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669D2-C910-4FCE-AD79-FB08EC36DC9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C1D6F-5BD4-4BE7-B880-43D9FFFC6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7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C1D6F-5BD4-4BE7-B880-43D9FFFC69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" y="1097280"/>
            <a:ext cx="7772400" cy="914400"/>
          </a:xfrm>
          <a:prstGeom prst="rect">
            <a:avLst/>
          </a:prstGeom>
          <a:solidFill>
            <a:srgbClr val="E6E6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💰 Total Revenue: $320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7772400" cy="64008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Black Jacket – $45 (Gently Used)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017520"/>
            <a:ext cx="7772400" cy="64008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Red Blazer – $60 (Like New)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749040"/>
            <a:ext cx="7772400" cy="64008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Denim Jeans – $35 (Used)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480560"/>
            <a:ext cx="7772400" cy="64008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White Sneakers – $70 (Gently Used)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212080"/>
            <a:ext cx="7772400" cy="64008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Floral Dress – $110 (New)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/>
            </a:pPr>
            <a:r>
              <a:t>This dashboard is powered by SQL that joins Users, User_Transactions, and Transactions to calculate seller revenue.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 b="1"/>
            </a:pPr>
            <a:r>
              <a:rPr dirty="0"/>
              <a:t>Seller Dashboard </a:t>
            </a:r>
            <a:r>
              <a:rPr lang="en-US" dirty="0"/>
              <a:t>–</a:t>
            </a:r>
            <a:r>
              <a:rPr dirty="0"/>
              <a:t> Taylor's Sales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José De León</dc:creator>
  <cp:keywords/>
  <dc:description>generated using python-pptx</dc:description>
  <cp:lastModifiedBy>José De León</cp:lastModifiedBy>
  <cp:revision>2</cp:revision>
  <dcterms:created xsi:type="dcterms:W3CDTF">2013-01-27T09:14:16Z</dcterms:created>
  <dcterms:modified xsi:type="dcterms:W3CDTF">2025-03-28T09:16:15Z</dcterms:modified>
  <cp:category/>
</cp:coreProperties>
</file>