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67"/>
    <p:restoredTop sz="94567"/>
  </p:normalViewPr>
  <p:slideViewPr>
    <p:cSldViewPr snapToGrid="0" snapToObjects="1">
      <p:cViewPr>
        <p:scale>
          <a:sx n="243" d="100"/>
          <a:sy n="243" d="100"/>
        </p:scale>
        <p:origin x="-2384" y="-2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E49B4-C0D8-FD4A-9803-4440FFB4F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EF143-5133-8246-A349-788F02076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87FDC-4509-BA46-842F-626F2CD5A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B4F7-61E4-6F4C-BCCC-24E7EE1883AC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FFFF9-1D5C-8A4C-90F9-A2A0E213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A48D4-9DBA-9149-BE9A-7645E23E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B3BA-BA72-2243-9CF2-9C1943F2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38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5EDD-A0F3-FD44-BE45-4C66B82B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C0ADC-E66C-B645-8A15-6C46CB20A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84E30-9FBB-EC43-B37F-21AFA490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B4F7-61E4-6F4C-BCCC-24E7EE1883AC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F85F7-BD16-6046-9502-0658D257B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61D56-F6B1-614B-963A-C386C7F9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B3BA-BA72-2243-9CF2-9C1943F2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6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6609C7-5115-4048-B24D-75DAA001B6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C7C33-5D94-034C-AE50-D6A2286D1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3BFE2-B5D9-8A4E-B5D5-76BE6E63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B4F7-61E4-6F4C-BCCC-24E7EE1883AC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193DE-8F84-8B44-A1D6-E9349EB8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57E3-CAC6-324E-99DD-929CB8B4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B3BA-BA72-2243-9CF2-9C1943F2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4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89D2-BE2E-414B-AD68-1474CF48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E0FC0-DA42-8447-8A1D-B17746AAE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BEB50-16F2-8C43-A035-B22BB1949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B4F7-61E4-6F4C-BCCC-24E7EE1883AC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EB978-388C-5546-8508-B78C4717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62E4F-C3FF-2A49-B8AE-D2AB1840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B3BA-BA72-2243-9CF2-9C1943F2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59508-447C-E246-A40B-ADD14543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50473-D903-F940-9EB1-41D0BE073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D77C1-B719-054E-8165-BC765A290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B4F7-61E4-6F4C-BCCC-24E7EE1883AC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90ACB-DCAF-514D-86FE-4F53BE41B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1C48C-A1ED-5644-BD14-0CCE8B7D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B3BA-BA72-2243-9CF2-9C1943F2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9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8BC3E-3E97-EE4C-92CF-8DB549692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D8A64-3EE8-4E4F-9371-491038CDE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B4929-DA30-1546-B247-836B66D5A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DCC32-2936-314F-804C-D09700FBE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B4F7-61E4-6F4C-BCCC-24E7EE1883AC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1A3A9-5A8C-AF46-916F-6C0B4CE92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D9E14-11B7-114F-9227-F429B0ACF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B3BA-BA72-2243-9CF2-9C1943F2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4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0695E-1B9C-1E43-A313-528C08F8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4F441-D883-6C4A-8BB5-51AC0413C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37389-7321-3C47-B6BE-7C1291879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359DA6-9F77-0545-9528-FB6C6BA38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3BBB87-1C35-9D44-BD8D-AE4EF56DC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3722BE-B40A-A74A-A2EE-32B39158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B4F7-61E4-6F4C-BCCC-24E7EE1883AC}" type="datetimeFigureOut">
              <a:rPr lang="en-US" smtClean="0"/>
              <a:t>5/11/20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4BDD7E-A92F-0744-8F4F-197404AB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49A3D-DFBC-1647-84CD-B24497E7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B3BA-BA72-2243-9CF2-9C1943F2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1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5DEC-044C-AF4D-A8A2-92D99FB57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8A104-BFC7-6F45-A372-2E3467F1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B4F7-61E4-6F4C-BCCC-24E7EE1883AC}" type="datetimeFigureOut">
              <a:rPr lang="en-US" smtClean="0"/>
              <a:t>5/11/20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CA0DC-A716-8642-A817-BD8E9597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34BBE-5075-D640-A1EE-02C02CEB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B3BA-BA72-2243-9CF2-9C1943F2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7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BBF35-E11D-1E42-9395-DF4349CED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B4F7-61E4-6F4C-BCCC-24E7EE1883AC}" type="datetimeFigureOut">
              <a:rPr lang="en-US" smtClean="0"/>
              <a:t>5/11/20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403C05-59E3-E34F-AF7A-95045217F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46F03-2ED9-444D-B285-32E52C98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B3BA-BA72-2243-9CF2-9C1943F2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2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2F466-9C69-1240-9AF4-A93A76B52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F49B9-2DC9-6446-81C4-9103F2B10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A0CE4-72B0-F14E-A5F3-165466728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F2D17-E40D-294C-AC4B-A7A2E82B1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B4F7-61E4-6F4C-BCCC-24E7EE1883AC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AB684-8FAC-6948-9706-946D68F89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63984-85FF-B34E-8A98-1957F87DF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B3BA-BA72-2243-9CF2-9C1943F2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8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6740-011A-F943-8101-43EF62E2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3E237-2884-9C44-A30E-E4A938933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924BB-B09E-AA42-930C-E2E49E6D6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2C03E-0AEA-6B4C-B4AE-2D5687DC3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B4F7-61E4-6F4C-BCCC-24E7EE1883AC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B274A-DB29-FC4C-A92D-8B13BAB4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C18D1-D977-6D4E-859E-42926E2B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B3BA-BA72-2243-9CF2-9C1943F2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33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E350B3-DAC8-2144-B5DE-C5294C264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4CA53-7F0C-4343-88EF-8035CA6CD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BE2C5-88DB-0348-B815-5E1F55BC9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8B4F7-61E4-6F4C-BCCC-24E7EE1883AC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53234-CCD8-754D-AD31-21BED8CF9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C6165-65B3-0347-B02B-0D388B237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2B3BA-BA72-2243-9CF2-9C1943F24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5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848A14-CEAF-F942-9154-13C22A1E75BE}"/>
              </a:ext>
            </a:extLst>
          </p:cNvPr>
          <p:cNvCxnSpPr>
            <a:cxnSpLocks/>
          </p:cNvCxnSpPr>
          <p:nvPr/>
        </p:nvCxnSpPr>
        <p:spPr>
          <a:xfrm flipH="1" flipV="1">
            <a:off x="3034519" y="3218711"/>
            <a:ext cx="1" cy="75452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F54928-76BA-6640-9BAC-E74363A6A76D}"/>
              </a:ext>
            </a:extLst>
          </p:cNvPr>
          <p:cNvCxnSpPr>
            <a:cxnSpLocks/>
          </p:cNvCxnSpPr>
          <p:nvPr/>
        </p:nvCxnSpPr>
        <p:spPr>
          <a:xfrm>
            <a:off x="3034518" y="3969699"/>
            <a:ext cx="84919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0C98D0-24E1-C149-9CB6-31AFF1C98159}"/>
              </a:ext>
            </a:extLst>
          </p:cNvPr>
          <p:cNvCxnSpPr>
            <a:cxnSpLocks/>
          </p:cNvCxnSpPr>
          <p:nvPr/>
        </p:nvCxnSpPr>
        <p:spPr>
          <a:xfrm flipV="1">
            <a:off x="3034517" y="3415834"/>
            <a:ext cx="417931" cy="554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1638EC2-887F-A543-AAEF-4794CF600D9F}"/>
              </a:ext>
            </a:extLst>
          </p:cNvPr>
          <p:cNvSpPr/>
          <p:nvPr/>
        </p:nvSpPr>
        <p:spPr>
          <a:xfrm>
            <a:off x="2964941" y="3890412"/>
            <a:ext cx="139149" cy="14532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DE22FD-5D3D-4349-AA4C-3F3EB0254FC4}"/>
              </a:ext>
            </a:extLst>
          </p:cNvPr>
          <p:cNvSpPr txBox="1"/>
          <p:nvPr/>
        </p:nvSpPr>
        <p:spPr>
          <a:xfrm>
            <a:off x="2670792" y="3736907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F</a:t>
            </a:r>
            <a:r>
              <a:rPr lang="en-US" baseline="-25000" dirty="0"/>
              <a:t>I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B2B4B3-C707-334E-9FDC-2BD6405DE562}"/>
              </a:ext>
            </a:extLst>
          </p:cNvPr>
          <p:cNvSpPr txBox="1"/>
          <p:nvPr/>
        </p:nvSpPr>
        <p:spPr>
          <a:xfrm>
            <a:off x="2912986" y="292799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F</a:t>
            </a:r>
            <a:r>
              <a:rPr lang="en-US" baseline="-25000" dirty="0" err="1"/>
              <a:t>Iz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C973AB-F832-6C4E-AB66-A828348FAE07}"/>
              </a:ext>
            </a:extLst>
          </p:cNvPr>
          <p:cNvSpPr txBox="1"/>
          <p:nvPr/>
        </p:nvSpPr>
        <p:spPr>
          <a:xfrm>
            <a:off x="3384468" y="314449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F</a:t>
            </a:r>
            <a:r>
              <a:rPr lang="en-US" baseline="-25000" dirty="0"/>
              <a:t>IY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6AB062-1F08-5849-863A-8CF101426244}"/>
              </a:ext>
            </a:extLst>
          </p:cNvPr>
          <p:cNvSpPr txBox="1"/>
          <p:nvPr/>
        </p:nvSpPr>
        <p:spPr>
          <a:xfrm>
            <a:off x="3815266" y="3744935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F</a:t>
            </a:r>
            <a:r>
              <a:rPr lang="en-US" baseline="-25000" dirty="0"/>
              <a:t>IX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7A65D6-C5B5-1340-83E0-27AC8BE9A8FB}"/>
              </a:ext>
            </a:extLst>
          </p:cNvPr>
          <p:cNvCxnSpPr/>
          <p:nvPr/>
        </p:nvCxnSpPr>
        <p:spPr>
          <a:xfrm>
            <a:off x="3626003" y="2783799"/>
            <a:ext cx="216130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5AA977F-3312-A24A-BB6F-B39A19AFABC3}"/>
              </a:ext>
            </a:extLst>
          </p:cNvPr>
          <p:cNvCxnSpPr>
            <a:cxnSpLocks/>
          </p:cNvCxnSpPr>
          <p:nvPr/>
        </p:nvCxnSpPr>
        <p:spPr>
          <a:xfrm flipH="1">
            <a:off x="4413616" y="2219980"/>
            <a:ext cx="728429" cy="10494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012859BE-5BA5-1B49-94BE-95ACBD7E0A04}"/>
              </a:ext>
            </a:extLst>
          </p:cNvPr>
          <p:cNvSpPr/>
          <p:nvPr/>
        </p:nvSpPr>
        <p:spPr>
          <a:xfrm>
            <a:off x="4750810" y="2162101"/>
            <a:ext cx="727364" cy="29079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B94A32-5C0D-574A-BEB9-2C2FC5951668}"/>
              </a:ext>
            </a:extLst>
          </p:cNvPr>
          <p:cNvSpPr txBox="1"/>
          <p:nvPr/>
        </p:nvSpPr>
        <p:spPr>
          <a:xfrm>
            <a:off x="4353924" y="2458889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F</a:t>
            </a:r>
            <a:r>
              <a:rPr lang="en-US" baseline="-25000" dirty="0"/>
              <a:t>B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B0E1813-E76D-4148-B1D9-57B8A06DA243}"/>
              </a:ext>
            </a:extLst>
          </p:cNvPr>
          <p:cNvCxnSpPr>
            <a:cxnSpLocks/>
          </p:cNvCxnSpPr>
          <p:nvPr/>
        </p:nvCxnSpPr>
        <p:spPr>
          <a:xfrm flipV="1">
            <a:off x="5086435" y="2097959"/>
            <a:ext cx="2393" cy="173963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B1D66684-215C-BD42-9247-79C1369DFF3F}"/>
              </a:ext>
            </a:extLst>
          </p:cNvPr>
          <p:cNvSpPr/>
          <p:nvPr/>
        </p:nvSpPr>
        <p:spPr>
          <a:xfrm>
            <a:off x="3513149" y="2633628"/>
            <a:ext cx="727364" cy="29079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2A452CF-6E4F-2E4B-BA7A-B7C9364CB874}"/>
              </a:ext>
            </a:extLst>
          </p:cNvPr>
          <p:cNvCxnSpPr>
            <a:cxnSpLocks/>
          </p:cNvCxnSpPr>
          <p:nvPr/>
        </p:nvCxnSpPr>
        <p:spPr>
          <a:xfrm flipV="1">
            <a:off x="3854773" y="2610017"/>
            <a:ext cx="2393" cy="173963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6C439C25-6564-7E46-A095-64FC89CCA048}"/>
              </a:ext>
            </a:extLst>
          </p:cNvPr>
          <p:cNvSpPr/>
          <p:nvPr/>
        </p:nvSpPr>
        <p:spPr>
          <a:xfrm>
            <a:off x="4040646" y="3090668"/>
            <a:ext cx="727364" cy="29079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CF32A5-9D39-BA4D-A5D5-E865D39C4060}"/>
              </a:ext>
            </a:extLst>
          </p:cNvPr>
          <p:cNvCxnSpPr>
            <a:cxnSpLocks/>
          </p:cNvCxnSpPr>
          <p:nvPr/>
        </p:nvCxnSpPr>
        <p:spPr>
          <a:xfrm flipV="1">
            <a:off x="4413616" y="3072138"/>
            <a:ext cx="2393" cy="173963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B70FC1D2-EF6E-524E-9151-7B4D1103CF20}"/>
              </a:ext>
            </a:extLst>
          </p:cNvPr>
          <p:cNvSpPr/>
          <p:nvPr/>
        </p:nvSpPr>
        <p:spPr>
          <a:xfrm>
            <a:off x="5242193" y="2594069"/>
            <a:ext cx="727364" cy="29079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3FB5FCB-6D6F-BA45-BDB4-C544AB7BD6B8}"/>
              </a:ext>
            </a:extLst>
          </p:cNvPr>
          <p:cNvCxnSpPr>
            <a:cxnSpLocks/>
          </p:cNvCxnSpPr>
          <p:nvPr/>
        </p:nvCxnSpPr>
        <p:spPr>
          <a:xfrm flipV="1">
            <a:off x="5606657" y="2559208"/>
            <a:ext cx="2393" cy="173963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A897C3-B698-2842-BD16-9643313F12A8}"/>
                  </a:ext>
                </a:extLst>
              </p:cNvPr>
              <p:cNvSpPr txBox="1"/>
              <p:nvPr/>
            </p:nvSpPr>
            <p:spPr>
              <a:xfrm>
                <a:off x="5524923" y="2400258"/>
                <a:ext cx="161903" cy="1578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5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s-ES" sz="105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baseline="-25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A897C3-B698-2842-BD16-9643313F1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923" y="2400258"/>
                <a:ext cx="161903" cy="157864"/>
              </a:xfrm>
              <a:prstGeom prst="rect">
                <a:avLst/>
              </a:prstGeom>
              <a:blipFill>
                <a:blip r:embed="rId2"/>
                <a:stretch>
                  <a:fillRect l="-14286" r="-714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8C38719-D9D7-9946-A1AE-B7ADE7A127D2}"/>
                  </a:ext>
                </a:extLst>
              </p:cNvPr>
              <p:cNvSpPr txBox="1"/>
              <p:nvPr/>
            </p:nvSpPr>
            <p:spPr>
              <a:xfrm>
                <a:off x="4351000" y="2915530"/>
                <a:ext cx="161904" cy="1578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5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s-ES" sz="105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050" baseline="-25000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8C38719-D9D7-9946-A1AE-B7ADE7A12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000" y="2915530"/>
                <a:ext cx="161904" cy="157864"/>
              </a:xfrm>
              <a:prstGeom prst="rect">
                <a:avLst/>
              </a:prstGeom>
              <a:blipFill>
                <a:blip r:embed="rId3"/>
                <a:stretch>
                  <a:fillRect l="-23077" r="-1538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C10A564-716B-B84E-9409-D63477D9DFC8}"/>
                  </a:ext>
                </a:extLst>
              </p:cNvPr>
              <p:cNvSpPr txBox="1"/>
              <p:nvPr/>
            </p:nvSpPr>
            <p:spPr>
              <a:xfrm>
                <a:off x="3787100" y="2452900"/>
                <a:ext cx="161904" cy="1578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5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s-ES" sz="1050" b="0" i="1" baseline="-2500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050" baseline="-25000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C10A564-716B-B84E-9409-D63477D9D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100" y="2452900"/>
                <a:ext cx="161904" cy="157864"/>
              </a:xfrm>
              <a:prstGeom prst="rect">
                <a:avLst/>
              </a:prstGeom>
              <a:blipFill>
                <a:blip r:embed="rId4"/>
                <a:stretch>
                  <a:fillRect l="-14286" r="-7143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655739F-5D2C-BC49-9959-C1365063C956}"/>
                  </a:ext>
                </a:extLst>
              </p:cNvPr>
              <p:cNvSpPr txBox="1"/>
              <p:nvPr/>
            </p:nvSpPr>
            <p:spPr>
              <a:xfrm>
                <a:off x="5009174" y="1936712"/>
                <a:ext cx="161904" cy="1578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5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s-ES" sz="1050" b="0" i="1" baseline="-2500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050" baseline="-25000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655739F-5D2C-BC49-9959-C1365063C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174" y="1936712"/>
                <a:ext cx="161904" cy="157864"/>
              </a:xfrm>
              <a:prstGeom prst="rect">
                <a:avLst/>
              </a:prstGeom>
              <a:blipFill>
                <a:blip r:embed="rId5"/>
                <a:stretch>
                  <a:fillRect l="-14286" r="-714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9B67C3C-11A5-EA4B-B658-6832CDDF7982}"/>
              </a:ext>
            </a:extLst>
          </p:cNvPr>
          <p:cNvCxnSpPr>
            <a:cxnSpLocks/>
          </p:cNvCxnSpPr>
          <p:nvPr/>
        </p:nvCxnSpPr>
        <p:spPr>
          <a:xfrm flipH="1" flipV="1">
            <a:off x="4741286" y="2419470"/>
            <a:ext cx="0" cy="364468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CB0B817-754C-F347-AA63-D71135E8F043}"/>
              </a:ext>
            </a:extLst>
          </p:cNvPr>
          <p:cNvCxnSpPr>
            <a:cxnSpLocks/>
          </p:cNvCxnSpPr>
          <p:nvPr/>
        </p:nvCxnSpPr>
        <p:spPr>
          <a:xfrm>
            <a:off x="4738111" y="2785404"/>
            <a:ext cx="34832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50080FE-5588-3A42-801E-DDF4994B8DF9}"/>
              </a:ext>
            </a:extLst>
          </p:cNvPr>
          <p:cNvCxnSpPr>
            <a:cxnSpLocks/>
          </p:cNvCxnSpPr>
          <p:nvPr/>
        </p:nvCxnSpPr>
        <p:spPr>
          <a:xfrm flipV="1">
            <a:off x="4750810" y="2542482"/>
            <a:ext cx="168162" cy="2397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37B58FA2-FE27-1647-8727-8F2E6810D2B2}"/>
              </a:ext>
            </a:extLst>
          </p:cNvPr>
          <p:cNvSpPr/>
          <p:nvPr/>
        </p:nvSpPr>
        <p:spPr>
          <a:xfrm>
            <a:off x="4712747" y="2743930"/>
            <a:ext cx="57076" cy="7019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1B423E8-16EA-3942-A0DF-F444D7A65908}"/>
              </a:ext>
            </a:extLst>
          </p:cNvPr>
          <p:cNvSpPr txBox="1"/>
          <p:nvPr/>
        </p:nvSpPr>
        <p:spPr>
          <a:xfrm>
            <a:off x="4413617" y="2317546"/>
            <a:ext cx="3543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B05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F</a:t>
            </a:r>
            <a:r>
              <a:rPr lang="en-US" sz="800" baseline="-25000" dirty="0">
                <a:solidFill>
                  <a:srgbClr val="00B05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BZ</a:t>
            </a:r>
            <a:endParaRPr lang="en-US" sz="800" dirty="0">
              <a:solidFill>
                <a:srgbClr val="00B05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AFAA64-CBB5-D54F-BC9A-38716702AF72}"/>
              </a:ext>
            </a:extLst>
          </p:cNvPr>
          <p:cNvSpPr txBox="1"/>
          <p:nvPr/>
        </p:nvSpPr>
        <p:spPr>
          <a:xfrm>
            <a:off x="4681257" y="2368956"/>
            <a:ext cx="3401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1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F</a:t>
            </a:r>
            <a:r>
              <a:rPr lang="en-US" sz="800" baseline="-25000" dirty="0">
                <a:solidFill>
                  <a:schemeClr val="accent1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B</a:t>
            </a:r>
            <a:r>
              <a:rPr lang="en-US" sz="800" baseline="-25000" dirty="0">
                <a:solidFill>
                  <a:schemeClr val="accent1"/>
                </a:solidFill>
              </a:rPr>
              <a:t>Y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35C8A8-E5A5-584E-84EF-968A0120CA5B}"/>
              </a:ext>
            </a:extLst>
          </p:cNvPr>
          <p:cNvSpPr txBox="1"/>
          <p:nvPr/>
        </p:nvSpPr>
        <p:spPr>
          <a:xfrm>
            <a:off x="4813331" y="2584465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F</a:t>
            </a:r>
            <a:r>
              <a:rPr lang="en-US" sz="800" baseline="-25000" dirty="0">
                <a:solidFill>
                  <a:srgbClr val="FF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B</a:t>
            </a:r>
            <a:r>
              <a:rPr lang="en-US" sz="800" baseline="-25000" dirty="0">
                <a:solidFill>
                  <a:srgbClr val="FF0000"/>
                </a:solidFill>
              </a:rPr>
              <a:t>X</a:t>
            </a:r>
            <a:endParaRPr 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303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12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Apple Chancery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Dena ruiz, Jose</cp:lastModifiedBy>
  <cp:revision>13</cp:revision>
  <dcterms:created xsi:type="dcterms:W3CDTF">2018-06-10T20:15:48Z</dcterms:created>
  <dcterms:modified xsi:type="dcterms:W3CDTF">2020-05-11T08:37:33Z</dcterms:modified>
</cp:coreProperties>
</file>