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8" r:id="rId3"/>
    <p:sldId id="263" r:id="rId4"/>
    <p:sldId id="256" r:id="rId5"/>
    <p:sldId id="258" r:id="rId6"/>
    <p:sldId id="257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23" autoAdjust="0"/>
  </p:normalViewPr>
  <p:slideViewPr>
    <p:cSldViewPr snapToGrid="0" snapToObjects="1">
      <p:cViewPr>
        <p:scale>
          <a:sx n="76" d="100"/>
          <a:sy n="76" d="100"/>
        </p:scale>
        <p:origin x="-184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E23-404F-C748-B524-A5EA30FB4E1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AF9A-CC0D-A141-85E6-FB6D65F92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8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E23-404F-C748-B524-A5EA30FB4E1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AF9A-CC0D-A141-85E6-FB6D65F92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1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E23-404F-C748-B524-A5EA30FB4E1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AF9A-CC0D-A141-85E6-FB6D65F92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E23-404F-C748-B524-A5EA30FB4E1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AF9A-CC0D-A141-85E6-FB6D65F92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E23-404F-C748-B524-A5EA30FB4E1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AF9A-CC0D-A141-85E6-FB6D65F92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7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E23-404F-C748-B524-A5EA30FB4E1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AF9A-CC0D-A141-85E6-FB6D65F92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9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E23-404F-C748-B524-A5EA30FB4E1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AF9A-CC0D-A141-85E6-FB6D65F92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E23-404F-C748-B524-A5EA30FB4E1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AF9A-CC0D-A141-85E6-FB6D65F92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1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E23-404F-C748-B524-A5EA30FB4E1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AF9A-CC0D-A141-85E6-FB6D65F92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6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E23-404F-C748-B524-A5EA30FB4E1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AF9A-CC0D-A141-85E6-FB6D65F92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5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E23-404F-C748-B524-A5EA30FB4E1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AF9A-CC0D-A141-85E6-FB6D65F92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9E23-404F-C748-B524-A5EA30FB4E1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AF9A-CC0D-A141-85E6-FB6D65F92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5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tipo-metal-fi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" y="960073"/>
            <a:ext cx="9144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6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025" y="574095"/>
            <a:ext cx="5753776" cy="421771"/>
          </a:xfrm>
        </p:spPr>
        <p:txBody>
          <a:bodyPr>
            <a:noAutofit/>
          </a:bodyPr>
          <a:lstStyle/>
          <a:p>
            <a:r>
              <a:rPr lang="en-US" sz="2800" b="1" spc="-150" dirty="0">
                <a:latin typeface="Arial"/>
                <a:cs typeface="Arial"/>
              </a:rPr>
              <a:t>PROJETO: </a:t>
            </a:r>
            <a:r>
              <a:rPr lang="en-US" sz="2800" b="1" spc="-150" dirty="0" smtClean="0">
                <a:latin typeface="Arial"/>
                <a:cs typeface="Arial"/>
              </a:rPr>
              <a:t>MARCASITE CURSOS</a:t>
            </a:r>
            <a:endParaRPr lang="en-US" sz="2800" b="1" spc="-15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493"/>
            <a:ext cx="8229600" cy="501383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PT" sz="1400" dirty="0">
                <a:latin typeface="Arial"/>
                <a:cs typeface="Arial"/>
              </a:rPr>
              <a:t>Olá! </a:t>
            </a:r>
          </a:p>
          <a:p>
            <a:pPr>
              <a:lnSpc>
                <a:spcPct val="120000"/>
              </a:lnSpc>
            </a:pPr>
            <a:r>
              <a:rPr lang="pt-PT" sz="1400" dirty="0">
                <a:latin typeface="Arial"/>
                <a:cs typeface="Arial"/>
              </a:rPr>
              <a:t>Os slides a seguir são a respeito da estrutura </a:t>
            </a:r>
            <a:r>
              <a:rPr lang="pt-PT" sz="1400" dirty="0" smtClean="0">
                <a:latin typeface="Arial"/>
                <a:cs typeface="Arial"/>
              </a:rPr>
              <a:t>base </a:t>
            </a:r>
            <a:r>
              <a:rPr lang="pt-PT" sz="1400" dirty="0" smtClean="0">
                <a:latin typeface="Arial"/>
                <a:cs typeface="Arial"/>
              </a:rPr>
              <a:t>de </a:t>
            </a:r>
            <a:r>
              <a:rPr lang="pt-PT" sz="1400" dirty="0">
                <a:latin typeface="Arial"/>
                <a:cs typeface="Arial"/>
              </a:rPr>
              <a:t>campos e informações a serem inseridas no sistema a ser construído. </a:t>
            </a:r>
            <a:r>
              <a:rPr lang="pt-PT" sz="1400" dirty="0" smtClean="0">
                <a:latin typeface="Arial"/>
                <a:cs typeface="Arial"/>
              </a:rPr>
              <a:t>Sinta-se livre para incluir ou modificar campos para melhor desempenho e validações. O </a:t>
            </a:r>
            <a:r>
              <a:rPr lang="pt-PT" sz="1400" dirty="0">
                <a:latin typeface="Arial"/>
                <a:cs typeface="Arial"/>
              </a:rPr>
              <a:t>objetivo </a:t>
            </a:r>
            <a:r>
              <a:rPr lang="pt-PT" sz="1400" dirty="0" smtClean="0">
                <a:latin typeface="Arial"/>
                <a:cs typeface="Arial"/>
              </a:rPr>
              <a:t>é criar um sistema de inscrições para os cursos, com os dados do aluno, diferenciação de valores por curso, integração com a API de pagamento do pagseguro, área administrativa com a listagem de todos os inscritos, possibilidade de edição, exclusão e exportação desses inscritos em Excel e PDF.</a:t>
            </a:r>
          </a:p>
          <a:p>
            <a:pPr>
              <a:lnSpc>
                <a:spcPct val="120000"/>
              </a:lnSpc>
            </a:pPr>
            <a:r>
              <a:rPr lang="pt-PT" sz="1400" dirty="0" smtClean="0">
                <a:latin typeface="Arial"/>
                <a:cs typeface="Arial"/>
              </a:rPr>
              <a:t>Layout </a:t>
            </a:r>
            <a:r>
              <a:rPr lang="pt-PT" sz="1400" dirty="0">
                <a:latin typeface="Arial"/>
                <a:cs typeface="Arial"/>
              </a:rPr>
              <a:t>não precisa ser seguido de acordo com o que está nos slides pois é apenas uma representação bem simples. Também não há necessidade de focar tanto no </a:t>
            </a:r>
            <a:r>
              <a:rPr lang="pt-PT" sz="1400" dirty="0" err="1">
                <a:latin typeface="Arial"/>
                <a:cs typeface="Arial"/>
              </a:rPr>
              <a:t>front</a:t>
            </a:r>
            <a:r>
              <a:rPr lang="pt-PT" sz="1400" dirty="0">
                <a:latin typeface="Arial"/>
                <a:cs typeface="Arial"/>
              </a:rPr>
              <a:t> </a:t>
            </a:r>
            <a:r>
              <a:rPr lang="pt-PT" sz="1400" dirty="0" err="1">
                <a:latin typeface="Arial"/>
                <a:cs typeface="Arial"/>
              </a:rPr>
              <a:t>end</a:t>
            </a:r>
            <a:r>
              <a:rPr lang="pt-PT" sz="1400" dirty="0">
                <a:latin typeface="Arial"/>
                <a:cs typeface="Arial"/>
              </a:rPr>
              <a:t>. Pode ser um </a:t>
            </a:r>
            <a:r>
              <a:rPr lang="pt-PT" sz="1400" dirty="0" err="1">
                <a:latin typeface="Arial"/>
                <a:cs typeface="Arial"/>
              </a:rPr>
              <a:t>template</a:t>
            </a:r>
            <a:r>
              <a:rPr lang="pt-PT" sz="1400" dirty="0">
                <a:latin typeface="Arial"/>
                <a:cs typeface="Arial"/>
              </a:rPr>
              <a:t> visual em </a:t>
            </a:r>
            <a:r>
              <a:rPr lang="pt-PT" sz="1400" dirty="0" err="1">
                <a:latin typeface="Arial"/>
                <a:cs typeface="Arial"/>
              </a:rPr>
              <a:t>bootstrap</a:t>
            </a:r>
            <a:r>
              <a:rPr lang="pt-PT" sz="1400" dirty="0">
                <a:latin typeface="Arial"/>
                <a:cs typeface="Arial"/>
              </a:rPr>
              <a:t> ou </a:t>
            </a:r>
            <a:r>
              <a:rPr lang="pt-PT" sz="1400" dirty="0" err="1">
                <a:latin typeface="Arial"/>
                <a:cs typeface="Arial"/>
              </a:rPr>
              <a:t>Laravel</a:t>
            </a:r>
            <a:r>
              <a:rPr lang="pt-PT" sz="1400" dirty="0">
                <a:latin typeface="Arial"/>
                <a:cs typeface="Arial"/>
              </a:rPr>
              <a:t>. O importante aqui é demonstrar sua lógica, organização do código e do banco de dados.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pt-PT" sz="1400" dirty="0">
                <a:latin typeface="Arial"/>
                <a:cs typeface="Arial"/>
              </a:rPr>
              <a:t>Prazo: 5 dias úteis.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pt-PT" sz="1400" dirty="0">
                <a:latin typeface="Arial"/>
                <a:cs typeface="Arial"/>
              </a:rPr>
              <a:t>Linguagem a ser utilizada </a:t>
            </a:r>
            <a:r>
              <a:rPr lang="pt-PT" sz="1400" dirty="0" smtClean="0">
                <a:latin typeface="Arial"/>
                <a:cs typeface="Arial"/>
              </a:rPr>
              <a:t>PHP.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pt-PT" sz="1400" dirty="0" smtClean="0">
                <a:latin typeface="Arial"/>
                <a:cs typeface="Arial"/>
              </a:rPr>
              <a:t>Framework Laravel (lembre-se de utilizar o que o laravel oferece como recurso, eloquent, validação, request, bibliotecas, migrations).</a:t>
            </a:r>
            <a:endParaRPr lang="pt-PT" sz="14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pt-PT" sz="1400" dirty="0" smtClean="0">
                <a:latin typeface="Arial"/>
                <a:cs typeface="Arial"/>
              </a:rPr>
              <a:t>Banco </a:t>
            </a:r>
            <a:r>
              <a:rPr lang="pt-PT" sz="1400" dirty="0">
                <a:latin typeface="Arial"/>
                <a:cs typeface="Arial"/>
              </a:rPr>
              <a:t>de dados MySQL.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pt-PT" sz="1400" dirty="0">
                <a:latin typeface="Arial"/>
                <a:cs typeface="Arial"/>
              </a:rPr>
              <a:t>É necessário que o projeto seja orientado a objeto, utilizando MVC</a:t>
            </a:r>
            <a:r>
              <a:rPr lang="pt-PT" sz="1400" dirty="0" smtClean="0">
                <a:latin typeface="Arial"/>
                <a:cs typeface="Arial"/>
              </a:rPr>
              <a:t>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pt-PT" sz="1400" dirty="0" smtClean="0">
                <a:latin typeface="Arial"/>
                <a:cs typeface="Arial"/>
              </a:rPr>
              <a:t>Criar repositório no github e enviar o link do projeto</a:t>
            </a:r>
            <a:r>
              <a:rPr lang="pt-PT" sz="1400" dirty="0" smtClean="0">
                <a:latin typeface="Arial"/>
                <a:cs typeface="Arial"/>
              </a:rPr>
              <a:t>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pt-PT" sz="1400" dirty="0" smtClean="0">
                <a:latin typeface="Arial"/>
                <a:cs typeface="Arial"/>
              </a:rPr>
              <a:t>Diferencial: utilizar VUE JS</a:t>
            </a:r>
            <a:endParaRPr lang="pt-PT" sz="1400" dirty="0" smtClean="0">
              <a:latin typeface="Arial"/>
              <a:cs typeface="Arial"/>
            </a:endParaRPr>
          </a:p>
        </p:txBody>
      </p:sp>
      <p:pic>
        <p:nvPicPr>
          <p:cNvPr id="4" name="Picture 3" descr="logotipo-metal-fi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76"/>
            <a:ext cx="3234550" cy="177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8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4794" y="1601430"/>
            <a:ext cx="2813858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4794" y="2063931"/>
            <a:ext cx="2813858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4794" y="2527611"/>
            <a:ext cx="2813858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4794" y="2965353"/>
            <a:ext cx="2813858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8391" y="1031648"/>
            <a:ext cx="255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CADASTRO DE USUÁRIOS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68759" y="4282268"/>
            <a:ext cx="1216702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000000"/>
                </a:solidFill>
              </a:rPr>
              <a:t>Salvar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7472" y="1102633"/>
            <a:ext cx="2240967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Inscrições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1952" y="2102604"/>
            <a:ext cx="2240967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Nova </a:t>
            </a:r>
            <a:r>
              <a:rPr lang="en-US" sz="1600" dirty="0" err="1" smtClean="0">
                <a:solidFill>
                  <a:schemeClr val="tx1"/>
                </a:solidFill>
              </a:rPr>
              <a:t>curso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1952" y="3098847"/>
            <a:ext cx="2240967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Cadastro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Usuários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7472" y="2600604"/>
            <a:ext cx="2240967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Lista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cursos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1952" y="1595023"/>
            <a:ext cx="2240967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Listar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Editar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inscrições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4644794" y="3393881"/>
            <a:ext cx="2813858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27799" y="1400980"/>
            <a:ext cx="1462836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10000"/>
              </a:lnSpc>
            </a:pPr>
            <a:r>
              <a:rPr lang="en-US" sz="1400" dirty="0"/>
              <a:t>Nome</a:t>
            </a:r>
          </a:p>
          <a:p>
            <a:pPr>
              <a:lnSpc>
                <a:spcPct val="210000"/>
              </a:lnSpc>
            </a:pPr>
            <a:r>
              <a:rPr lang="en-US" sz="1400" dirty="0" smtClean="0"/>
              <a:t>Email</a:t>
            </a:r>
          </a:p>
          <a:p>
            <a:pPr>
              <a:lnSpc>
                <a:spcPct val="210000"/>
              </a:lnSpc>
            </a:pPr>
            <a:r>
              <a:rPr lang="en-US" sz="1400" dirty="0" err="1" smtClean="0"/>
              <a:t>Tipo</a:t>
            </a:r>
            <a:r>
              <a:rPr lang="en-US" sz="1400" dirty="0" smtClean="0"/>
              <a:t> de </a:t>
            </a:r>
            <a:r>
              <a:rPr lang="en-US" sz="1400" dirty="0" err="1" smtClean="0"/>
              <a:t>usuário</a:t>
            </a:r>
            <a:endParaRPr lang="en-US" sz="1400" dirty="0"/>
          </a:p>
          <a:p>
            <a:pPr>
              <a:lnSpc>
                <a:spcPct val="210000"/>
              </a:lnSpc>
            </a:pPr>
            <a:r>
              <a:rPr lang="en-US" sz="1400" dirty="0" err="1" smtClean="0"/>
              <a:t>Senha</a:t>
            </a:r>
            <a:endParaRPr lang="en-US" sz="1400" dirty="0" smtClean="0"/>
          </a:p>
          <a:p>
            <a:pPr>
              <a:lnSpc>
                <a:spcPct val="210000"/>
              </a:lnSpc>
            </a:pPr>
            <a:r>
              <a:rPr lang="en-US" sz="1400" dirty="0" err="1" smtClean="0"/>
              <a:t>Confirme</a:t>
            </a:r>
            <a:r>
              <a:rPr lang="en-US" sz="1400" dirty="0" smtClean="0"/>
              <a:t> </a:t>
            </a:r>
            <a:r>
              <a:rPr lang="en-US" sz="1400" dirty="0"/>
              <a:t>a </a:t>
            </a:r>
            <a:r>
              <a:rPr lang="en-US" sz="1400" dirty="0" err="1"/>
              <a:t>senha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17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94202" y="976555"/>
            <a:ext cx="2813858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94202" y="1439056"/>
            <a:ext cx="2813858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94202" y="1902736"/>
            <a:ext cx="2813858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94202" y="2342645"/>
            <a:ext cx="2813858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94202" y="2782553"/>
            <a:ext cx="2813858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94202" y="3205860"/>
            <a:ext cx="2813858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94202" y="3654069"/>
            <a:ext cx="2813858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94202" y="4118877"/>
            <a:ext cx="2813858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94202" y="4583685"/>
            <a:ext cx="2813858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27799" y="406773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INSCRIÇÃO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391358" y="5884330"/>
            <a:ext cx="1216702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000000"/>
                </a:solidFill>
              </a:rPr>
              <a:t>Salvar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794202" y="4999265"/>
            <a:ext cx="2813858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/>
          <p:cNvSpPr/>
          <p:nvPr/>
        </p:nvSpPr>
        <p:spPr>
          <a:xfrm>
            <a:off x="4794202" y="5437272"/>
            <a:ext cx="2813858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94202" y="782181"/>
            <a:ext cx="2627386" cy="573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10000"/>
              </a:lnSpc>
            </a:pPr>
            <a:r>
              <a:rPr lang="en-US" sz="1400" dirty="0" smtClean="0"/>
              <a:t>Nome do </a:t>
            </a:r>
            <a:r>
              <a:rPr lang="en-US" sz="1400" dirty="0" err="1" smtClean="0"/>
              <a:t>aluno</a:t>
            </a:r>
            <a:endParaRPr lang="en-US" sz="1400" dirty="0"/>
          </a:p>
          <a:p>
            <a:pPr>
              <a:lnSpc>
                <a:spcPct val="210000"/>
              </a:lnSpc>
            </a:pPr>
            <a:r>
              <a:rPr lang="en-US" sz="1400" dirty="0" smtClean="0"/>
              <a:t>E-mail</a:t>
            </a:r>
            <a:endParaRPr lang="en-US" sz="1400" dirty="0"/>
          </a:p>
          <a:p>
            <a:pPr>
              <a:lnSpc>
                <a:spcPct val="210000"/>
              </a:lnSpc>
            </a:pPr>
            <a:r>
              <a:rPr lang="en-US" sz="1400" dirty="0" smtClean="0"/>
              <a:t>CPF</a:t>
            </a:r>
          </a:p>
          <a:p>
            <a:pPr>
              <a:lnSpc>
                <a:spcPct val="210000"/>
              </a:lnSpc>
            </a:pPr>
            <a:r>
              <a:rPr lang="en-US" sz="1400" dirty="0" err="1" smtClean="0"/>
              <a:t>Endereço</a:t>
            </a:r>
            <a:endParaRPr lang="en-US" sz="1400" dirty="0"/>
          </a:p>
          <a:p>
            <a:pPr>
              <a:lnSpc>
                <a:spcPct val="210000"/>
              </a:lnSpc>
            </a:pPr>
            <a:r>
              <a:rPr lang="en-US" sz="1400" dirty="0" err="1" smtClean="0"/>
              <a:t>Empresa</a:t>
            </a:r>
            <a:endParaRPr lang="en-US" sz="1400" dirty="0"/>
          </a:p>
          <a:p>
            <a:pPr>
              <a:lnSpc>
                <a:spcPct val="210000"/>
              </a:lnSpc>
            </a:pPr>
            <a:r>
              <a:rPr lang="en-US" sz="1400" dirty="0" err="1"/>
              <a:t>Telefone</a:t>
            </a:r>
            <a:endParaRPr lang="en-US" sz="1400" dirty="0"/>
          </a:p>
          <a:p>
            <a:pPr>
              <a:lnSpc>
                <a:spcPct val="210000"/>
              </a:lnSpc>
            </a:pPr>
            <a:r>
              <a:rPr lang="en-US" sz="1400" dirty="0" err="1" smtClean="0"/>
              <a:t>Celular</a:t>
            </a:r>
            <a:endParaRPr lang="en-US" sz="1400" dirty="0"/>
          </a:p>
          <a:p>
            <a:pPr>
              <a:lnSpc>
                <a:spcPct val="210000"/>
              </a:lnSpc>
            </a:pPr>
            <a:r>
              <a:rPr lang="en-US" sz="1400" dirty="0" err="1" smtClean="0"/>
              <a:t>Estudante</a:t>
            </a:r>
            <a:r>
              <a:rPr lang="en-US" sz="1400" dirty="0" smtClean="0"/>
              <a:t>/</a:t>
            </a:r>
            <a:r>
              <a:rPr lang="en-US" sz="1400" dirty="0" err="1" smtClean="0"/>
              <a:t>Profissional</a:t>
            </a:r>
            <a:r>
              <a:rPr lang="en-US" sz="1400" dirty="0" smtClean="0"/>
              <a:t>/</a:t>
            </a:r>
            <a:r>
              <a:rPr lang="en-US" sz="1400" dirty="0" err="1" smtClean="0"/>
              <a:t>Associado</a:t>
            </a:r>
            <a:endParaRPr lang="en-US" sz="1400" dirty="0" smtClean="0"/>
          </a:p>
          <a:p>
            <a:pPr>
              <a:lnSpc>
                <a:spcPct val="210000"/>
              </a:lnSpc>
            </a:pPr>
            <a:r>
              <a:rPr lang="en-US" sz="1400" dirty="0" err="1" smtClean="0"/>
              <a:t>Curso</a:t>
            </a:r>
            <a:r>
              <a:rPr lang="en-US" sz="1400" dirty="0" smtClean="0"/>
              <a:t> </a:t>
            </a:r>
          </a:p>
          <a:p>
            <a:pPr>
              <a:lnSpc>
                <a:spcPct val="210000"/>
              </a:lnSpc>
            </a:pPr>
            <a:r>
              <a:rPr lang="en-US" sz="1400" dirty="0" err="1" smtClean="0"/>
              <a:t>Senha</a:t>
            </a:r>
            <a:endParaRPr lang="en-US" sz="1400" dirty="0"/>
          </a:p>
          <a:p>
            <a:pPr>
              <a:lnSpc>
                <a:spcPct val="210000"/>
              </a:lnSpc>
            </a:pPr>
            <a:r>
              <a:rPr lang="en-US" sz="1400" dirty="0" err="1"/>
              <a:t>Confirmação</a:t>
            </a:r>
            <a:r>
              <a:rPr lang="en-US" sz="1400" dirty="0"/>
              <a:t> da </a:t>
            </a:r>
            <a:r>
              <a:rPr lang="en-US" sz="1400" dirty="0" err="1"/>
              <a:t>senha</a:t>
            </a:r>
            <a:endParaRPr lang="en-US" sz="1400" dirty="0"/>
          </a:p>
          <a:p>
            <a:pPr>
              <a:lnSpc>
                <a:spcPct val="210000"/>
              </a:lnSpc>
            </a:pPr>
            <a:endParaRPr lang="en-US" sz="1400" dirty="0">
              <a:effectLst/>
            </a:endParaRPr>
          </a:p>
          <a:p>
            <a:endParaRPr lang="en-US" sz="1400" dirty="0"/>
          </a:p>
        </p:txBody>
      </p:sp>
      <p:sp>
        <p:nvSpPr>
          <p:cNvPr id="21" name="Isosceles Triangle 1"/>
          <p:cNvSpPr/>
          <p:nvPr/>
        </p:nvSpPr>
        <p:spPr>
          <a:xfrm rot="10800000">
            <a:off x="7409421" y="4682280"/>
            <a:ext cx="141638" cy="1069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"/>
          <p:cNvSpPr/>
          <p:nvPr/>
        </p:nvSpPr>
        <p:spPr>
          <a:xfrm rot="10800000">
            <a:off x="7430136" y="4172185"/>
            <a:ext cx="141638" cy="1069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36"/>
          <p:cNvSpPr/>
          <p:nvPr/>
        </p:nvSpPr>
        <p:spPr>
          <a:xfrm>
            <a:off x="257472" y="1102633"/>
            <a:ext cx="2240967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Inscrições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37"/>
          <p:cNvSpPr/>
          <p:nvPr/>
        </p:nvSpPr>
        <p:spPr>
          <a:xfrm>
            <a:off x="251952" y="2102604"/>
            <a:ext cx="2240967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Nova </a:t>
            </a:r>
            <a:r>
              <a:rPr lang="en-US" sz="1600" dirty="0" err="1" smtClean="0">
                <a:solidFill>
                  <a:schemeClr val="tx1"/>
                </a:solidFill>
              </a:rPr>
              <a:t>curso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38"/>
          <p:cNvSpPr/>
          <p:nvPr/>
        </p:nvSpPr>
        <p:spPr>
          <a:xfrm>
            <a:off x="251952" y="3098847"/>
            <a:ext cx="2240967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Cadastro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Usuários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39"/>
          <p:cNvSpPr/>
          <p:nvPr/>
        </p:nvSpPr>
        <p:spPr>
          <a:xfrm>
            <a:off x="257472" y="2600604"/>
            <a:ext cx="2240967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Lista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cursos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 40"/>
          <p:cNvSpPr/>
          <p:nvPr/>
        </p:nvSpPr>
        <p:spPr>
          <a:xfrm>
            <a:off x="251952" y="1595023"/>
            <a:ext cx="2240967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Listar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Editar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inscrições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8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122667" y="2365241"/>
            <a:ext cx="2527914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22667" y="1891004"/>
            <a:ext cx="2813858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2667" y="2820178"/>
            <a:ext cx="2813858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2667" y="3260087"/>
            <a:ext cx="2813858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2667" y="3699995"/>
            <a:ext cx="2813858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2667" y="4123302"/>
            <a:ext cx="2813858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2667" y="4571511"/>
            <a:ext cx="2813858" cy="304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51867" y="1686100"/>
            <a:ext cx="2539221" cy="371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10000"/>
              </a:lnSpc>
            </a:pPr>
            <a:r>
              <a:rPr lang="en-US" sz="1400" dirty="0" smtClean="0"/>
              <a:t>Nome do </a:t>
            </a:r>
            <a:r>
              <a:rPr lang="en-US" sz="1400" dirty="0" err="1" smtClean="0"/>
              <a:t>curso</a:t>
            </a:r>
            <a:endParaRPr lang="en-US" sz="1400" dirty="0"/>
          </a:p>
          <a:p>
            <a:pPr>
              <a:lnSpc>
                <a:spcPct val="210000"/>
              </a:lnSpc>
            </a:pPr>
            <a:r>
              <a:rPr lang="en-US" sz="1400" dirty="0" err="1" smtClean="0"/>
              <a:t>Descrição</a:t>
            </a:r>
            <a:endParaRPr lang="en-US" sz="1400" dirty="0" smtClean="0"/>
          </a:p>
          <a:p>
            <a:pPr>
              <a:lnSpc>
                <a:spcPct val="210000"/>
              </a:lnSpc>
            </a:pPr>
            <a:r>
              <a:rPr lang="en-US" sz="1400" dirty="0" smtClean="0"/>
              <a:t>Valor</a:t>
            </a:r>
            <a:endParaRPr lang="en-US" sz="1400" dirty="0"/>
          </a:p>
          <a:p>
            <a:pPr>
              <a:lnSpc>
                <a:spcPct val="210000"/>
              </a:lnSpc>
            </a:pPr>
            <a:r>
              <a:rPr lang="en-US" sz="1400" dirty="0" smtClean="0"/>
              <a:t>Data de </a:t>
            </a:r>
            <a:r>
              <a:rPr lang="en-US" sz="1400" dirty="0" err="1" smtClean="0"/>
              <a:t>início</a:t>
            </a:r>
            <a:r>
              <a:rPr lang="en-US" sz="1400" dirty="0" smtClean="0"/>
              <a:t> das </a:t>
            </a:r>
            <a:r>
              <a:rPr lang="en-US" sz="1400" dirty="0" err="1" smtClean="0"/>
              <a:t>inscrições</a:t>
            </a:r>
            <a:endParaRPr lang="en-US" sz="1400" dirty="0"/>
          </a:p>
          <a:p>
            <a:pPr>
              <a:lnSpc>
                <a:spcPct val="210000"/>
              </a:lnSpc>
            </a:pPr>
            <a:r>
              <a:rPr lang="en-US" sz="1400" dirty="0" smtClean="0"/>
              <a:t>Data de </a:t>
            </a:r>
            <a:r>
              <a:rPr lang="en-US" sz="1400" dirty="0" err="1" smtClean="0"/>
              <a:t>término</a:t>
            </a:r>
            <a:r>
              <a:rPr lang="en-US" sz="1400" dirty="0" smtClean="0"/>
              <a:t> das </a:t>
            </a:r>
            <a:r>
              <a:rPr lang="en-US" sz="1400" dirty="0" err="1" smtClean="0"/>
              <a:t>inscrições</a:t>
            </a:r>
            <a:endParaRPr lang="en-US" sz="1400" dirty="0"/>
          </a:p>
          <a:p>
            <a:pPr>
              <a:lnSpc>
                <a:spcPct val="210000"/>
              </a:lnSpc>
            </a:pPr>
            <a:r>
              <a:rPr lang="en-US" sz="1400" dirty="0" err="1" smtClean="0"/>
              <a:t>Quantidade</a:t>
            </a:r>
            <a:r>
              <a:rPr lang="en-US" sz="1400" dirty="0" smtClean="0"/>
              <a:t> </a:t>
            </a:r>
            <a:r>
              <a:rPr lang="en-US" sz="1400" dirty="0" err="1" smtClean="0"/>
              <a:t>máxima</a:t>
            </a:r>
            <a:r>
              <a:rPr lang="en-US" sz="1400" dirty="0" smtClean="0"/>
              <a:t> de </a:t>
            </a:r>
            <a:r>
              <a:rPr lang="en-US" sz="1400" dirty="0" err="1" smtClean="0"/>
              <a:t>inscritos</a:t>
            </a:r>
            <a:endParaRPr lang="en-US" sz="1400" dirty="0"/>
          </a:p>
          <a:p>
            <a:pPr>
              <a:lnSpc>
                <a:spcPct val="210000"/>
              </a:lnSpc>
            </a:pPr>
            <a:r>
              <a:rPr lang="en-US" sz="1400" dirty="0" smtClean="0"/>
              <a:t>Upload de </a:t>
            </a:r>
            <a:r>
              <a:rPr lang="en-US" sz="1400" dirty="0" err="1" smtClean="0"/>
              <a:t>arquivo</a:t>
            </a:r>
            <a:r>
              <a:rPr lang="en-US" sz="1400" dirty="0" smtClean="0"/>
              <a:t> com material</a:t>
            </a:r>
            <a:endParaRPr lang="en-US" sz="1400" dirty="0"/>
          </a:p>
          <a:p>
            <a:pPr>
              <a:lnSpc>
                <a:spcPct val="210000"/>
              </a:lnSpc>
            </a:pP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185464" y="1031648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CADASTRO/EDIÇÃO DE </a:t>
            </a:r>
            <a:r>
              <a:rPr lang="en-US" dirty="0" smtClean="0"/>
              <a:t>CURSO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19823" y="5033136"/>
            <a:ext cx="1216702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000000"/>
                </a:solidFill>
              </a:rPr>
              <a:t>Salvar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4" name="Rectangle 36"/>
          <p:cNvSpPr/>
          <p:nvPr/>
        </p:nvSpPr>
        <p:spPr>
          <a:xfrm>
            <a:off x="257472" y="1102633"/>
            <a:ext cx="2240967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Inscrições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37"/>
          <p:cNvSpPr/>
          <p:nvPr/>
        </p:nvSpPr>
        <p:spPr>
          <a:xfrm>
            <a:off x="251952" y="2102604"/>
            <a:ext cx="2240967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Nova </a:t>
            </a:r>
            <a:r>
              <a:rPr lang="en-US" sz="1600" dirty="0" err="1" smtClean="0">
                <a:solidFill>
                  <a:schemeClr val="tx1"/>
                </a:solidFill>
              </a:rPr>
              <a:t>curso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38"/>
          <p:cNvSpPr/>
          <p:nvPr/>
        </p:nvSpPr>
        <p:spPr>
          <a:xfrm>
            <a:off x="251952" y="3098847"/>
            <a:ext cx="2240967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Cadastro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Usuários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39"/>
          <p:cNvSpPr/>
          <p:nvPr/>
        </p:nvSpPr>
        <p:spPr>
          <a:xfrm>
            <a:off x="257472" y="2600604"/>
            <a:ext cx="2240967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Lista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cursos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 40"/>
          <p:cNvSpPr/>
          <p:nvPr/>
        </p:nvSpPr>
        <p:spPr>
          <a:xfrm>
            <a:off x="251952" y="1595023"/>
            <a:ext cx="2240967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Listar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Editar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inscrições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0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98121"/>
              </p:ext>
            </p:extLst>
          </p:nvPr>
        </p:nvGraphicFramePr>
        <p:xfrm>
          <a:off x="2711053" y="1719456"/>
          <a:ext cx="6196437" cy="2250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979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90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06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566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652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253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477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341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8621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Inscrito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Data de </a:t>
                      </a:r>
                      <a:r>
                        <a:rPr lang="en-US" sz="1100" dirty="0" err="1" smtClean="0"/>
                        <a:t>inscrição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Categoria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CPF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E-mail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Status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Ações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João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23/03/19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Estudante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mail@mail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Pago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R$500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editar</a:t>
                      </a:r>
                      <a:r>
                        <a:rPr lang="en-US" sz="1200" dirty="0" smtClean="0"/>
                        <a:t> / </a:t>
                      </a:r>
                      <a:r>
                        <a:rPr lang="en-US" sz="1200" dirty="0" err="1" smtClean="0"/>
                        <a:t>excluir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10/12/18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Associado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Vistoria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predial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mail@mail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Cancelado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R$200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editar</a:t>
                      </a:r>
                      <a:r>
                        <a:rPr lang="en-US" sz="1200" dirty="0" smtClean="0"/>
                        <a:t> / </a:t>
                      </a:r>
                      <a:r>
                        <a:rPr lang="en-US" sz="1200" dirty="0" err="1" smtClean="0"/>
                        <a:t>excluir</a:t>
                      </a:r>
                      <a:endParaRPr 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2711053" y="1088150"/>
            <a:ext cx="282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LISTA/EDIÇÃO DE </a:t>
            </a:r>
            <a:r>
              <a:rPr lang="en-US" dirty="0" smtClean="0"/>
              <a:t>INSCRITOS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711053" y="4818211"/>
            <a:ext cx="5950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clicar</a:t>
            </a:r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inscrito</a:t>
            </a:r>
            <a:r>
              <a:rPr lang="en-US" dirty="0" smtClean="0"/>
              <a:t> </a:t>
            </a:r>
            <a:r>
              <a:rPr lang="en-US" dirty="0" err="1" smtClean="0"/>
              <a:t>desejado</a:t>
            </a:r>
            <a:r>
              <a:rPr lang="en-US" dirty="0" smtClean="0"/>
              <a:t>, </a:t>
            </a:r>
            <a:r>
              <a:rPr lang="en-US" dirty="0"/>
              <a:t>a </a:t>
            </a:r>
            <a:r>
              <a:rPr lang="en-US" dirty="0" err="1"/>
              <a:t>tela</a:t>
            </a:r>
            <a:r>
              <a:rPr lang="en-US" dirty="0"/>
              <a:t> de </a:t>
            </a:r>
            <a:r>
              <a:rPr lang="en-US" dirty="0" err="1"/>
              <a:t>edição</a:t>
            </a:r>
            <a:r>
              <a:rPr lang="en-US" dirty="0"/>
              <a:t> se </a:t>
            </a:r>
            <a:r>
              <a:rPr lang="en-US" dirty="0" err="1"/>
              <a:t>abrirá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campos</a:t>
            </a:r>
            <a:r>
              <a:rPr lang="en-US" dirty="0"/>
              <a:t> </a:t>
            </a:r>
            <a:r>
              <a:rPr lang="en-US" dirty="0" err="1"/>
              <a:t>poderão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modificados</a:t>
            </a:r>
            <a:r>
              <a:rPr lang="en-US" dirty="0"/>
              <a:t>. O campo de status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modificado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própria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Filtros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: status, </a:t>
            </a:r>
            <a:r>
              <a:rPr lang="en-US" dirty="0" err="1" smtClean="0"/>
              <a:t>inscrito</a:t>
            </a:r>
            <a:r>
              <a:rPr lang="en-US" dirty="0" smtClean="0"/>
              <a:t>, </a:t>
            </a:r>
            <a:r>
              <a:rPr lang="en-US" dirty="0" err="1" smtClean="0"/>
              <a:t>período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80158" y="4125061"/>
            <a:ext cx="1411668" cy="4875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Exportar</a:t>
            </a:r>
            <a:r>
              <a:rPr lang="en-US" sz="1600" dirty="0" smtClean="0">
                <a:solidFill>
                  <a:srgbClr val="000000"/>
                </a:solidFill>
              </a:rPr>
              <a:t> XLS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55613" y="1178594"/>
            <a:ext cx="1600300" cy="288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Busca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30765" y="1178594"/>
            <a:ext cx="1276725" cy="3041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8662013" y="1266368"/>
            <a:ext cx="182427" cy="1069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30765" y="1144149"/>
            <a:ext cx="2203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Categorias</a:t>
            </a:r>
            <a:endParaRPr lang="en-US" sz="1600" dirty="0"/>
          </a:p>
        </p:txBody>
      </p:sp>
      <p:sp>
        <p:nvSpPr>
          <p:cNvPr id="26" name="Rectangle 13"/>
          <p:cNvSpPr/>
          <p:nvPr/>
        </p:nvSpPr>
        <p:spPr>
          <a:xfrm>
            <a:off x="5949929" y="4141585"/>
            <a:ext cx="1411668" cy="4875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Exportar</a:t>
            </a:r>
            <a:r>
              <a:rPr lang="en-US" sz="1600" dirty="0" smtClean="0">
                <a:solidFill>
                  <a:srgbClr val="000000"/>
                </a:solidFill>
              </a:rPr>
              <a:t> PDF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7" name="Rectangle 36"/>
          <p:cNvSpPr/>
          <p:nvPr/>
        </p:nvSpPr>
        <p:spPr>
          <a:xfrm>
            <a:off x="257472" y="1102633"/>
            <a:ext cx="2240967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Inscrições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 37"/>
          <p:cNvSpPr/>
          <p:nvPr/>
        </p:nvSpPr>
        <p:spPr>
          <a:xfrm>
            <a:off x="251952" y="2102604"/>
            <a:ext cx="2240967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Nova </a:t>
            </a:r>
            <a:r>
              <a:rPr lang="en-US" sz="1600" dirty="0" err="1" smtClean="0">
                <a:solidFill>
                  <a:schemeClr val="tx1"/>
                </a:solidFill>
              </a:rPr>
              <a:t>curso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 38"/>
          <p:cNvSpPr/>
          <p:nvPr/>
        </p:nvSpPr>
        <p:spPr>
          <a:xfrm>
            <a:off x="251952" y="3098847"/>
            <a:ext cx="2240967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Cadastro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Usuários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ectangle 39"/>
          <p:cNvSpPr/>
          <p:nvPr/>
        </p:nvSpPr>
        <p:spPr>
          <a:xfrm>
            <a:off x="257472" y="2600604"/>
            <a:ext cx="2240967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Lista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cursos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40"/>
          <p:cNvSpPr/>
          <p:nvPr/>
        </p:nvSpPr>
        <p:spPr>
          <a:xfrm>
            <a:off x="251952" y="1595023"/>
            <a:ext cx="2240967" cy="364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Listar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Editar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inscrições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2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tipo-metal-fi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26" y="971589"/>
            <a:ext cx="7044740" cy="38746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53793" y="4661530"/>
            <a:ext cx="359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-150" dirty="0" smtClean="0"/>
              <a:t>BOA SORTE E OBRIGADO</a:t>
            </a:r>
            <a:r>
              <a:rPr lang="en-US" sz="2800" b="1" spc="-15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6411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416</Words>
  <Application>Microsoft Office PowerPoint</Application>
  <PresentationFormat>Apresentação na tela (4:3)</PresentationFormat>
  <Paragraphs>96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Apresentação do PowerPoint</vt:lpstr>
      <vt:lpstr>PROJETO: MARCASITE CURSOS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Marcasite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Frontend1</dc:creator>
  <cp:lastModifiedBy>Thais</cp:lastModifiedBy>
  <cp:revision>51</cp:revision>
  <dcterms:created xsi:type="dcterms:W3CDTF">2019-04-04T19:59:00Z</dcterms:created>
  <dcterms:modified xsi:type="dcterms:W3CDTF">2021-05-21T17:37:50Z</dcterms:modified>
</cp:coreProperties>
</file>