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6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B3F56-ED9D-22F4-5C5B-5077DA0D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513969-154B-AD02-BA3D-7A7E70B9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8106E-FF31-5A51-792D-9E3CD195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66BC2-ED52-F255-3203-5FB25114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2D25E-7620-4248-B29A-613F54C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3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EE4E6-31A3-65ED-B890-7B06DFE8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2D384D-5E9A-0565-C0E5-16BA8C65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D627F-ADC8-FD9E-87DE-F6A00DC6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480D5-0A5C-268D-D30A-2A60B395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8D4DF-0379-3E68-14CE-55DA257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5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A8BD1-4919-8C88-9F55-668A92BCD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7E4357-C4A8-E05C-2B87-D14679CE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C714F-CA5C-3214-ED48-4EF26CE0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160A9-CF08-04F6-65D7-0045BA8B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6800-FBFB-ED07-0D16-7C18BE7D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64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5C86E-887D-41B8-0683-D73CF13A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91B89-89D6-FACB-78BD-A23171E5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70B5B-F59B-6F87-FA29-FDE970C7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243297-CE21-371C-5874-7C5699DB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6426E-C6E7-FFAE-102A-1D96F50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1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B933A-DA49-1F77-57A1-F5B4F4C5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9DA162-7FC5-55BB-D090-F1EC37FE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0C013-F36A-0912-CA58-D48DCF32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3C5C0-8B48-E0A6-2F95-067BE5F9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D1F00-6051-B239-F85C-3D621CC3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3F7B7-33E1-ABD6-24BF-6130EB1A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0ABA1-44BD-AC61-E53E-67537D3B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8B9B13-A7A0-ED0B-5212-A92DB1D63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49AF35-65FC-0A33-8B12-A62FDFBE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B10BA0-73BF-585D-D685-AEC87D12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10E5A9-4E58-E0A4-F34F-DFFDB98A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1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D3A84-CE75-431D-AE4F-26D3CBEE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553CE-D5E1-39E9-E6ED-967EF7EF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8D35B7-10D3-4195-68F2-072B1ED3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6BC8C4-D5A1-DAF2-CB1A-0550E4F77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13D7D8-F329-86F6-E947-A6275F869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A8615E-FA81-713F-84C4-DEE37466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979484-1EEF-55A9-CBB3-D1830EB7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60FB61-B83B-1A20-17AC-A507402B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38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15A36-E2A5-3C8A-AB2E-B6B74CE4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070F13-4299-238A-C846-52CB9DC5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96E33-65CC-0916-ACBA-A11D6F71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1F572-57E0-34EA-BE72-2E37BA33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86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640C2-A2C1-AA7D-4E11-A1F8A092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0DE43E-23EF-630F-A8BB-41ACD22A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E6798-A8C4-E376-7018-51022D0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DD785-A084-69BE-F0D6-48D81721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07AD5-BDA1-AC4E-4D69-686C4952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C5F23A-7DA0-226C-6F28-06C5D1E0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11524-A18F-4989-FF3A-36C8B299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98A8B-6D8B-490A-E2C8-1237CF73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46869-6576-313E-166C-6D24D08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27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95DB-B724-98AE-11C2-0D4039D2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094726-D892-93EC-D9B1-A6185C31D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6B5F9-BAAB-6BDF-A823-E29EA8F33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1801B-1848-605E-A082-2AECB765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FEE76-EA7A-A44F-7E25-0BF3B993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D86F8C-B286-B820-74E0-E4778F62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90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D5ED9E-9503-7B98-2512-122ADCCA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A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F561D-9742-D97C-4213-5F8BA847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B5314-39B3-F831-8D91-AE6F5154A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D5D3A-36E1-4F60-BE5C-2BFA8B294F2F}" type="datetimeFigureOut">
              <a:rPr lang="en-AU" smtClean="0"/>
              <a:t>28/11/2024</a:t>
            </a:fld>
            <a:endParaRPr lang="en-A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18913-6F57-8859-12FB-D48D1BA92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74E18-9EC9-7962-4075-CFAB402B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A39C3-18B8-45C3-897E-C834325E161F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6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36D2C-DEF2-7A48-C419-F10FD96C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7113"/>
            <a:ext cx="9144000" cy="90057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Capteur de Chute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42B4C-2925-34A2-6ACA-E73744BD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7909"/>
            <a:ext cx="9144000" cy="657728"/>
          </a:xfrm>
        </p:spPr>
        <p:txBody>
          <a:bodyPr>
            <a:normAutofit fontScale="85000" lnSpcReduction="20000"/>
          </a:bodyPr>
          <a:lstStyle/>
          <a:p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EE410,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2024-2025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Léo BARCELLA et José NETO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8DF272-100A-A19C-6B79-C6113248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27" y="561930"/>
            <a:ext cx="4157946" cy="1788773"/>
          </a:xfrm>
          <a:prstGeom prst="rect">
            <a:avLst/>
          </a:prstGeom>
        </p:spPr>
      </p:pic>
      <p:pic>
        <p:nvPicPr>
          <p:cNvPr id="6" name="Espace réservé du contenu 8">
            <a:extLst>
              <a:ext uri="{FF2B5EF4-FFF2-40B4-BE49-F238E27FC236}">
                <a16:creationId xmlns:a16="http://schemas.microsoft.com/office/drawing/2014/main" id="{584A10C4-0118-68F1-68D6-377D60ED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353"/>
            <a:ext cx="1142595" cy="1344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83A930-4AF7-4A1E-C284-9E0A3530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0" y="0"/>
            <a:ext cx="2006600" cy="21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93B3-7B5F-9479-C694-7FF804FD7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E2EAC-8C95-6097-4B96-013093E2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7113"/>
            <a:ext cx="9144000" cy="900578"/>
          </a:xfrm>
        </p:spPr>
        <p:txBody>
          <a:bodyPr>
            <a:normAutofit fontScale="90000"/>
          </a:bodyPr>
          <a:lstStyle/>
          <a:p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54F8F-9395-A443-0D76-A3A927263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7909"/>
            <a:ext cx="9144000" cy="657728"/>
          </a:xfrm>
        </p:spPr>
        <p:txBody>
          <a:bodyPr/>
          <a:lstStyle/>
          <a:p>
            <a:endParaRPr lang="en-AU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EB9AB-5989-84BB-BB67-F3B699ED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41" y="568122"/>
            <a:ext cx="5368317" cy="2309482"/>
          </a:xfrm>
          <a:prstGeom prst="rect">
            <a:avLst/>
          </a:prstGeom>
        </p:spPr>
      </p:pic>
      <p:pic>
        <p:nvPicPr>
          <p:cNvPr id="6" name="Espace réservé du contenu 8">
            <a:extLst>
              <a:ext uri="{FF2B5EF4-FFF2-40B4-BE49-F238E27FC236}">
                <a16:creationId xmlns:a16="http://schemas.microsoft.com/office/drawing/2014/main" id="{BC21170A-C62A-B464-CAAC-FF01953A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353"/>
            <a:ext cx="1142595" cy="1344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BC25D9-4B05-1209-CC4B-3E7250FE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0" y="0"/>
            <a:ext cx="2006600" cy="21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0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98DC6-A907-F294-8EF1-617469E7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  <a:r>
              <a:rPr lang="en-A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C393C26-6C44-E247-0638-40B059FF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2E5CB647-9749-B37F-54D5-CC26DFA0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Technologie MEMS (Micro Systèmes Electromécaniques)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4AAA46-1500-3D79-0D93-CC59E351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69711D-901B-D017-43C7-2232249A24C0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 du </a:t>
            </a:r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capteur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A5711FC-F707-9BF9-9DB5-7D90464A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59" t="11542"/>
          <a:stretch/>
        </p:blipFill>
        <p:spPr>
          <a:xfrm>
            <a:off x="1696869" y="2852976"/>
            <a:ext cx="7592097" cy="35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61BA-EEFA-D9E2-0003-0B63797B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9DED9-A80D-7B3A-9A85-7BFB426E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  <a:r>
              <a:rPr lang="en-A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644A72-0B4F-33FA-F0A6-DC02743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3613DD0-A8F5-354D-1DDD-C3F0E672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Technologie MEMS (Micro Systèmes Electromécaniques) : </a:t>
            </a:r>
          </a:p>
          <a:p>
            <a:pPr marL="0" indent="0">
              <a:buNone/>
            </a:pPr>
            <a:endParaRPr lang="fr-FR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7FF855D-26FD-3E1F-AD43-EE688314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1BC6B97-674E-EED9-1A6C-0EA39608170C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du principe</a:t>
            </a:r>
          </a:p>
        </p:txBody>
      </p:sp>
    </p:spTree>
    <p:extLst>
      <p:ext uri="{BB962C8B-B14F-4D97-AF65-F5344CB8AC3E}">
        <p14:creationId xmlns:p14="http://schemas.microsoft.com/office/powerpoint/2010/main" val="10353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FFC2-1E24-A500-1923-4F7B2C1B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79F1-80A5-FD2B-B295-98ABC163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du capteur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535C724-BD46-E438-8FFF-D7C5F97D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19EE4EF2-1BA8-56A9-0CE6-20E561BF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E53E746-0E3E-AF44-AC55-9CCC621C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4E9D046-E29D-8632-1328-35BF76F506A6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 général</a:t>
            </a:r>
          </a:p>
        </p:txBody>
      </p:sp>
    </p:spTree>
    <p:extLst>
      <p:ext uri="{BB962C8B-B14F-4D97-AF65-F5344CB8AC3E}">
        <p14:creationId xmlns:p14="http://schemas.microsoft.com/office/powerpoint/2010/main" val="15008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9B5EC-93C1-9921-5104-771D52C1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4CD81-264E-C401-BAC6-DCE39671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du capteur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16BD3AB-938D-3A70-91D4-0E1A2375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6F44583-86CC-082A-BF5C-CEE6D6D2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BFDCFC2-3AEB-89E5-CC1F-EF5D9EC03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F13F7C4-1BC8-DC58-160C-36D407D1326E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d’un chute</a:t>
            </a:r>
          </a:p>
        </p:txBody>
      </p:sp>
    </p:spTree>
    <p:extLst>
      <p:ext uri="{BB962C8B-B14F-4D97-AF65-F5344CB8AC3E}">
        <p14:creationId xmlns:p14="http://schemas.microsoft.com/office/powerpoint/2010/main" val="368667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68C58-85EF-B894-1DF8-38CDB16B8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A7488-2EBF-1F77-FA79-21930C3F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du capteur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F5DCC53-D693-FC43-EE69-33A5F6E3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A1AA4301-D6FB-754D-7527-58206D09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1A133F2-36C0-37E4-E91A-AE8487B9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344762D-54AF-0BFE-9CEC-3854CCE7A885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 des seuils</a:t>
            </a:r>
          </a:p>
        </p:txBody>
      </p:sp>
    </p:spTree>
    <p:extLst>
      <p:ext uri="{BB962C8B-B14F-4D97-AF65-F5344CB8AC3E}">
        <p14:creationId xmlns:p14="http://schemas.microsoft.com/office/powerpoint/2010/main" val="180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C1327-60AF-BD03-05FA-79CD7203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E49DE-2176-B494-2038-6291C60F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du capteur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40149F-0043-2F46-795B-6A24C6C2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96D1F6D-3D45-AB7B-70D5-9E437DED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0654365-F3CE-B92B-D09E-635CD611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9C9A904-D563-7DBE-E71C-6C5C6D8E636B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 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313449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3700-A5E7-DB10-33EF-1C1B938F0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95E55-2C19-6CF2-9CDF-A431C4A0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Différences entre les 2 capteurs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1F3DA5D-7A0A-7359-A399-9280EE19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22F8B38C-9147-468C-1028-95EA60B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8C12FA7-3E13-B6DA-EFB6-A9FFE8FA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9F1AD5D-BDAE-985B-4662-BA9F56F365DA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0968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21D4-3790-2275-8992-7098F62C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E7049-7D24-4424-26C6-70040E2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24" y="341312"/>
            <a:ext cx="10515600" cy="981075"/>
          </a:xfrm>
        </p:spPr>
        <p:txBody>
          <a:bodyPr>
            <a:normAutofit/>
          </a:bodyPr>
          <a:lstStyle/>
          <a:p>
            <a:r>
              <a:rPr lang="fr-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Différences entre les 2 capteurs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F192AB1-BFE2-3C02-8D19-DA2A57C5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36" y="1"/>
            <a:ext cx="1832563" cy="2287454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8C6837D5-844A-D63F-9A54-13885C29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7" y="2005011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1781E-2EEF-9215-ECC5-CC112BD2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698125" cy="16637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A714EC-CD6E-7CB6-6380-5AB9AAACEC17}"/>
              </a:ext>
            </a:extLst>
          </p:cNvPr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du 0g Offset et du Gain</a:t>
            </a:r>
          </a:p>
        </p:txBody>
      </p:sp>
    </p:spTree>
    <p:extLst>
      <p:ext uri="{BB962C8B-B14F-4D97-AF65-F5344CB8AC3E}">
        <p14:creationId xmlns:p14="http://schemas.microsoft.com/office/powerpoint/2010/main" val="30820771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84</Words>
  <Application>Microsoft Office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Thème Office</vt:lpstr>
      <vt:lpstr>Capteur de Chute</vt:lpstr>
      <vt:lpstr>Fonctionnement du capteur</vt:lpstr>
      <vt:lpstr>Fonctionnement du capteur</vt:lpstr>
      <vt:lpstr>Application du capteur</vt:lpstr>
      <vt:lpstr>Application du capteur</vt:lpstr>
      <vt:lpstr>Application du capteur</vt:lpstr>
      <vt:lpstr>Application du capteur</vt:lpstr>
      <vt:lpstr>Différences entre les 2 capteurs</vt:lpstr>
      <vt:lpstr>Différences entre les 2 capteurs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 bt</dc:creator>
  <cp:lastModifiedBy>l bt</cp:lastModifiedBy>
  <cp:revision>3</cp:revision>
  <dcterms:created xsi:type="dcterms:W3CDTF">2024-11-28T11:54:11Z</dcterms:created>
  <dcterms:modified xsi:type="dcterms:W3CDTF">2024-11-28T15:03:10Z</dcterms:modified>
</cp:coreProperties>
</file>