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30" r:id="rId5"/>
    <p:sldId id="410" r:id="rId6"/>
    <p:sldId id="455" r:id="rId7"/>
    <p:sldId id="411" r:id="rId8"/>
    <p:sldId id="412" r:id="rId9"/>
    <p:sldId id="456" r:id="rId10"/>
    <p:sldId id="457" r:id="rId11"/>
    <p:sldId id="458" r:id="rId12"/>
  </p:sldIdLst>
  <p:sldSz cx="9144000" cy="5143500" type="screen16x9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ck guide" id="{53D28D6B-1B6D-4E3A-A143-8092D886512B}">
          <p14:sldIdLst/>
        </p14:section>
        <p14:section name="Slides" id="{5D964D4D-B45C-41B8-8D71-E8AD6D248A9E}">
          <p14:sldIdLst>
            <p14:sldId id="430"/>
            <p14:sldId id="410"/>
            <p14:sldId id="455"/>
            <p14:sldId id="411"/>
            <p14:sldId id="412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96" userDrawn="1">
          <p15:clr>
            <a:srgbClr val="A4A3A4"/>
          </p15:clr>
        </p15:guide>
        <p15:guide id="5" orient="horz" pos="1531">
          <p15:clr>
            <a:srgbClr val="A4A3A4"/>
          </p15:clr>
        </p15:guide>
        <p15:guide id="6" orient="horz" pos="2267">
          <p15:clr>
            <a:srgbClr val="A4A3A4"/>
          </p15:clr>
        </p15:guide>
        <p15:guide id="7" orient="horz" pos="3003">
          <p15:clr>
            <a:srgbClr val="A4A3A4"/>
          </p15:clr>
        </p15:guide>
        <p15:guide id="8" orient="horz" pos="395" userDrawn="1">
          <p15:clr>
            <a:srgbClr val="A4A3A4"/>
          </p15:clr>
        </p15:guide>
        <p15:guide id="9" orient="horz" pos="276">
          <p15:clr>
            <a:srgbClr val="A4A3A4"/>
          </p15:clr>
        </p15:guide>
        <p15:guide id="10" orient="horz" pos="3124">
          <p15:clr>
            <a:srgbClr val="A4A3A4"/>
          </p15:clr>
        </p15:guide>
        <p15:guide id="11" pos="117" userDrawn="1">
          <p15:clr>
            <a:srgbClr val="A4A3A4"/>
          </p15:clr>
        </p15:guide>
        <p15:guide id="12" pos="1119" userDrawn="1">
          <p15:clr>
            <a:srgbClr val="A4A3A4"/>
          </p15:clr>
        </p15:guide>
        <p15:guide id="14" pos="1622" userDrawn="1">
          <p15:clr>
            <a:srgbClr val="A4A3A4"/>
          </p15:clr>
        </p15:guide>
        <p15:guide id="15" pos="2124" userDrawn="1">
          <p15:clr>
            <a:srgbClr val="A4A3A4"/>
          </p15:clr>
        </p15:guide>
        <p15:guide id="16" pos="2628" userDrawn="1">
          <p15:clr>
            <a:srgbClr val="A4A3A4"/>
          </p15:clr>
        </p15:guide>
        <p15:guide id="17" pos="3132" userDrawn="1">
          <p15:clr>
            <a:srgbClr val="A4A3A4"/>
          </p15:clr>
        </p15:guide>
        <p15:guide id="18" pos="3635" userDrawn="1">
          <p15:clr>
            <a:srgbClr val="A4A3A4"/>
          </p15:clr>
        </p15:guide>
        <p15:guide id="19" pos="4137" userDrawn="1">
          <p15:clr>
            <a:srgbClr val="A4A3A4"/>
          </p15:clr>
        </p15:guide>
        <p15:guide id="20" pos="4640" userDrawn="1">
          <p15:clr>
            <a:srgbClr val="A4A3A4"/>
          </p15:clr>
        </p15:guide>
        <p15:guide id="21" pos="5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3E7A8-B114-4603-84E8-8FE6F0E18E1C}" v="35" dt="2022-02-25T13:57:51.431"/>
  </p1510:revLst>
</p1510:revInfo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132" autoAdjust="0"/>
  </p:normalViewPr>
  <p:slideViewPr>
    <p:cSldViewPr snapToGrid="0" snapToObjects="1">
      <p:cViewPr varScale="1">
        <p:scale>
          <a:sx n="150" d="100"/>
          <a:sy n="150" d="100"/>
        </p:scale>
        <p:origin x="456" y="-24"/>
      </p:cViewPr>
      <p:guideLst>
        <p:guide orient="horz" pos="796"/>
        <p:guide orient="horz" pos="1531"/>
        <p:guide orient="horz" pos="2267"/>
        <p:guide orient="horz" pos="3003"/>
        <p:guide orient="horz" pos="395"/>
        <p:guide orient="horz" pos="276"/>
        <p:guide orient="horz" pos="3124"/>
        <p:guide pos="117"/>
        <p:guide pos="1119"/>
        <p:guide pos="1622"/>
        <p:guide pos="2124"/>
        <p:guide pos="2628"/>
        <p:guide pos="3132"/>
        <p:guide pos="3635"/>
        <p:guide pos="4137"/>
        <p:guide pos="4640"/>
        <p:guide pos="5643"/>
      </p:guideLst>
    </p:cSldViewPr>
  </p:slideViewPr>
  <p:outlineViewPr>
    <p:cViewPr>
      <p:scale>
        <a:sx n="33" d="100"/>
        <a:sy n="33" d="100"/>
      </p:scale>
      <p:origin x="0" y="-1409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66"/>
    </p:cViewPr>
  </p:sorterViewPr>
  <p:notesViewPr>
    <p:cSldViewPr snapToGrid="0" snapToObjects="1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Leite, Jose Eduardo" userId="2abf79e2-c61b-478b-b821-99ccaabf85e0" providerId="ADAL" clId="{F973E7A8-B114-4603-84E8-8FE6F0E18E1C}"/>
    <pc:docChg chg="undo custSel addSld delSld modSld sldOrd modSection">
      <pc:chgData name="Camilo Leite, Jose Eduardo" userId="2abf79e2-c61b-478b-b821-99ccaabf85e0" providerId="ADAL" clId="{F973E7A8-B114-4603-84E8-8FE6F0E18E1C}" dt="2022-02-25T19:45:42.487" v="2196" actId="14100"/>
      <pc:docMkLst>
        <pc:docMk/>
      </pc:docMkLst>
      <pc:sldChg chg="del">
        <pc:chgData name="Camilo Leite, Jose Eduardo" userId="2abf79e2-c61b-478b-b821-99ccaabf85e0" providerId="ADAL" clId="{F973E7A8-B114-4603-84E8-8FE6F0E18E1C}" dt="2022-02-25T13:42:52.750" v="1089" actId="47"/>
        <pc:sldMkLst>
          <pc:docMk/>
          <pc:sldMk cId="1407692494" sldId="379"/>
        </pc:sldMkLst>
      </pc:sldChg>
      <pc:sldChg chg="addSp delSp modSp mod">
        <pc:chgData name="Camilo Leite, Jose Eduardo" userId="2abf79e2-c61b-478b-b821-99ccaabf85e0" providerId="ADAL" clId="{F973E7A8-B114-4603-84E8-8FE6F0E18E1C}" dt="2022-02-25T13:44:30.818" v="1101" actId="1076"/>
        <pc:sldMkLst>
          <pc:docMk/>
          <pc:sldMk cId="3599373711" sldId="410"/>
        </pc:sldMkLst>
        <pc:spChg chg="mod">
          <ac:chgData name="Camilo Leite, Jose Eduardo" userId="2abf79e2-c61b-478b-b821-99ccaabf85e0" providerId="ADAL" clId="{F973E7A8-B114-4603-84E8-8FE6F0E18E1C}" dt="2022-02-25T13:42:21.423" v="1085" actId="1076"/>
          <ac:spMkLst>
            <pc:docMk/>
            <pc:sldMk cId="3599373711" sldId="410"/>
            <ac:spMk id="3" creationId="{5B3C2E6A-08AC-48EF-A245-734BE122E44E}"/>
          </ac:spMkLst>
        </pc:spChg>
        <pc:spChg chg="del mod">
          <ac:chgData name="Camilo Leite, Jose Eduardo" userId="2abf79e2-c61b-478b-b821-99ccaabf85e0" providerId="ADAL" clId="{F973E7A8-B114-4603-84E8-8FE6F0E18E1C}" dt="2022-02-25T13:16:20.966" v="431" actId="21"/>
          <ac:spMkLst>
            <pc:docMk/>
            <pc:sldMk cId="3599373711" sldId="410"/>
            <ac:spMk id="5" creationId="{8CB45EE6-4172-4A65-8896-CA714B1AD476}"/>
          </ac:spMkLst>
        </pc:spChg>
        <pc:spChg chg="add mod">
          <ac:chgData name="Camilo Leite, Jose Eduardo" userId="2abf79e2-c61b-478b-b821-99ccaabf85e0" providerId="ADAL" clId="{F973E7A8-B114-4603-84E8-8FE6F0E18E1C}" dt="2022-02-25T13:44:30.818" v="1101" actId="1076"/>
          <ac:spMkLst>
            <pc:docMk/>
            <pc:sldMk cId="3599373711" sldId="410"/>
            <ac:spMk id="7" creationId="{76A30FB8-ABD5-4658-9ED4-3BC9D5DA820F}"/>
          </ac:spMkLst>
        </pc:spChg>
        <pc:spChg chg="add del mod">
          <ac:chgData name="Camilo Leite, Jose Eduardo" userId="2abf79e2-c61b-478b-b821-99ccaabf85e0" providerId="ADAL" clId="{F973E7A8-B114-4603-84E8-8FE6F0E18E1C}" dt="2022-02-25T13:28:24.143" v="1068" actId="478"/>
          <ac:spMkLst>
            <pc:docMk/>
            <pc:sldMk cId="3599373711" sldId="410"/>
            <ac:spMk id="9" creationId="{48BB3710-32B9-40B2-8C2C-B3CE310CE377}"/>
          </ac:spMkLst>
        </pc:spChg>
      </pc:sldChg>
      <pc:sldChg chg="addSp delSp modSp mod">
        <pc:chgData name="Camilo Leite, Jose Eduardo" userId="2abf79e2-c61b-478b-b821-99ccaabf85e0" providerId="ADAL" clId="{F973E7A8-B114-4603-84E8-8FE6F0E18E1C}" dt="2022-02-25T18:10:33.086" v="2183" actId="1076"/>
        <pc:sldMkLst>
          <pc:docMk/>
          <pc:sldMk cId="2876537969" sldId="411"/>
        </pc:sldMkLst>
        <pc:spChg chg="add mod">
          <ac:chgData name="Camilo Leite, Jose Eduardo" userId="2abf79e2-c61b-478b-b821-99ccaabf85e0" providerId="ADAL" clId="{F973E7A8-B114-4603-84E8-8FE6F0E18E1C}" dt="2022-02-25T13:19:49.844" v="676" actId="14100"/>
          <ac:spMkLst>
            <pc:docMk/>
            <pc:sldMk cId="2876537969" sldId="411"/>
            <ac:spMk id="3" creationId="{8D8C80BB-D3A9-4018-8106-2DBC10FD3063}"/>
          </ac:spMkLst>
        </pc:spChg>
        <pc:spChg chg="mod">
          <ac:chgData name="Camilo Leite, Jose Eduardo" userId="2abf79e2-c61b-478b-b821-99ccaabf85e0" providerId="ADAL" clId="{F973E7A8-B114-4603-84E8-8FE6F0E18E1C}" dt="2022-02-25T13:18:32.952" v="534" actId="14100"/>
          <ac:spMkLst>
            <pc:docMk/>
            <pc:sldMk cId="2876537969" sldId="411"/>
            <ac:spMk id="14" creationId="{0F0BB2EC-A266-4EDA-A7A2-3989F392BE36}"/>
          </ac:spMkLst>
        </pc:spChg>
        <pc:spChg chg="mod">
          <ac:chgData name="Camilo Leite, Jose Eduardo" userId="2abf79e2-c61b-478b-b821-99ccaabf85e0" providerId="ADAL" clId="{F973E7A8-B114-4603-84E8-8FE6F0E18E1C}" dt="2022-02-25T13:19:37.901" v="674" actId="114"/>
          <ac:spMkLst>
            <pc:docMk/>
            <pc:sldMk cId="2876537969" sldId="411"/>
            <ac:spMk id="15" creationId="{45254DC5-F446-46D5-9BC4-44FF0AD6568F}"/>
          </ac:spMkLst>
        </pc:spChg>
        <pc:spChg chg="del">
          <ac:chgData name="Camilo Leite, Jose Eduardo" userId="2abf79e2-c61b-478b-b821-99ccaabf85e0" providerId="ADAL" clId="{F973E7A8-B114-4603-84E8-8FE6F0E18E1C}" dt="2022-02-25T13:18:34.238" v="535" actId="478"/>
          <ac:spMkLst>
            <pc:docMk/>
            <pc:sldMk cId="2876537969" sldId="411"/>
            <ac:spMk id="16" creationId="{305869A8-E3A5-453B-BED5-EB87F97043FC}"/>
          </ac:spMkLst>
        </pc:spChg>
        <pc:picChg chg="add mod">
          <ac:chgData name="Camilo Leite, Jose Eduardo" userId="2abf79e2-c61b-478b-b821-99ccaabf85e0" providerId="ADAL" clId="{F973E7A8-B114-4603-84E8-8FE6F0E18E1C}" dt="2022-02-25T18:00:53.845" v="2149" actId="14100"/>
          <ac:picMkLst>
            <pc:docMk/>
            <pc:sldMk cId="2876537969" sldId="411"/>
            <ac:picMk id="35844" creationId="{FFAB5444-1F44-4A39-8F84-1E93350E7EE8}"/>
          </ac:picMkLst>
        </pc:picChg>
        <pc:picChg chg="add mod">
          <ac:chgData name="Camilo Leite, Jose Eduardo" userId="2abf79e2-c61b-478b-b821-99ccaabf85e0" providerId="ADAL" clId="{F973E7A8-B114-4603-84E8-8FE6F0E18E1C}" dt="2022-02-25T18:10:33.086" v="2183" actId="1076"/>
          <ac:picMkLst>
            <pc:docMk/>
            <pc:sldMk cId="2876537969" sldId="411"/>
            <ac:picMk id="35847" creationId="{8ED7C8C2-6AC1-4A72-9F6D-6F4F95A7BDBC}"/>
          </ac:picMkLst>
        </pc:picChg>
      </pc:sldChg>
      <pc:sldChg chg="addSp delSp modSp mod">
        <pc:chgData name="Camilo Leite, Jose Eduardo" userId="2abf79e2-c61b-478b-b821-99ccaabf85e0" providerId="ADAL" clId="{F973E7A8-B114-4603-84E8-8FE6F0E18E1C}" dt="2022-02-25T19:30:29.139" v="2192" actId="1076"/>
        <pc:sldMkLst>
          <pc:docMk/>
          <pc:sldMk cId="3069723252" sldId="412"/>
        </pc:sldMkLst>
        <pc:spChg chg="add mod">
          <ac:chgData name="Camilo Leite, Jose Eduardo" userId="2abf79e2-c61b-478b-b821-99ccaabf85e0" providerId="ADAL" clId="{F973E7A8-B114-4603-84E8-8FE6F0E18E1C}" dt="2022-02-25T13:24:53.190" v="1008" actId="14100"/>
          <ac:spMkLst>
            <pc:docMk/>
            <pc:sldMk cId="3069723252" sldId="412"/>
            <ac:spMk id="8" creationId="{E0CF71E5-5BB8-4845-8985-09902DD87583}"/>
          </ac:spMkLst>
        </pc:spChg>
        <pc:spChg chg="mod">
          <ac:chgData name="Camilo Leite, Jose Eduardo" userId="2abf79e2-c61b-478b-b821-99ccaabf85e0" providerId="ADAL" clId="{F973E7A8-B114-4603-84E8-8FE6F0E18E1C}" dt="2022-02-25T13:21:28.929" v="722" actId="14100"/>
          <ac:spMkLst>
            <pc:docMk/>
            <pc:sldMk cId="3069723252" sldId="412"/>
            <ac:spMk id="14" creationId="{03D09921-6078-4A75-B905-D91D02BB85BB}"/>
          </ac:spMkLst>
        </pc:spChg>
        <pc:spChg chg="mod">
          <ac:chgData name="Camilo Leite, Jose Eduardo" userId="2abf79e2-c61b-478b-b821-99ccaabf85e0" providerId="ADAL" clId="{F973E7A8-B114-4603-84E8-8FE6F0E18E1C}" dt="2022-02-25T13:22:25.665" v="848" actId="114"/>
          <ac:spMkLst>
            <pc:docMk/>
            <pc:sldMk cId="3069723252" sldId="412"/>
            <ac:spMk id="15" creationId="{B832C6B9-723E-4BD2-843B-E89DC43A124F}"/>
          </ac:spMkLst>
        </pc:spChg>
        <pc:spChg chg="del">
          <ac:chgData name="Camilo Leite, Jose Eduardo" userId="2abf79e2-c61b-478b-b821-99ccaabf85e0" providerId="ADAL" clId="{F973E7A8-B114-4603-84E8-8FE6F0E18E1C}" dt="2022-02-25T13:21:30.150" v="723" actId="478"/>
          <ac:spMkLst>
            <pc:docMk/>
            <pc:sldMk cId="3069723252" sldId="412"/>
            <ac:spMk id="16" creationId="{ADE51FAC-E36F-472F-B8EA-BC38EBDF8A86}"/>
          </ac:spMkLst>
        </pc:spChg>
        <pc:picChg chg="add del mod">
          <ac:chgData name="Camilo Leite, Jose Eduardo" userId="2abf79e2-c61b-478b-b821-99ccaabf85e0" providerId="ADAL" clId="{F973E7A8-B114-4603-84E8-8FE6F0E18E1C}" dt="2022-02-25T13:24:54.292" v="1010"/>
          <ac:picMkLst>
            <pc:docMk/>
            <pc:sldMk cId="3069723252" sldId="412"/>
            <ac:picMk id="36868" creationId="{D60CCAF2-7419-4628-B4EC-E7F32040A62F}"/>
          </ac:picMkLst>
        </pc:picChg>
        <pc:picChg chg="add mod">
          <ac:chgData name="Camilo Leite, Jose Eduardo" userId="2abf79e2-c61b-478b-b821-99ccaabf85e0" providerId="ADAL" clId="{F973E7A8-B114-4603-84E8-8FE6F0E18E1C}" dt="2022-02-25T19:30:21.850" v="2190" actId="14100"/>
          <ac:picMkLst>
            <pc:docMk/>
            <pc:sldMk cId="3069723252" sldId="412"/>
            <ac:picMk id="36870" creationId="{7F319C71-FD5C-45CA-BF92-5337D3FE6D08}"/>
          </ac:picMkLst>
        </pc:picChg>
        <pc:picChg chg="add mod">
          <ac:chgData name="Camilo Leite, Jose Eduardo" userId="2abf79e2-c61b-478b-b821-99ccaabf85e0" providerId="ADAL" clId="{F973E7A8-B114-4603-84E8-8FE6F0E18E1C}" dt="2022-02-25T19:30:29.139" v="2192" actId="1076"/>
          <ac:picMkLst>
            <pc:docMk/>
            <pc:sldMk cId="3069723252" sldId="412"/>
            <ac:picMk id="36873" creationId="{3871D0C6-60B7-4051-AF4E-5D86F95A34BA}"/>
          </ac:picMkLst>
        </pc:picChg>
      </pc:sldChg>
      <pc:sldChg chg="del">
        <pc:chgData name="Camilo Leite, Jose Eduardo" userId="2abf79e2-c61b-478b-b821-99ccaabf85e0" providerId="ADAL" clId="{F973E7A8-B114-4603-84E8-8FE6F0E18E1C}" dt="2022-02-25T13:25:32.512" v="1018" actId="47"/>
        <pc:sldMkLst>
          <pc:docMk/>
          <pc:sldMk cId="3918126162" sldId="415"/>
        </pc:sldMkLst>
      </pc:sldChg>
      <pc:sldChg chg="del">
        <pc:chgData name="Camilo Leite, Jose Eduardo" userId="2abf79e2-c61b-478b-b821-99ccaabf85e0" providerId="ADAL" clId="{F973E7A8-B114-4603-84E8-8FE6F0E18E1C}" dt="2022-02-25T13:25:28.442" v="1016" actId="47"/>
        <pc:sldMkLst>
          <pc:docMk/>
          <pc:sldMk cId="971636025" sldId="416"/>
        </pc:sldMkLst>
      </pc:sldChg>
      <pc:sldChg chg="del">
        <pc:chgData name="Camilo Leite, Jose Eduardo" userId="2abf79e2-c61b-478b-b821-99ccaabf85e0" providerId="ADAL" clId="{F973E7A8-B114-4603-84E8-8FE6F0E18E1C}" dt="2022-02-25T13:25:30.060" v="1017" actId="47"/>
        <pc:sldMkLst>
          <pc:docMk/>
          <pc:sldMk cId="3048708167" sldId="417"/>
        </pc:sldMkLst>
      </pc:sldChg>
      <pc:sldChg chg="del">
        <pc:chgData name="Camilo Leite, Jose Eduardo" userId="2abf79e2-c61b-478b-b821-99ccaabf85e0" providerId="ADAL" clId="{F973E7A8-B114-4603-84E8-8FE6F0E18E1C}" dt="2022-02-25T13:25:34.101" v="1019" actId="47"/>
        <pc:sldMkLst>
          <pc:docMk/>
          <pc:sldMk cId="2994249412" sldId="418"/>
        </pc:sldMkLst>
      </pc:sldChg>
      <pc:sldChg chg="addSp delSp modSp del mod">
        <pc:chgData name="Camilo Leite, Jose Eduardo" userId="2abf79e2-c61b-478b-b821-99ccaabf85e0" providerId="ADAL" clId="{F973E7A8-B114-4603-84E8-8FE6F0E18E1C}" dt="2022-02-25T13:25:51.393" v="1024" actId="47"/>
        <pc:sldMkLst>
          <pc:docMk/>
          <pc:sldMk cId="36088132" sldId="420"/>
        </pc:sldMkLst>
        <pc:spChg chg="add del mod">
          <ac:chgData name="Camilo Leite, Jose Eduardo" userId="2abf79e2-c61b-478b-b821-99ccaabf85e0" providerId="ADAL" clId="{F973E7A8-B114-4603-84E8-8FE6F0E18E1C}" dt="2022-02-25T13:25:42.842" v="1021" actId="478"/>
          <ac:spMkLst>
            <pc:docMk/>
            <pc:sldMk cId="36088132" sldId="420"/>
            <ac:spMk id="4" creationId="{D7CC7C40-4146-4F46-ADEE-6827DC518E38}"/>
          </ac:spMkLst>
        </pc:spChg>
        <pc:spChg chg="add del mod">
          <ac:chgData name="Camilo Leite, Jose Eduardo" userId="2abf79e2-c61b-478b-b821-99ccaabf85e0" providerId="ADAL" clId="{F973E7A8-B114-4603-84E8-8FE6F0E18E1C}" dt="2022-02-25T13:25:50.507" v="1023" actId="478"/>
          <ac:spMkLst>
            <pc:docMk/>
            <pc:sldMk cId="36088132" sldId="420"/>
            <ac:spMk id="6" creationId="{87862649-599A-4384-B852-356C95AEDF29}"/>
          </ac:spMkLst>
        </pc:spChg>
        <pc:spChg chg="del">
          <ac:chgData name="Camilo Leite, Jose Eduardo" userId="2abf79e2-c61b-478b-b821-99ccaabf85e0" providerId="ADAL" clId="{F973E7A8-B114-4603-84E8-8FE6F0E18E1C}" dt="2022-02-25T13:25:44.309" v="1022" actId="478"/>
          <ac:spMkLst>
            <pc:docMk/>
            <pc:sldMk cId="36088132" sldId="420"/>
            <ac:spMk id="10" creationId="{00000000-0000-0000-0000-000000000000}"/>
          </ac:spMkLst>
        </pc:spChg>
        <pc:spChg chg="del">
          <ac:chgData name="Camilo Leite, Jose Eduardo" userId="2abf79e2-c61b-478b-b821-99ccaabf85e0" providerId="ADAL" clId="{F973E7A8-B114-4603-84E8-8FE6F0E18E1C}" dt="2022-02-25T13:25:41.132" v="1020" actId="478"/>
          <ac:spMkLst>
            <pc:docMk/>
            <pc:sldMk cId="36088132" sldId="420"/>
            <ac:spMk id="11" creationId="{00000000-0000-0000-0000-000000000000}"/>
          </ac:spMkLst>
        </pc:spChg>
      </pc:sldChg>
      <pc:sldChg chg="del">
        <pc:chgData name="Camilo Leite, Jose Eduardo" userId="2abf79e2-c61b-478b-b821-99ccaabf85e0" providerId="ADAL" clId="{F973E7A8-B114-4603-84E8-8FE6F0E18E1C}" dt="2022-02-25T13:43:03.876" v="1093" actId="47"/>
        <pc:sldMkLst>
          <pc:docMk/>
          <pc:sldMk cId="1119013344" sldId="423"/>
        </pc:sldMkLst>
      </pc:sldChg>
      <pc:sldChg chg="del">
        <pc:chgData name="Camilo Leite, Jose Eduardo" userId="2abf79e2-c61b-478b-b821-99ccaabf85e0" providerId="ADAL" clId="{F973E7A8-B114-4603-84E8-8FE6F0E18E1C}" dt="2022-02-25T13:42:59.133" v="1091" actId="47"/>
        <pc:sldMkLst>
          <pc:docMk/>
          <pc:sldMk cId="1880815554" sldId="437"/>
        </pc:sldMkLst>
      </pc:sldChg>
      <pc:sldChg chg="del">
        <pc:chgData name="Camilo Leite, Jose Eduardo" userId="2abf79e2-c61b-478b-b821-99ccaabf85e0" providerId="ADAL" clId="{F973E7A8-B114-4603-84E8-8FE6F0E18E1C}" dt="2022-02-25T13:42:57.685" v="1090" actId="47"/>
        <pc:sldMkLst>
          <pc:docMk/>
          <pc:sldMk cId="622594916" sldId="438"/>
        </pc:sldMkLst>
      </pc:sldChg>
      <pc:sldChg chg="del">
        <pc:chgData name="Camilo Leite, Jose Eduardo" userId="2abf79e2-c61b-478b-b821-99ccaabf85e0" providerId="ADAL" clId="{F973E7A8-B114-4603-84E8-8FE6F0E18E1C}" dt="2022-02-25T13:43:06.725" v="1094" actId="47"/>
        <pc:sldMkLst>
          <pc:docMk/>
          <pc:sldMk cId="44958354" sldId="439"/>
        </pc:sldMkLst>
      </pc:sldChg>
      <pc:sldChg chg="del">
        <pc:chgData name="Camilo Leite, Jose Eduardo" userId="2abf79e2-c61b-478b-b821-99ccaabf85e0" providerId="ADAL" clId="{F973E7A8-B114-4603-84E8-8FE6F0E18E1C}" dt="2022-02-25T13:42:51.297" v="1088" actId="47"/>
        <pc:sldMkLst>
          <pc:docMk/>
          <pc:sldMk cId="771163616" sldId="440"/>
        </pc:sldMkLst>
      </pc:sldChg>
      <pc:sldChg chg="del">
        <pc:chgData name="Camilo Leite, Jose Eduardo" userId="2abf79e2-c61b-478b-b821-99ccaabf85e0" providerId="ADAL" clId="{F973E7A8-B114-4603-84E8-8FE6F0E18E1C}" dt="2022-02-25T13:42:49.183" v="1087" actId="47"/>
        <pc:sldMkLst>
          <pc:docMk/>
          <pc:sldMk cId="1020031570" sldId="441"/>
        </pc:sldMkLst>
      </pc:sldChg>
      <pc:sldChg chg="del">
        <pc:chgData name="Camilo Leite, Jose Eduardo" userId="2abf79e2-c61b-478b-b821-99ccaabf85e0" providerId="ADAL" clId="{F973E7A8-B114-4603-84E8-8FE6F0E18E1C}" dt="2022-02-25T13:42:46.983" v="1086" actId="47"/>
        <pc:sldMkLst>
          <pc:docMk/>
          <pc:sldMk cId="2296140519" sldId="442"/>
        </pc:sldMkLst>
      </pc:sldChg>
      <pc:sldChg chg="del">
        <pc:chgData name="Camilo Leite, Jose Eduardo" userId="2abf79e2-c61b-478b-b821-99ccaabf85e0" providerId="ADAL" clId="{F973E7A8-B114-4603-84E8-8FE6F0E18E1C}" dt="2022-02-25T13:43:01.609" v="1092" actId="47"/>
        <pc:sldMkLst>
          <pc:docMk/>
          <pc:sldMk cId="1641032977" sldId="444"/>
        </pc:sldMkLst>
      </pc:sldChg>
      <pc:sldChg chg="addSp delSp modSp mod">
        <pc:chgData name="Camilo Leite, Jose Eduardo" userId="2abf79e2-c61b-478b-b821-99ccaabf85e0" providerId="ADAL" clId="{F973E7A8-B114-4603-84E8-8FE6F0E18E1C}" dt="2022-02-25T18:11:39.614" v="2188" actId="1076"/>
        <pc:sldMkLst>
          <pc:docMk/>
          <pc:sldMk cId="1186526620" sldId="455"/>
        </pc:sldMkLst>
        <pc:spChg chg="add mod">
          <ac:chgData name="Camilo Leite, Jose Eduardo" userId="2abf79e2-c61b-478b-b821-99ccaabf85e0" providerId="ADAL" clId="{F973E7A8-B114-4603-84E8-8FE6F0E18E1C}" dt="2022-02-25T18:11:39.614" v="2188" actId="1076"/>
          <ac:spMkLst>
            <pc:docMk/>
            <pc:sldMk cId="1186526620" sldId="455"/>
            <ac:spMk id="8" creationId="{610DFAF2-11F3-4EF1-9EF0-FBA0CF31998A}"/>
          </ac:spMkLst>
        </pc:spChg>
        <pc:spChg chg="mod">
          <ac:chgData name="Camilo Leite, Jose Eduardo" userId="2abf79e2-c61b-478b-b821-99ccaabf85e0" providerId="ADAL" clId="{F973E7A8-B114-4603-84E8-8FE6F0E18E1C}" dt="2022-02-25T13:17:32.862" v="469" actId="1076"/>
          <ac:spMkLst>
            <pc:docMk/>
            <pc:sldMk cId="1186526620" sldId="455"/>
            <ac:spMk id="16" creationId="{C6C374EA-92BB-45F0-8FEA-5E2029C08391}"/>
          </ac:spMkLst>
        </pc:spChg>
        <pc:spChg chg="del">
          <ac:chgData name="Camilo Leite, Jose Eduardo" userId="2abf79e2-c61b-478b-b821-99ccaabf85e0" providerId="ADAL" clId="{F973E7A8-B114-4603-84E8-8FE6F0E18E1C}" dt="2022-02-25T13:16:23.902" v="432"/>
          <ac:spMkLst>
            <pc:docMk/>
            <pc:sldMk cId="1186526620" sldId="455"/>
            <ac:spMk id="17" creationId="{6F90449C-A775-4F95-9286-0312C3E6D3EB}"/>
          </ac:spMkLst>
        </pc:spChg>
        <pc:spChg chg="del">
          <ac:chgData name="Camilo Leite, Jose Eduardo" userId="2abf79e2-c61b-478b-b821-99ccaabf85e0" providerId="ADAL" clId="{F973E7A8-B114-4603-84E8-8FE6F0E18E1C}" dt="2022-02-25T13:17:14.615" v="467" actId="478"/>
          <ac:spMkLst>
            <pc:docMk/>
            <pc:sldMk cId="1186526620" sldId="455"/>
            <ac:spMk id="18" creationId="{CA09ED9C-C3EE-4977-91C9-DF2EA0AC8DFC}"/>
          </ac:spMkLst>
        </pc:spChg>
      </pc:sldChg>
      <pc:sldChg chg="addSp delSp modSp add mod">
        <pc:chgData name="Camilo Leite, Jose Eduardo" userId="2abf79e2-c61b-478b-b821-99ccaabf85e0" providerId="ADAL" clId="{F973E7A8-B114-4603-84E8-8FE6F0E18E1C}" dt="2022-02-25T18:00:06.702" v="2136" actId="14100"/>
        <pc:sldMkLst>
          <pc:docMk/>
          <pc:sldMk cId="1334397892" sldId="456"/>
        </pc:sldMkLst>
        <pc:spChg chg="add mod">
          <ac:chgData name="Camilo Leite, Jose Eduardo" userId="2abf79e2-c61b-478b-b821-99ccaabf85e0" providerId="ADAL" clId="{F973E7A8-B114-4603-84E8-8FE6F0E18E1C}" dt="2022-02-25T17:59:59.050" v="2132" actId="1076"/>
          <ac:spMkLst>
            <pc:docMk/>
            <pc:sldMk cId="1334397892" sldId="456"/>
            <ac:spMk id="3" creationId="{93857EDC-676C-4739-80ED-B477A053B907}"/>
          </ac:spMkLst>
        </pc:spChg>
        <pc:spChg chg="add mod">
          <ac:chgData name="Camilo Leite, Jose Eduardo" userId="2abf79e2-c61b-478b-b821-99ccaabf85e0" providerId="ADAL" clId="{F973E7A8-B114-4603-84E8-8FE6F0E18E1C}" dt="2022-02-25T18:00:01.867" v="2133" actId="1076"/>
          <ac:spMkLst>
            <pc:docMk/>
            <pc:sldMk cId="1334397892" sldId="456"/>
            <ac:spMk id="5" creationId="{419933A8-2050-4E9E-AE17-D9837C2C031F}"/>
          </ac:spMkLst>
        </pc:spChg>
        <pc:spChg chg="mod">
          <ac:chgData name="Camilo Leite, Jose Eduardo" userId="2abf79e2-c61b-478b-b821-99ccaabf85e0" providerId="ADAL" clId="{F973E7A8-B114-4603-84E8-8FE6F0E18E1C}" dt="2022-02-25T17:51:37.429" v="2110" actId="20577"/>
          <ac:spMkLst>
            <pc:docMk/>
            <pc:sldMk cId="1334397892" sldId="456"/>
            <ac:spMk id="8" creationId="{E0CF71E5-5BB8-4845-8985-09902DD87583}"/>
          </ac:spMkLst>
        </pc:spChg>
        <pc:spChg chg="mod">
          <ac:chgData name="Camilo Leite, Jose Eduardo" userId="2abf79e2-c61b-478b-b821-99ccaabf85e0" providerId="ADAL" clId="{F973E7A8-B114-4603-84E8-8FE6F0E18E1C}" dt="2022-02-25T13:26:20.696" v="1066" actId="14100"/>
          <ac:spMkLst>
            <pc:docMk/>
            <pc:sldMk cId="1334397892" sldId="456"/>
            <ac:spMk id="14" creationId="{03D09921-6078-4A75-B905-D91D02BB85BB}"/>
          </ac:spMkLst>
        </pc:spChg>
        <pc:spChg chg="del mod">
          <ac:chgData name="Camilo Leite, Jose Eduardo" userId="2abf79e2-c61b-478b-b821-99ccaabf85e0" providerId="ADAL" clId="{F973E7A8-B114-4603-84E8-8FE6F0E18E1C}" dt="2022-02-25T13:55:57.711" v="1768" actId="478"/>
          <ac:spMkLst>
            <pc:docMk/>
            <pc:sldMk cId="1334397892" sldId="456"/>
            <ac:spMk id="15" creationId="{B832C6B9-723E-4BD2-843B-E89DC43A124F}"/>
          </ac:spMkLst>
        </pc:spChg>
        <pc:picChg chg="del">
          <ac:chgData name="Camilo Leite, Jose Eduardo" userId="2abf79e2-c61b-478b-b821-99ccaabf85e0" providerId="ADAL" clId="{F973E7A8-B114-4603-84E8-8FE6F0E18E1C}" dt="2022-02-25T13:45:09.494" v="1115" actId="478"/>
          <ac:picMkLst>
            <pc:docMk/>
            <pc:sldMk cId="1334397892" sldId="456"/>
            <ac:picMk id="36870" creationId="{7F319C71-FD5C-45CA-BF92-5337D3FE6D08}"/>
          </ac:picMkLst>
        </pc:picChg>
        <pc:picChg chg="add del mod">
          <ac:chgData name="Camilo Leite, Jose Eduardo" userId="2abf79e2-c61b-478b-b821-99ccaabf85e0" providerId="ADAL" clId="{F973E7A8-B114-4603-84E8-8FE6F0E18E1C}" dt="2022-02-25T17:59:47.613" v="2126" actId="478"/>
          <ac:picMkLst>
            <pc:docMk/>
            <pc:sldMk cId="1334397892" sldId="456"/>
            <ac:picMk id="44034" creationId="{AB2C0E0A-5DB4-4DB7-A3D5-2D5A65DBD1AF}"/>
          </ac:picMkLst>
        </pc:picChg>
        <pc:picChg chg="add mod">
          <ac:chgData name="Camilo Leite, Jose Eduardo" userId="2abf79e2-c61b-478b-b821-99ccaabf85e0" providerId="ADAL" clId="{F973E7A8-B114-4603-84E8-8FE6F0E18E1C}" dt="2022-02-25T18:00:06.702" v="2136" actId="14100"/>
          <ac:picMkLst>
            <pc:docMk/>
            <pc:sldMk cId="1334397892" sldId="456"/>
            <ac:picMk id="44037" creationId="{59607DE2-1672-418F-BB34-9FA0275A2042}"/>
          </ac:picMkLst>
        </pc:picChg>
      </pc:sldChg>
      <pc:sldChg chg="addSp delSp modSp add mod ord">
        <pc:chgData name="Camilo Leite, Jose Eduardo" userId="2abf79e2-c61b-478b-b821-99ccaabf85e0" providerId="ADAL" clId="{F973E7A8-B114-4603-84E8-8FE6F0E18E1C}" dt="2022-02-25T19:45:34.859" v="2193" actId="1076"/>
        <pc:sldMkLst>
          <pc:docMk/>
          <pc:sldMk cId="2639203996" sldId="457"/>
        </pc:sldMkLst>
        <pc:spChg chg="mod">
          <ac:chgData name="Camilo Leite, Jose Eduardo" userId="2abf79e2-c61b-478b-b821-99ccaabf85e0" providerId="ADAL" clId="{F973E7A8-B114-4603-84E8-8FE6F0E18E1C}" dt="2022-02-25T18:04:07.833" v="2163" actId="14100"/>
          <ac:spMkLst>
            <pc:docMk/>
            <pc:sldMk cId="2639203996" sldId="457"/>
            <ac:spMk id="8" creationId="{E0CF71E5-5BB8-4845-8985-09902DD87583}"/>
          </ac:spMkLst>
        </pc:spChg>
        <pc:spChg chg="mod">
          <ac:chgData name="Camilo Leite, Jose Eduardo" userId="2abf79e2-c61b-478b-b821-99ccaabf85e0" providerId="ADAL" clId="{F973E7A8-B114-4603-84E8-8FE6F0E18E1C}" dt="2022-02-25T13:48:28.897" v="1161" actId="14100"/>
          <ac:spMkLst>
            <pc:docMk/>
            <pc:sldMk cId="2639203996" sldId="457"/>
            <ac:spMk id="14" creationId="{03D09921-6078-4A75-B905-D91D02BB85BB}"/>
          </ac:spMkLst>
        </pc:spChg>
        <pc:spChg chg="mod">
          <ac:chgData name="Camilo Leite, Jose Eduardo" userId="2abf79e2-c61b-478b-b821-99ccaabf85e0" providerId="ADAL" clId="{F973E7A8-B114-4603-84E8-8FE6F0E18E1C}" dt="2022-02-25T18:04:34.558" v="2171" actId="123"/>
          <ac:spMkLst>
            <pc:docMk/>
            <pc:sldMk cId="2639203996" sldId="457"/>
            <ac:spMk id="15" creationId="{B832C6B9-723E-4BD2-843B-E89DC43A124F}"/>
          </ac:spMkLst>
        </pc:spChg>
        <pc:picChg chg="del">
          <ac:chgData name="Camilo Leite, Jose Eduardo" userId="2abf79e2-c61b-478b-b821-99ccaabf85e0" providerId="ADAL" clId="{F973E7A8-B114-4603-84E8-8FE6F0E18E1C}" dt="2022-02-25T13:48:52.365" v="1162" actId="478"/>
          <ac:picMkLst>
            <pc:docMk/>
            <pc:sldMk cId="2639203996" sldId="457"/>
            <ac:picMk id="36870" creationId="{7F319C71-FD5C-45CA-BF92-5337D3FE6D08}"/>
          </ac:picMkLst>
        </pc:picChg>
        <pc:picChg chg="add mod">
          <ac:chgData name="Camilo Leite, Jose Eduardo" userId="2abf79e2-c61b-478b-b821-99ccaabf85e0" providerId="ADAL" clId="{F973E7A8-B114-4603-84E8-8FE6F0E18E1C}" dt="2022-02-25T13:50:33.354" v="1320" actId="1076"/>
          <ac:picMkLst>
            <pc:docMk/>
            <pc:sldMk cId="2639203996" sldId="457"/>
            <ac:picMk id="43010" creationId="{2ACFF28F-506B-4E83-A3F3-0D3347EDA1E6}"/>
          </ac:picMkLst>
        </pc:picChg>
        <pc:picChg chg="add mod">
          <ac:chgData name="Camilo Leite, Jose Eduardo" userId="2abf79e2-c61b-478b-b821-99ccaabf85e0" providerId="ADAL" clId="{F973E7A8-B114-4603-84E8-8FE6F0E18E1C}" dt="2022-02-25T19:45:34.859" v="2193" actId="1076"/>
          <ac:picMkLst>
            <pc:docMk/>
            <pc:sldMk cId="2639203996" sldId="457"/>
            <ac:picMk id="43013" creationId="{0E311EF3-578A-4697-A9FF-3870CE8F8950}"/>
          </ac:picMkLst>
        </pc:picChg>
      </pc:sldChg>
      <pc:sldChg chg="addSp delSp modSp add mod">
        <pc:chgData name="Camilo Leite, Jose Eduardo" userId="2abf79e2-c61b-478b-b821-99ccaabf85e0" providerId="ADAL" clId="{F973E7A8-B114-4603-84E8-8FE6F0E18E1C}" dt="2022-02-25T19:45:42.487" v="2196" actId="14100"/>
        <pc:sldMkLst>
          <pc:docMk/>
          <pc:sldMk cId="3079460213" sldId="458"/>
        </pc:sldMkLst>
        <pc:spChg chg="mod">
          <ac:chgData name="Camilo Leite, Jose Eduardo" userId="2abf79e2-c61b-478b-b821-99ccaabf85e0" providerId="ADAL" clId="{F973E7A8-B114-4603-84E8-8FE6F0E18E1C}" dt="2022-02-25T18:05:29.362" v="2179" actId="1076"/>
          <ac:spMkLst>
            <pc:docMk/>
            <pc:sldMk cId="3079460213" sldId="458"/>
            <ac:spMk id="8" creationId="{E0CF71E5-5BB8-4845-8985-09902DD87583}"/>
          </ac:spMkLst>
        </pc:spChg>
        <pc:spChg chg="mod">
          <ac:chgData name="Camilo Leite, Jose Eduardo" userId="2abf79e2-c61b-478b-b821-99ccaabf85e0" providerId="ADAL" clId="{F973E7A8-B114-4603-84E8-8FE6F0E18E1C}" dt="2022-02-25T13:51:19.644" v="1360" actId="20577"/>
          <ac:spMkLst>
            <pc:docMk/>
            <pc:sldMk cId="3079460213" sldId="458"/>
            <ac:spMk id="14" creationId="{03D09921-6078-4A75-B905-D91D02BB85BB}"/>
          </ac:spMkLst>
        </pc:spChg>
        <pc:spChg chg="mod">
          <ac:chgData name="Camilo Leite, Jose Eduardo" userId="2abf79e2-c61b-478b-b821-99ccaabf85e0" providerId="ADAL" clId="{F973E7A8-B114-4603-84E8-8FE6F0E18E1C}" dt="2022-02-25T18:54:04.202" v="2189" actId="1076"/>
          <ac:spMkLst>
            <pc:docMk/>
            <pc:sldMk cId="3079460213" sldId="458"/>
            <ac:spMk id="15" creationId="{B832C6B9-723E-4BD2-843B-E89DC43A124F}"/>
          </ac:spMkLst>
        </pc:spChg>
        <pc:picChg chg="del">
          <ac:chgData name="Camilo Leite, Jose Eduardo" userId="2abf79e2-c61b-478b-b821-99ccaabf85e0" providerId="ADAL" clId="{F973E7A8-B114-4603-84E8-8FE6F0E18E1C}" dt="2022-02-25T13:52:12.819" v="1555" actId="478"/>
          <ac:picMkLst>
            <pc:docMk/>
            <pc:sldMk cId="3079460213" sldId="458"/>
            <ac:picMk id="43010" creationId="{2ACFF28F-506B-4E83-A3F3-0D3347EDA1E6}"/>
          </ac:picMkLst>
        </pc:picChg>
        <pc:picChg chg="add mod">
          <ac:chgData name="Camilo Leite, Jose Eduardo" userId="2abf79e2-c61b-478b-b821-99ccaabf85e0" providerId="ADAL" clId="{F973E7A8-B114-4603-84E8-8FE6F0E18E1C}" dt="2022-02-25T19:45:42.487" v="2196" actId="14100"/>
          <ac:picMkLst>
            <pc:docMk/>
            <pc:sldMk cId="3079460213" sldId="458"/>
            <ac:picMk id="45059" creationId="{900585BB-938E-451F-9C38-4A67DFA3676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7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dirty="0"/>
              <a:t>Header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 dirty="0"/>
              <a:t>06/12/2016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8F7E6-B01D-4411-A16D-8FD4ACE6345E}" type="slidenum">
              <a:rPr lang="de-DE" smtClean="0"/>
              <a:t>‹#›</a:t>
            </a:fld>
            <a:endParaRPr lang="de-D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68918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Header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DC9-95FE-4B10-9E99-CB2E445B4BE9}" type="datetimeFigureOut">
              <a:rPr lang="en-GB" smtClean="0"/>
              <a:t>25/02/2022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033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Footer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C50E0-3D2F-4919-A698-86375444C6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92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6213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1338" indent="-182563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indent="-174625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2563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46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72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56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83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84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94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8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tags" Target="../tags/tag34.xml"/><Relationship Id="rId7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emf"/><Relationship Id="rId11" Type="http://schemas.openxmlformats.org/officeDocument/2006/relationships/image" Target="../media/image12.sv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995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316183F5-B8A3-4FCC-8DC3-2ECF9C869E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400" b="1" i="0" baseline="0" dirty="0">
              <a:solidFill>
                <a:schemeClr val="tx1"/>
              </a:solidFill>
              <a:latin typeface="Arial" panose="020B0604020202020204" pitchFamily="34" charset="0"/>
              <a:ea typeface="Genev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8" name="Picture 9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912" y="441325"/>
            <a:ext cx="8772526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82662" y="4162521"/>
            <a:ext cx="7186612" cy="193899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Author, date</a:t>
            </a:r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>
          <a:xfrm>
            <a:off x="978102" y="3486658"/>
            <a:ext cx="7185713" cy="541687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Title of the presentation</a:t>
            </a:r>
            <a:endParaRPr lang="en-GB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10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2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4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5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6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7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B8C0C1B3-D3C7-49E3-96A2-807C89CBEC52}"/>
              </a:ext>
            </a:extLst>
          </p:cNvPr>
          <p:cNvSpPr txBox="1">
            <a:spLocks/>
          </p:cNvSpPr>
          <p:nvPr userDrawn="1"/>
        </p:nvSpPr>
        <p:spPr>
          <a:xfrm>
            <a:off x="982662" y="5003805"/>
            <a:ext cx="718661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600" b="1" dirty="0"/>
              <a:t>© 2021 | GFT Technologies SE and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3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393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41325"/>
            <a:ext cx="8771419" cy="4522858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2" y="4125566"/>
            <a:ext cx="7186612" cy="193899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GB"/>
              <a:t>Subhead</a:t>
            </a:r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978102" y="3449702"/>
            <a:ext cx="7185713" cy="541687"/>
          </a:xfr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0E2658-4090-408A-BE49-52E49D271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8D4A77-C815-43A6-9465-EF3B0404BC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12" name="Datumsplatzhalter 28">
            <a:extLst>
              <a:ext uri="{FF2B5EF4-FFF2-40B4-BE49-F238E27FC236}">
                <a16:creationId xmlns:a16="http://schemas.microsoft.com/office/drawing/2014/main" id="{43E52814-B073-4028-9A0B-E4D003894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1286700F-2CE0-4403-A009-414A54D5D105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 colum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49010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8" name="Objekt 1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790949" y="633413"/>
            <a:ext cx="4372865" cy="276999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188914" y="441325"/>
            <a:ext cx="3125786" cy="4519612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4-column picture from imagepack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90950" y="1264937"/>
            <a:ext cx="4378326" cy="1166473"/>
          </a:xfrm>
        </p:spPr>
        <p:txBody>
          <a:bodyPr/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7B95DE6E-87AD-42F6-8B4E-274F5A3E0C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55E8B99-32D4-4B43-B94C-5FF82078D81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C894FF3C-9FBA-4567-A4A3-338ACFB8006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344642" y="3175"/>
            <a:ext cx="0" cy="51403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D275CFA2-B688-4586-A9DF-10D19AB57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14B24F1F-324C-490C-A109-C523C7E486F3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74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8 colum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23916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8" name="Objekt 1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188913" y="441325"/>
            <a:ext cx="6330949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8-column picture from imagepack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930391" y="633413"/>
            <a:ext cx="1648460" cy="276999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930391" y="1265238"/>
            <a:ext cx="1648460" cy="1158875"/>
          </a:xfrm>
        </p:spPr>
        <p:txBody>
          <a:bodyPr/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1708FC10-F46A-4567-9EE3-A40625FD0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02D1EBE-CF1D-4531-931D-8EDA8C7EFF7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9BB8C180-F262-43A9-B256-1E08EC10349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545334" y="3175"/>
            <a:ext cx="0" cy="51403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26C5B20A-CA07-4C7B-83E3-DF661F18E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31A269DE-70EC-4826-8191-707EAB893F55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4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1 colum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01485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188913" y="441325"/>
            <a:ext cx="8770144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Fullscreen image slide! Insert 11-column picture from imagepack.</a:t>
            </a:r>
            <a:br>
              <a:rPr lang="en-GB"/>
            </a:br>
            <a:r>
              <a:rPr lang="en-GB"/>
              <a:t>No text but headline!</a:t>
            </a:r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978102" y="3449702"/>
            <a:ext cx="7185713" cy="541687"/>
          </a:xfr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5D4BAD10-E9AD-4FA4-A4E0-11B4AA404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E73F7A2-8EAD-4612-AD1D-D99BDA8453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10" name="Datumsplatzhalter 28">
            <a:extLst>
              <a:ext uri="{FF2B5EF4-FFF2-40B4-BE49-F238E27FC236}">
                <a16:creationId xmlns:a16="http://schemas.microsoft.com/office/drawing/2014/main" id="{3EEF39BA-AEC9-45ED-956D-784E7987C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3EBB2BB9-FF6A-41EF-ADD9-15DBD61D2B8B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97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7828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024613E-FE0C-4DE9-BAD2-17B9CCBABB6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1800" b="1" i="0" baseline="0" dirty="0">
              <a:solidFill>
                <a:schemeClr val="tx1"/>
              </a:solidFill>
              <a:latin typeface="Arial" panose="020B0604020202020204" pitchFamily="34" charset="0"/>
              <a:ea typeface="Genev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186532" y="441325"/>
            <a:ext cx="8774906" cy="4519613"/>
          </a:xfrm>
          <a:prstGeom prst="rect">
            <a:avLst/>
          </a:prstGeom>
          <a:solidFill>
            <a:srgbClr val="E1EBF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F12584-1E1D-4D71-86E5-BC9768D30C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Type here if  add info needed  for every slide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EBF2FCA-3666-4370-8138-ED6B11D77B1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323" y="441324"/>
            <a:ext cx="3184527" cy="451961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DD5DB8D-C169-4963-B42E-7E71B8D37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6"/>
          <a:stretch/>
        </p:blipFill>
        <p:spPr>
          <a:xfrm>
            <a:off x="187323" y="1859281"/>
            <a:ext cx="3145980" cy="31032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A1D5E87-51D5-482C-B861-8677DA0A248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323" y="441324"/>
            <a:ext cx="3145980" cy="1353903"/>
          </a:xfrm>
          <a:prstGeom prst="rect">
            <a:avLst/>
          </a:prstGeom>
        </p:spPr>
      </p:pic>
      <p:sp>
        <p:nvSpPr>
          <p:cNvPr id="15" name="Titel 5">
            <a:extLst>
              <a:ext uri="{FF2B5EF4-FFF2-40B4-BE49-F238E27FC236}">
                <a16:creationId xmlns:a16="http://schemas.microsoft.com/office/drawing/2014/main" id="{3F08AE8C-E6D1-4388-9DDC-9403B0AE0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23" y="576078"/>
            <a:ext cx="3112365" cy="747897"/>
          </a:xfrm>
          <a:noFill/>
        </p:spPr>
        <p:txBody>
          <a:bodyPr lIns="324000" tIns="0" rIns="144000" bIns="0" anchor="b">
            <a:sp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Headline</a:t>
            </a:r>
            <a:br>
              <a:rPr lang="en-GB" noProof="0"/>
            </a:br>
            <a:r>
              <a:rPr lang="en-GB" noProof="0"/>
              <a:t>two or</a:t>
            </a:r>
            <a:br>
              <a:rPr lang="en-GB" noProof="0"/>
            </a:br>
            <a:r>
              <a:rPr lang="en-GB" noProof="0"/>
              <a:t>three lines</a:t>
            </a:r>
            <a:endParaRPr lang="en-GB" noProof="0" dirty="0"/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8A45BD2A-3FD2-418F-A6BB-8A8936D83E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7322" y="2007962"/>
            <a:ext cx="3112365" cy="498598"/>
          </a:xfrm>
        </p:spPr>
        <p:txBody>
          <a:bodyPr lIns="324000" rIns="144000">
            <a:sp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Please insert text, graphic or picture and c</a:t>
            </a:r>
            <a:r>
              <a:rPr lang="en-GB" noProof="0"/>
              <a:t>heck with: marketing-group@gft.com</a:t>
            </a:r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8D4479-AF10-4799-A736-D82BB79A04F5}"/>
              </a:ext>
            </a:extLst>
          </p:cNvPr>
          <p:cNvSpPr>
            <a:spLocks/>
          </p:cNvSpPr>
          <p:nvPr userDrawn="1"/>
        </p:nvSpPr>
        <p:spPr>
          <a:xfrm>
            <a:off x="187322" y="1536710"/>
            <a:ext cx="3112365" cy="166199"/>
          </a:xfrm>
          <a:prstGeom prst="rect">
            <a:avLst/>
          </a:prstGeom>
        </p:spPr>
        <p:txBody>
          <a:bodyPr vert="horz" lIns="324000" tIns="0" rIns="144000" bIns="0" rtlCol="0">
            <a:spAutoFit/>
          </a:bodyPr>
          <a:lstStyle/>
          <a:p>
            <a:pPr marR="0" lvl="0" indent="0" defTabSz="68580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GB" sz="1200" b="0" noProof="0">
                <a:solidFill>
                  <a:schemeClr val="bg1"/>
                </a:solidFill>
                <a:ea typeface="Geneva" pitchFamily="-128" charset="-128"/>
              </a:rPr>
              <a:t>Success story</a:t>
            </a:r>
            <a:endParaRPr lang="en-GB" sz="1200" b="0" noProof="0" dirty="0">
              <a:solidFill>
                <a:schemeClr val="bg1"/>
              </a:solidFill>
              <a:ea typeface="Geneva" pitchFamily="-128" charset="-128"/>
            </a:endParaRP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BE30909A-DFB6-49C7-8362-1755388B15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1850" y="438149"/>
            <a:ext cx="5588000" cy="3506480"/>
          </a:xfrm>
        </p:spPr>
        <p:txBody>
          <a:bodyPr lIns="396000" tIns="198000" rIns="144000" bIns="0">
            <a:spAutoFit/>
          </a:bodyPr>
          <a:lstStyle>
            <a:lvl1pPr marL="0" indent="0">
              <a:spcBef>
                <a:spcPts val="200"/>
              </a:spcBef>
              <a:buNone/>
              <a:defRPr sz="600" b="0" cap="all" baseline="0">
                <a:solidFill>
                  <a:schemeClr val="accent1"/>
                </a:solidFill>
              </a:defRPr>
            </a:lvl1pPr>
            <a:lvl2pPr marL="0" marR="0" indent="0" algn="l" defTabSz="685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sz="900" b="1"/>
            </a:lvl2pPr>
            <a:lvl3pPr marL="136525" indent="-136525">
              <a:spcBef>
                <a:spcPts val="200"/>
              </a:spcBef>
              <a:defRPr sz="900"/>
            </a:lvl3pPr>
          </a:lstStyle>
          <a:p>
            <a:pPr lvl="0"/>
            <a:r>
              <a:rPr lang="en-GB"/>
              <a:t>The CHallenGE</a:t>
            </a:r>
          </a:p>
          <a:p>
            <a:pPr lvl="1"/>
            <a:r>
              <a:rPr lang="en-GB"/>
              <a:t>One-sentence-summary here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endParaRPr lang="en-GB"/>
          </a:p>
          <a:p>
            <a:pPr lvl="0"/>
            <a:r>
              <a:rPr lang="en-GB"/>
              <a:t>THE ENGAGEMENT</a:t>
            </a:r>
          </a:p>
          <a:p>
            <a:pPr lvl="1"/>
            <a:r>
              <a:rPr lang="en-GB"/>
              <a:t>One-sentence-summary here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endParaRPr lang="en-GB"/>
          </a:p>
          <a:p>
            <a:pPr lvl="0"/>
            <a:r>
              <a:rPr lang="en-GB"/>
              <a:t>THE BENEFIT</a:t>
            </a:r>
          </a:p>
          <a:p>
            <a:pPr lvl="1"/>
            <a:r>
              <a:rPr lang="en-GB"/>
              <a:t>One-sentence-summary here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</a:p>
          <a:p>
            <a:pPr lvl="2"/>
            <a:r>
              <a:rPr lang="en-GB"/>
              <a:t>Text</a:t>
            </a:r>
            <a:endParaRPr lang="en-GB" dirty="0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31F4BE4-DDEE-4D51-8F82-85B3B65E3011}"/>
              </a:ext>
            </a:extLst>
          </p:cNvPr>
          <p:cNvSpPr txBox="1">
            <a:spLocks/>
          </p:cNvSpPr>
          <p:nvPr userDrawn="1"/>
        </p:nvSpPr>
        <p:spPr>
          <a:xfrm>
            <a:off x="9542551" y="438149"/>
            <a:ext cx="2173199" cy="2853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800" b="1" kern="1200" cap="all" baseline="0">
                <a:solidFill>
                  <a:schemeClr val="accent1"/>
                </a:solidFill>
                <a:latin typeface="+mn-lt"/>
                <a:ea typeface="Geneva" pitchFamily="-128" charset="-128"/>
                <a:cs typeface="+mn-cs"/>
              </a:defRPr>
            </a:lvl1pPr>
            <a:lvl2pPr marL="0" marR="0" indent="0" algn="l" defTabSz="6858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1000" b="1" kern="120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2pPr>
            <a:lvl3pPr marL="0" marR="0" indent="0" algn="l" defTabSz="6858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10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3pPr>
            <a:lvl4pPr marL="0" marR="0" indent="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1000" b="1" kern="1200" smtClean="0">
                <a:solidFill>
                  <a:srgbClr val="EC6601"/>
                </a:solidFill>
                <a:latin typeface="+mn-lt"/>
                <a:ea typeface="Geneva" pitchFamily="-128" charset="-128"/>
                <a:cs typeface="+mn-cs"/>
              </a:defRPr>
            </a:lvl4pPr>
            <a:lvl5pPr marL="8953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sz="900" b="0"/>
              <a:t>Please use this structure and style:</a:t>
            </a:r>
          </a:p>
          <a:p>
            <a:pPr lvl="3"/>
            <a:endParaRPr lang="en-GB"/>
          </a:p>
          <a:p>
            <a:pPr>
              <a:spcBef>
                <a:spcPts val="200"/>
              </a:spcBef>
            </a:pPr>
            <a:r>
              <a:rPr lang="en-GB" sz="600" b="0"/>
              <a:t>The CHallenGE, 6 pt, unbold</a:t>
            </a:r>
          </a:p>
          <a:p>
            <a:pPr lvl="1">
              <a:spcBef>
                <a:spcPts val="200"/>
              </a:spcBef>
            </a:pPr>
            <a:r>
              <a:rPr lang="en-GB" sz="900"/>
              <a:t>One-sentence-summary, 9 pt, 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GB" sz="900"/>
              <a:t>Bullets, 9 pt, unbold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GB" sz="900"/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GB" sz="900"/>
              <a:t>1 empty line before next paragraph</a:t>
            </a:r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GB"/>
          </a:p>
          <a:p>
            <a:pPr>
              <a:spcBef>
                <a:spcPts val="200"/>
              </a:spcBef>
            </a:pPr>
            <a:r>
              <a:rPr lang="en-GB" sz="600" b="0"/>
              <a:t>The ENGAGEMENT, 6 pt, unbold</a:t>
            </a:r>
          </a:p>
          <a:p>
            <a:pPr lvl="1">
              <a:spcBef>
                <a:spcPts val="200"/>
              </a:spcBef>
            </a:pPr>
            <a:r>
              <a:rPr lang="en-GB" sz="900"/>
              <a:t>One-sentence-summary, 9 pt, 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GB" sz="900"/>
              <a:t>Bullets, 9 pt, unbold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GB" sz="900"/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GB" sz="900"/>
              <a:t>1 empty line before next paragraph</a:t>
            </a:r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GB"/>
          </a:p>
          <a:p>
            <a:pPr>
              <a:spcBef>
                <a:spcPts val="200"/>
              </a:spcBef>
            </a:pPr>
            <a:r>
              <a:rPr lang="en-GB" sz="600" b="0"/>
              <a:t>The BENEFIT, 6 pt, unbold</a:t>
            </a:r>
          </a:p>
          <a:p>
            <a:pPr lvl="1">
              <a:spcBef>
                <a:spcPts val="200"/>
              </a:spcBef>
            </a:pPr>
            <a:r>
              <a:rPr lang="en-GB" sz="900"/>
              <a:t>One-sentence-summary, 9 pt, 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GB" sz="900"/>
              <a:t>Bullets, 9 pt, unbold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GB" sz="900"/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D65DC9B-A03E-4B6E-BA94-7C0D37E18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68774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accent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Country</a:t>
            </a:r>
            <a:endParaRPr lang="en-GB" dirty="0"/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35DC7D0B-3A72-4CAE-92C0-FC9CF2AC7B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accent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Key sector</a:t>
            </a:r>
            <a:endParaRPr lang="en-GB" dirty="0"/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8975FA2-C3EC-45D4-AA98-E1967D4549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0936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Key capabilities</a:t>
            </a:r>
            <a:endParaRPr lang="en-GB" dirty="0"/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9116E9B1-0FEB-414C-A914-2D30C872C4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53098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Helix offering</a:t>
            </a:r>
            <a:endParaRPr lang="en-GB" dirty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F4EDD36-0A21-4DAF-BFBF-D4B6DBCE55D4}"/>
              </a:ext>
            </a:extLst>
          </p:cNvPr>
          <p:cNvSpPr>
            <a:spLocks/>
          </p:cNvSpPr>
          <p:nvPr userDrawn="1"/>
        </p:nvSpPr>
        <p:spPr>
          <a:xfrm>
            <a:off x="526257" y="1359428"/>
            <a:ext cx="144000" cy="144000"/>
          </a:xfrm>
          <a:custGeom>
            <a:avLst/>
            <a:gdLst>
              <a:gd name="connsiteX0" fmla="*/ 0 w 899961"/>
              <a:gd name="connsiteY0" fmla="*/ 0 h 899961"/>
              <a:gd name="connsiteX1" fmla="*/ 313261 w 899961"/>
              <a:gd name="connsiteY1" fmla="*/ 0 h 899961"/>
              <a:gd name="connsiteX2" fmla="*/ 899961 w 899961"/>
              <a:gd name="connsiteY2" fmla="*/ 0 h 899961"/>
              <a:gd name="connsiteX3" fmla="*/ 899961 w 899961"/>
              <a:gd name="connsiteY3" fmla="*/ 313261 h 899961"/>
              <a:gd name="connsiteX4" fmla="*/ 313261 w 899961"/>
              <a:gd name="connsiteY4" fmla="*/ 313261 h 899961"/>
              <a:gd name="connsiteX5" fmla="*/ 313261 w 899961"/>
              <a:gd name="connsiteY5" fmla="*/ 899961 h 899961"/>
              <a:gd name="connsiteX6" fmla="*/ 0 w 899961"/>
              <a:gd name="connsiteY6" fmla="*/ 899961 h 899961"/>
              <a:gd name="connsiteX7" fmla="*/ 0 w 899961"/>
              <a:gd name="connsiteY7" fmla="*/ 313261 h 8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961" h="899961">
                <a:moveTo>
                  <a:pt x="0" y="0"/>
                </a:moveTo>
                <a:lnTo>
                  <a:pt x="313261" y="0"/>
                </a:lnTo>
                <a:lnTo>
                  <a:pt x="899961" y="0"/>
                </a:lnTo>
                <a:lnTo>
                  <a:pt x="899961" y="313261"/>
                </a:lnTo>
                <a:lnTo>
                  <a:pt x="313261" y="313261"/>
                </a:lnTo>
                <a:lnTo>
                  <a:pt x="313261" y="899961"/>
                </a:lnTo>
                <a:lnTo>
                  <a:pt x="0" y="899961"/>
                </a:lnTo>
                <a:lnTo>
                  <a:pt x="0" y="313261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7">
            <a:extLst>
              <a:ext uri="{FF2B5EF4-FFF2-40B4-BE49-F238E27FC236}">
                <a16:creationId xmlns:a16="http://schemas.microsoft.com/office/drawing/2014/main" id="{DC94F3C6-ECE5-4205-AF43-9D05210017E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344642" y="3175"/>
            <a:ext cx="0" cy="51403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umsplatzhalter 28">
            <a:extLst>
              <a:ext uri="{FF2B5EF4-FFF2-40B4-BE49-F238E27FC236}">
                <a16:creationId xmlns:a16="http://schemas.microsoft.com/office/drawing/2014/main" id="{B7A19812-8818-4B5B-BED8-BE597B42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E979DC93-BBD4-4C50-BC1D-2B6EFF46D14A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581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09300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913" y="441325"/>
            <a:ext cx="8769350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82662" y="2701925"/>
            <a:ext cx="7186612" cy="193899"/>
          </a:xfrm>
        </p:spPr>
        <p:txBody>
          <a:bodyPr anchor="t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Subhead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82662" y="3027095"/>
            <a:ext cx="7186612" cy="1123384"/>
          </a:xfrm>
        </p:spPr>
        <p:txBody>
          <a:bodyPr/>
          <a:lstStyle>
            <a:lvl1pPr marL="0" marR="0" indent="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sz="1000" baseline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/>
              <a:t>GFT </a:t>
            </a:r>
            <a:r>
              <a:rPr lang="en-GB"/>
              <a:t>[please insert your GFT entity – see notes] </a:t>
            </a:r>
            <a:br>
              <a:rPr lang="en-GB" noProof="0"/>
            </a:br>
            <a:r>
              <a:rPr lang="en-GB" noProof="0"/>
              <a:t>First name Last name</a:t>
            </a:r>
            <a:br>
              <a:rPr lang="en-GB" noProof="0"/>
            </a:br>
            <a:r>
              <a:rPr lang="en-GB" noProof="0"/>
              <a:t>Position</a:t>
            </a:r>
          </a:p>
          <a:p>
            <a:pPr lvl="0"/>
            <a:r>
              <a:rPr lang="en-GB" noProof="0"/>
              <a:t>Street address</a:t>
            </a:r>
            <a:br>
              <a:rPr lang="en-GB" noProof="0"/>
            </a:br>
            <a:r>
              <a:rPr lang="en-GB" noProof="0"/>
              <a:t>12345 City</a:t>
            </a:r>
          </a:p>
          <a:p>
            <a:pPr lvl="0"/>
            <a:r>
              <a:rPr lang="en-GB" noProof="0"/>
              <a:t>T +xx xxxx xxx-xxxx</a:t>
            </a:r>
            <a:br>
              <a:rPr lang="en-GB" noProof="0"/>
            </a:br>
            <a:r>
              <a:rPr lang="en-GB" noProof="0"/>
              <a:t>Firstname.Lastname@gft.com</a:t>
            </a:r>
            <a:endParaRPr lang="en-GB" noProof="0" dirty="0"/>
          </a:p>
        </p:txBody>
      </p:sp>
      <p:sp>
        <p:nvSpPr>
          <p:cNvPr id="6" name="Textfeld 5"/>
          <p:cNvSpPr txBox="1">
            <a:spLocks/>
          </p:cNvSpPr>
          <p:nvPr userDrawn="1"/>
        </p:nvSpPr>
        <p:spPr bwMode="white">
          <a:xfrm>
            <a:off x="978102" y="663575"/>
            <a:ext cx="719117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4400" b="1">
                <a:solidFill>
                  <a:schemeClr val="bg1"/>
                </a:solidFill>
              </a:rPr>
              <a:t>Shaping the future </a:t>
            </a:r>
            <a:br>
              <a:rPr lang="en-GB" sz="4400" b="1">
                <a:solidFill>
                  <a:schemeClr val="bg1"/>
                </a:solidFill>
              </a:rPr>
            </a:br>
            <a:r>
              <a:rPr lang="en-GB" sz="4400" b="1">
                <a:solidFill>
                  <a:schemeClr val="bg1"/>
                </a:solidFill>
              </a:rPr>
              <a:t>of digital business </a:t>
            </a:r>
            <a:endParaRPr lang="en-GB" sz="4400" b="1" dirty="0">
              <a:solidFill>
                <a:schemeClr val="bg1"/>
              </a:solidFill>
            </a:endParaRPr>
          </a:p>
        </p:txBody>
      </p:sp>
      <p:grpSp>
        <p:nvGrpSpPr>
          <p:cNvPr id="10" name="Gruppieren 9"/>
          <p:cNvGrpSpPr>
            <a:grpSpLocks/>
          </p:cNvGrpSpPr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11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2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4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5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6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7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18FD79F5-D82C-4A5A-83AE-25567CB74020}"/>
              </a:ext>
            </a:extLst>
          </p:cNvPr>
          <p:cNvSpPr txBox="1">
            <a:spLocks/>
          </p:cNvSpPr>
          <p:nvPr userDrawn="1"/>
        </p:nvSpPr>
        <p:spPr>
          <a:xfrm>
            <a:off x="982662" y="5003805"/>
            <a:ext cx="718661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600" b="1" dirty="0"/>
              <a:t>© 2021 | GFT Technologies SE and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3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7052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4531075-64B1-4530-AE96-AEA04B7E0CA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400" b="1" i="0" baseline="0" dirty="0">
              <a:solidFill>
                <a:schemeClr val="tx1"/>
              </a:solidFill>
              <a:latin typeface="Arial" panose="020B0604020202020204" pitchFamily="34" charset="0"/>
              <a:ea typeface="Genev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E67CD1-BDEF-463A-B4CF-FBA9CA1FFE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8912" y="441325"/>
            <a:ext cx="8772526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title picture from imagepack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82662" y="4162521"/>
            <a:ext cx="7186612" cy="193899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Author, date</a:t>
            </a:r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>
          <a:xfrm>
            <a:off x="978102" y="3486658"/>
            <a:ext cx="7185713" cy="541687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Title of the presentation</a:t>
            </a:r>
            <a:endParaRPr lang="en-GB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10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2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4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5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6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7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0CBF6281-0A78-4575-8718-8837B62FBA32}"/>
              </a:ext>
            </a:extLst>
          </p:cNvPr>
          <p:cNvSpPr txBox="1">
            <a:spLocks/>
          </p:cNvSpPr>
          <p:nvPr userDrawn="1"/>
        </p:nvSpPr>
        <p:spPr>
          <a:xfrm>
            <a:off x="982662" y="5003805"/>
            <a:ext cx="718661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600" b="1" dirty="0"/>
              <a:t>© 2021 | GFT Technologies SE and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76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light grey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28787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ildplatzhalter 10">
            <a:extLst>
              <a:ext uri="{FF2B5EF4-FFF2-40B4-BE49-F238E27FC236}">
                <a16:creationId xmlns:a16="http://schemas.microsoft.com/office/drawing/2014/main" id="{7FB0EFE7-FB66-4582-AAA6-98AB6D3B5B7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>
            <a:fillRect/>
          </a:stretch>
        </p:blipFill>
        <p:spPr>
          <a:xfrm>
            <a:off x="188912" y="441325"/>
            <a:ext cx="8772525" cy="4519613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7" y="5003805"/>
            <a:ext cx="7344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3E99B1CF-2F03-463F-A7FC-151E5AD0B7A9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>
            <a:spAutoFit/>
          </a:bodyPr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013F5E1D-85A9-4425-A8C9-CB60BF55C4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9D36D9-C156-418A-BE53-5B9A805CA3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0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81466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>
            <a:noAutofit/>
          </a:bodyPr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870CD05-EA9F-401C-916E-99B020B205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29E1CCED-58D2-41E1-B6AF-E0F574189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722A6AAC-65B8-4B59-862F-B04AF204674F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295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186532" y="441325"/>
            <a:ext cx="8774906" cy="4519613"/>
          </a:xfrm>
          <a:prstGeom prst="rect">
            <a:avLst/>
          </a:prstGeom>
          <a:solidFill>
            <a:srgbClr val="E1EBF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>
            <a:noAutofit/>
          </a:bodyPr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54FA93F6-62E7-41DF-8661-4C3CF8F4C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F12584-1E1D-4D71-86E5-BC9768D30C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10" name="Datumsplatzhalter 28">
            <a:extLst>
              <a:ext uri="{FF2B5EF4-FFF2-40B4-BE49-F238E27FC236}">
                <a16:creationId xmlns:a16="http://schemas.microsoft.com/office/drawing/2014/main" id="{BAB9F7FD-167F-4D76-A58E-3692018EC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A07A4FF8-07D2-4673-879B-124D2989777A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47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grey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06468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>
            <a:fillRect/>
          </a:stretch>
        </p:blipFill>
        <p:spPr>
          <a:xfrm>
            <a:off x="186532" y="441325"/>
            <a:ext cx="8772525" cy="4519613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>
            <a:spAutoFit/>
          </a:bodyPr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013F5E1D-85A9-4425-A8C9-CB60BF55C4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9D36D9-C156-418A-BE53-5B9A805CA3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10" name="Datumsplatzhalter 28">
            <a:extLst>
              <a:ext uri="{FF2B5EF4-FFF2-40B4-BE49-F238E27FC236}">
                <a16:creationId xmlns:a16="http://schemas.microsoft.com/office/drawing/2014/main" id="{07074AC1-D4BB-4E2E-936F-F52E884FC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C0255F4B-42FF-4DA0-9FB3-A52CAAB0C7CA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6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with flexib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47043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188912" y="441325"/>
            <a:ext cx="8772525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Text slide! Only insert background visuals from imagepack</a:t>
            </a:r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Headline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/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F8833A2-98CC-4338-9C2C-393F15CE3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0C173FC-6BAA-449D-ADEC-1A647C3CD9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9D559144-1D83-41AA-A55C-D32AB6E5E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10CD4BF3-2595-4188-97A3-1960A3F682E0}" type="datetime4">
              <a:rPr lang="en-GB" smtClean="0"/>
              <a:t>25 February 2022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0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2935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Grafik 25" descr="Ein Bild, das draußen, Mann, Vogel, Wasser enthält.&#10;&#10;Automatisch generierte Beschreibung">
            <a:extLst>
              <a:ext uri="{FF2B5EF4-FFF2-40B4-BE49-F238E27FC236}">
                <a16:creationId xmlns:a16="http://schemas.microsoft.com/office/drawing/2014/main" id="{755A25E4-5DBD-4B56-9DCD-73EEE5FD10B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438492"/>
            <a:ext cx="8775700" cy="4530622"/>
          </a:xfrm>
          <a:prstGeom prst="rect">
            <a:avLst/>
          </a:prstGeom>
        </p:spPr>
      </p:pic>
      <p:sp>
        <p:nvSpPr>
          <p:cNvPr id="12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7" y="5003805"/>
            <a:ext cx="7344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C090EF03-8AD7-467B-9686-DE88C7060262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78102" y="2111860"/>
            <a:ext cx="7187998" cy="1868204"/>
          </a:xfrm>
        </p:spPr>
        <p:txBody>
          <a:bodyPr anchor="t"/>
          <a:lstStyle>
            <a:lvl1pPr marL="358775" indent="-358775">
              <a:spcBef>
                <a:spcPts val="1200"/>
              </a:spcBef>
              <a:buFont typeface="+mj-lt"/>
              <a:buAutoNum type="arabicPeriod"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/>
              <a:t>Agenda point 1</a:t>
            </a:r>
          </a:p>
          <a:p>
            <a:pPr lvl="1"/>
            <a:r>
              <a:rPr lang="en-GB"/>
              <a:t>Text</a:t>
            </a:r>
          </a:p>
          <a:p>
            <a:pPr lvl="1"/>
            <a:r>
              <a:rPr lang="en-GB"/>
              <a:t>Text</a:t>
            </a:r>
          </a:p>
          <a:p>
            <a:pPr lvl="1"/>
            <a:r>
              <a:rPr lang="en-GB"/>
              <a:t>Text</a:t>
            </a:r>
          </a:p>
          <a:p>
            <a:pPr lvl="0"/>
            <a:r>
              <a:rPr lang="en-GB"/>
              <a:t>Agenda point 2</a:t>
            </a:r>
          </a:p>
          <a:p>
            <a:pPr lvl="0"/>
            <a:r>
              <a:rPr lang="en-GB"/>
              <a:t>Agenda point 3</a:t>
            </a:r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819F950-F663-403A-9D92-400A29458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DBE4AE-E329-4A81-A37F-04E2E1F0C9D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5611A-17BF-4A4D-93FC-3535ECCC7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8102" y="1270116"/>
            <a:ext cx="7185713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14" name="Textfeld 63">
            <a:extLst>
              <a:ext uri="{FF2B5EF4-FFF2-40B4-BE49-F238E27FC236}">
                <a16:creationId xmlns:a16="http://schemas.microsoft.com/office/drawing/2014/main" id="{FE09636D-7791-4253-B9FE-21D0D11396AC}"/>
              </a:ext>
            </a:extLst>
          </p:cNvPr>
          <p:cNvSpPr txBox="1">
            <a:spLocks/>
          </p:cNvSpPr>
          <p:nvPr userDrawn="1"/>
        </p:nvSpPr>
        <p:spPr>
          <a:xfrm>
            <a:off x="982663" y="92442"/>
            <a:ext cx="79831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>
                <a:solidFill>
                  <a:schemeClr val="accent1"/>
                </a:solidFill>
              </a:rPr>
              <a:t>Shaping the </a:t>
            </a:r>
            <a:br>
              <a:rPr lang="en-GB" sz="600" b="1">
                <a:solidFill>
                  <a:schemeClr val="accent1"/>
                </a:solidFill>
              </a:rPr>
            </a:br>
            <a:r>
              <a:rPr lang="en-GB" sz="600" b="1">
                <a:solidFill>
                  <a:schemeClr val="accent1"/>
                </a:solidFill>
              </a:rPr>
              <a:t>future of digital </a:t>
            </a:r>
            <a:br>
              <a:rPr lang="en-GB" sz="600" b="1">
                <a:solidFill>
                  <a:schemeClr val="accent1"/>
                </a:solidFill>
              </a:rPr>
            </a:br>
            <a:r>
              <a:rPr lang="en-GB" sz="600" b="1">
                <a:solidFill>
                  <a:schemeClr val="accent1"/>
                </a:solidFill>
              </a:rPr>
              <a:t>business</a:t>
            </a:r>
            <a:endParaRPr lang="en-GB" sz="600" b="1" dirty="0">
              <a:solidFill>
                <a:schemeClr val="accent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FDFF688-45A0-4F06-90A7-7669AEDFD10A}"/>
              </a:ext>
            </a:extLst>
          </p:cNvPr>
          <p:cNvGrpSpPr>
            <a:grpSpLocks/>
          </p:cNvGrpSpPr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16" name="AutoShape 89">
              <a:extLst>
                <a:ext uri="{FF2B5EF4-FFF2-40B4-BE49-F238E27FC236}">
                  <a16:creationId xmlns:a16="http://schemas.microsoft.com/office/drawing/2014/main" id="{DF812B7F-585B-48F8-A545-79B4C0343D0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7" name="Rectangle 91">
              <a:extLst>
                <a:ext uri="{FF2B5EF4-FFF2-40B4-BE49-F238E27FC236}">
                  <a16:creationId xmlns:a16="http://schemas.microsoft.com/office/drawing/2014/main" id="{CC8E0677-FBD6-461C-9173-865E1C089A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8" name="Rectangle 92">
              <a:extLst>
                <a:ext uri="{FF2B5EF4-FFF2-40B4-BE49-F238E27FC236}">
                  <a16:creationId xmlns:a16="http://schemas.microsoft.com/office/drawing/2014/main" id="{5AF6F13B-0DE9-499A-B549-7BCFDD119D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9" name="Freeform 93">
              <a:extLst>
                <a:ext uri="{FF2B5EF4-FFF2-40B4-BE49-F238E27FC236}">
                  <a16:creationId xmlns:a16="http://schemas.microsoft.com/office/drawing/2014/main" id="{6F1BAD51-587A-4C0E-B7FA-ABB0F68E97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20" name="Freeform 94">
              <a:extLst>
                <a:ext uri="{FF2B5EF4-FFF2-40B4-BE49-F238E27FC236}">
                  <a16:creationId xmlns:a16="http://schemas.microsoft.com/office/drawing/2014/main" id="{7C70085C-3A26-4503-95A4-C264D0BA4A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21" name="Freeform 95">
              <a:extLst>
                <a:ext uri="{FF2B5EF4-FFF2-40B4-BE49-F238E27FC236}">
                  <a16:creationId xmlns:a16="http://schemas.microsoft.com/office/drawing/2014/main" id="{5D7C8C37-C744-4134-94D4-67EF1E4E8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22" name="Textfeld 26">
            <a:extLst>
              <a:ext uri="{FF2B5EF4-FFF2-40B4-BE49-F238E27FC236}">
                <a16:creationId xmlns:a16="http://schemas.microsoft.com/office/drawing/2014/main" id="{557B3D3B-D556-421E-AD15-2DF7DEC28C4B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8273941" y="5003805"/>
            <a:ext cx="1586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685800"/>
            <a:fld id="{7D6EB20D-04D2-4A2D-94DA-2F197CC5CE85}" type="slidenum">
              <a:rPr lang="en-GB" sz="600" b="1" noProof="0" smtClean="0">
                <a:solidFill>
                  <a:schemeClr val="tx1"/>
                </a:solidFill>
              </a:rPr>
              <a:pPr algn="l" defTabSz="685800"/>
              <a:t>‹#›</a:t>
            </a:fld>
            <a:endParaRPr lang="en-GB" sz="600" b="1" noProof="0" dirty="0">
              <a:solidFill>
                <a:schemeClr val="tx1"/>
              </a:solidFill>
            </a:endParaRPr>
          </a:p>
        </p:txBody>
      </p:sp>
      <p:sp>
        <p:nvSpPr>
          <p:cNvPr id="23" name="Rectangle 92">
            <a:extLst>
              <a:ext uri="{FF2B5EF4-FFF2-40B4-BE49-F238E27FC236}">
                <a16:creationId xmlns:a16="http://schemas.microsoft.com/office/drawing/2014/main" id="{59F7DFE4-AD18-4030-A7B8-7EBDEFAA9F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69275" y="5016634"/>
            <a:ext cx="68263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Fußzeilenplatzhalter 2">
            <a:extLst>
              <a:ext uri="{FF2B5EF4-FFF2-40B4-BE49-F238E27FC236}">
                <a16:creationId xmlns:a16="http://schemas.microsoft.com/office/drawing/2014/main" id="{0FCBF41F-781D-4B6E-BDAD-ECF3EA8A7F56}"/>
              </a:ext>
            </a:extLst>
          </p:cNvPr>
          <p:cNvSpPr txBox="1">
            <a:spLocks/>
          </p:cNvSpPr>
          <p:nvPr userDrawn="1"/>
        </p:nvSpPr>
        <p:spPr>
          <a:xfrm flipH="1">
            <a:off x="1035946" y="5003805"/>
            <a:ext cx="150643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600" b="1" kern="1200" cap="all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GB" b="1" cap="none" dirty="0"/>
              <a:t>gft.com</a:t>
            </a:r>
          </a:p>
        </p:txBody>
      </p:sp>
      <p:sp>
        <p:nvSpPr>
          <p:cNvPr id="25" name="Rechteck 50">
            <a:extLst>
              <a:ext uri="{FF2B5EF4-FFF2-40B4-BE49-F238E27FC236}">
                <a16:creationId xmlns:a16="http://schemas.microsoft.com/office/drawing/2014/main" id="{C3A5222F-6C08-4DA6-BC01-BC990B8BCA53}"/>
              </a:ext>
            </a:extLst>
          </p:cNvPr>
          <p:cNvSpPr>
            <a:spLocks noChangeAspect="1"/>
          </p:cNvSpPr>
          <p:nvPr userDrawn="1"/>
        </p:nvSpPr>
        <p:spPr bwMode="gray">
          <a:xfrm rot="2700000">
            <a:off x="976313" y="503713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79268" h="379268">
                <a:moveTo>
                  <a:pt x="0" y="0"/>
                </a:moveTo>
                <a:lnTo>
                  <a:pt x="379268" y="0"/>
                </a:lnTo>
                <a:lnTo>
                  <a:pt x="379268" y="379268"/>
                </a:lnTo>
                <a:lnTo>
                  <a:pt x="250681" y="379268"/>
                </a:lnTo>
                <a:lnTo>
                  <a:pt x="250681" y="128587"/>
                </a:lnTo>
                <a:lnTo>
                  <a:pt x="0" y="128587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8AB8556-9874-41F1-80E1-194EC6F326B0}"/>
              </a:ext>
            </a:extLst>
          </p:cNvPr>
          <p:cNvGrpSpPr/>
          <p:nvPr userDrawn="1"/>
        </p:nvGrpSpPr>
        <p:grpSpPr>
          <a:xfrm>
            <a:off x="9542551" y="432506"/>
            <a:ext cx="1614235" cy="797069"/>
            <a:chOff x="9463668" y="1940312"/>
            <a:chExt cx="1614235" cy="797069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67325ED-D036-4D86-9DEE-68CF65819CF2}"/>
                </a:ext>
              </a:extLst>
            </p:cNvPr>
            <p:cNvSpPr txBox="1"/>
            <p:nvPr/>
          </p:nvSpPr>
          <p:spPr>
            <a:xfrm>
              <a:off x="9463668" y="1940312"/>
              <a:ext cx="1614235" cy="797069"/>
            </a:xfrm>
            <a:prstGeom prst="rect">
              <a:avLst/>
            </a:prstGeom>
            <a:solidFill>
              <a:srgbClr val="EC6608"/>
            </a:solidFill>
            <a:ln>
              <a:noFill/>
            </a:ln>
          </p:spPr>
          <p:txBody>
            <a:bodyPr wrap="square" lIns="108000" tIns="468000" rIns="108000" bIns="108000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This is a pre-set agenda </a:t>
              </a:r>
              <a:br>
                <a:rPr lang="en-US" sz="700" dirty="0">
                  <a:solidFill>
                    <a:schemeClr val="bg1"/>
                  </a:solidFill>
                </a:rPr>
              </a:br>
              <a:r>
                <a:rPr lang="en-US" sz="700" dirty="0">
                  <a:solidFill>
                    <a:schemeClr val="bg1"/>
                  </a:solidFill>
                </a:rPr>
                <a:t>slide with sub-bullets.</a:t>
              </a:r>
            </a:p>
          </p:txBody>
        </p:sp>
        <p:sp>
          <p:nvSpPr>
            <p:cNvPr id="30" name="Freihandform: Form 122">
              <a:extLst>
                <a:ext uri="{FF2B5EF4-FFF2-40B4-BE49-F238E27FC236}">
                  <a16:creationId xmlns:a16="http://schemas.microsoft.com/office/drawing/2014/main" id="{9D5EF449-3397-4A9C-B768-821934268548}"/>
                </a:ext>
              </a:extLst>
            </p:cNvPr>
            <p:cNvSpPr/>
            <p:nvPr/>
          </p:nvSpPr>
          <p:spPr>
            <a:xfrm>
              <a:off x="9516219" y="1994666"/>
              <a:ext cx="359650" cy="359651"/>
            </a:xfrm>
            <a:custGeom>
              <a:avLst/>
              <a:gdLst>
                <a:gd name="connsiteX0" fmla="*/ 7144 w 619125"/>
                <a:gd name="connsiteY0" fmla="*/ 7144 h 619125"/>
                <a:gd name="connsiteX1" fmla="*/ 616744 w 619125"/>
                <a:gd name="connsiteY1" fmla="*/ 7144 h 619125"/>
                <a:gd name="connsiteX2" fmla="*/ 616744 w 619125"/>
                <a:gd name="connsiteY2" fmla="*/ 616744 h 619125"/>
                <a:gd name="connsiteX3" fmla="*/ 7144 w 619125"/>
                <a:gd name="connsiteY3" fmla="*/ 61674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619125">
                  <a:moveTo>
                    <a:pt x="7144" y="7144"/>
                  </a:moveTo>
                  <a:lnTo>
                    <a:pt x="616744" y="7144"/>
                  </a:lnTo>
                  <a:lnTo>
                    <a:pt x="616744" y="616744"/>
                  </a:lnTo>
                  <a:lnTo>
                    <a:pt x="7144" y="616744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685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2927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Grafik 36" descr="Ein Bild, das draußen, Mann, Vogel, Wasser enthält.&#10;&#10;Automatisch generierte Beschreibung">
            <a:extLst>
              <a:ext uri="{FF2B5EF4-FFF2-40B4-BE49-F238E27FC236}">
                <a16:creationId xmlns:a16="http://schemas.microsoft.com/office/drawing/2014/main" id="{04A60F14-CE3D-4CA2-B978-8141FA7594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438492"/>
            <a:ext cx="8775700" cy="4530622"/>
          </a:xfrm>
          <a:prstGeom prst="rect">
            <a:avLst/>
          </a:prstGeom>
        </p:spPr>
      </p:pic>
      <p:sp>
        <p:nvSpPr>
          <p:cNvPr id="12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7" y="5003805"/>
            <a:ext cx="7344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E263BFC0-0658-47D1-8354-DAFDCA094730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590379" y="1274414"/>
            <a:ext cx="2581571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0" baseline="0"/>
            </a:lvl1pPr>
            <a:lvl2pPr marL="358775" indent="0">
              <a:buNone/>
              <a:defRPr/>
            </a:lvl2pPr>
          </a:lstStyle>
          <a:p>
            <a:pPr lvl="0"/>
            <a:r>
              <a:rPr lang="en-GB" dirty="0"/>
              <a:t>Agenda point 1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819F950-F663-403A-9D92-400A29458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Type here if </a:t>
            </a:r>
          </a:p>
          <a:p>
            <a:pPr lvl="0"/>
            <a:r>
              <a:rPr lang="en-GB"/>
              <a:t>add info needed </a:t>
            </a:r>
          </a:p>
          <a:p>
            <a:pPr lvl="0"/>
            <a:r>
              <a:rPr lang="en-GB"/>
              <a:t>for this slide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DBE4AE-E329-4A81-A37F-04E2E1F0C9D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063C0-5B10-4FC4-AA3D-45B0ECC60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A621616A-B4A0-4DD7-B50F-66B722F884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8102" y="1274414"/>
            <a:ext cx="431598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B07470F2-643C-42D5-945E-B00EBE4198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0379" y="1782395"/>
            <a:ext cx="2581571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0" baseline="0"/>
            </a:lvl1pPr>
            <a:lvl2pPr marL="358775" indent="0">
              <a:buNone/>
              <a:defRPr/>
            </a:lvl2pPr>
          </a:lstStyle>
          <a:p>
            <a:pPr lvl="0"/>
            <a:r>
              <a:rPr lang="en-GB" dirty="0"/>
              <a:t>Agenda point 2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D4B6CF0-973C-4E2E-8439-9F004ABE37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02" y="1782395"/>
            <a:ext cx="431598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 dirty="0"/>
              <a:t>02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F58ED3D-551B-4753-9229-75CFCA0007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0379" y="2290375"/>
            <a:ext cx="2581571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0" baseline="0"/>
            </a:lvl1pPr>
            <a:lvl2pPr marL="358775" indent="0">
              <a:buNone/>
              <a:defRPr/>
            </a:lvl2pPr>
          </a:lstStyle>
          <a:p>
            <a:pPr lvl="0"/>
            <a:r>
              <a:rPr lang="en-GB" dirty="0"/>
              <a:t>Agenda point 3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A6EE6430-631F-4BC1-90B1-6B9EAF8AEC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8102" y="2290375"/>
            <a:ext cx="431598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 dirty="0"/>
              <a:t>03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E97BEF78-AB92-4C3D-BC00-F340C4CD50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80856" y="1274414"/>
            <a:ext cx="2581571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0" baseline="0"/>
            </a:lvl1pPr>
            <a:lvl2pPr marL="358775" indent="0">
              <a:buNone/>
              <a:defRPr/>
            </a:lvl2pPr>
          </a:lstStyle>
          <a:p>
            <a:pPr lvl="0"/>
            <a:r>
              <a:rPr lang="en-GB" dirty="0"/>
              <a:t>Agenda point 1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9000C86E-2DE6-41E0-BE35-3EBDE08BA6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8579" y="1274414"/>
            <a:ext cx="431598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 dirty="0"/>
              <a:t>04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E26C0E79-6E63-4A57-8506-F554347E3F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0856" y="1782395"/>
            <a:ext cx="2581571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0" baseline="0"/>
            </a:lvl1pPr>
            <a:lvl2pPr marL="358775" indent="0">
              <a:buNone/>
              <a:defRPr/>
            </a:lvl2pPr>
          </a:lstStyle>
          <a:p>
            <a:pPr lvl="0"/>
            <a:r>
              <a:rPr lang="en-GB" dirty="0"/>
              <a:t>Agenda point 2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1DB9CB37-0B28-4161-B84A-AC4554F26E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8579" y="1782395"/>
            <a:ext cx="431598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 dirty="0"/>
              <a:t>05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22DB2C3E-B54B-4FA6-AE26-33D5BF6DAD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80856" y="2290375"/>
            <a:ext cx="2581571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0" baseline="0"/>
            </a:lvl1pPr>
            <a:lvl2pPr marL="358775" indent="0">
              <a:buNone/>
              <a:defRPr/>
            </a:lvl2pPr>
          </a:lstStyle>
          <a:p>
            <a:pPr lvl="0"/>
            <a:r>
              <a:rPr lang="en-GB" dirty="0"/>
              <a:t>Agenda point 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C045C8D-F3CE-4300-93D5-D14FFD972B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8579" y="2290375"/>
            <a:ext cx="431598" cy="276999"/>
          </a:xfrm>
        </p:spPr>
        <p:txBody>
          <a:bodyPr anchor="t"/>
          <a:lstStyle>
            <a:lvl1pPr marL="0" indent="0">
              <a:spcBef>
                <a:spcPts val="1200"/>
              </a:spcBef>
              <a:buFont typeface="+mj-lt"/>
              <a:buNone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 dirty="0"/>
              <a:t>06</a:t>
            </a:r>
          </a:p>
        </p:txBody>
      </p:sp>
      <p:sp>
        <p:nvSpPr>
          <p:cNvPr id="25" name="Textfeld 63">
            <a:extLst>
              <a:ext uri="{FF2B5EF4-FFF2-40B4-BE49-F238E27FC236}">
                <a16:creationId xmlns:a16="http://schemas.microsoft.com/office/drawing/2014/main" id="{BC610A01-2A24-43BE-A696-9689390F2527}"/>
              </a:ext>
            </a:extLst>
          </p:cNvPr>
          <p:cNvSpPr txBox="1">
            <a:spLocks/>
          </p:cNvSpPr>
          <p:nvPr userDrawn="1"/>
        </p:nvSpPr>
        <p:spPr>
          <a:xfrm>
            <a:off x="982663" y="92442"/>
            <a:ext cx="79831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>
                <a:solidFill>
                  <a:schemeClr val="accent1"/>
                </a:solidFill>
              </a:rPr>
              <a:t>Shaping the </a:t>
            </a:r>
            <a:br>
              <a:rPr lang="en-GB" sz="600" b="1">
                <a:solidFill>
                  <a:schemeClr val="accent1"/>
                </a:solidFill>
              </a:rPr>
            </a:br>
            <a:r>
              <a:rPr lang="en-GB" sz="600" b="1">
                <a:solidFill>
                  <a:schemeClr val="accent1"/>
                </a:solidFill>
              </a:rPr>
              <a:t>future of digital </a:t>
            </a:r>
            <a:br>
              <a:rPr lang="en-GB" sz="600" b="1">
                <a:solidFill>
                  <a:schemeClr val="accent1"/>
                </a:solidFill>
              </a:rPr>
            </a:br>
            <a:r>
              <a:rPr lang="en-GB" sz="600" b="1">
                <a:solidFill>
                  <a:schemeClr val="accent1"/>
                </a:solidFill>
              </a:rPr>
              <a:t>business</a:t>
            </a:r>
            <a:endParaRPr lang="en-GB" sz="600" b="1" dirty="0">
              <a:solidFill>
                <a:schemeClr val="accent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2076193-C374-4E28-A605-FFCADC90DBC1}"/>
              </a:ext>
            </a:extLst>
          </p:cNvPr>
          <p:cNvGrpSpPr>
            <a:grpSpLocks/>
          </p:cNvGrpSpPr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27" name="AutoShape 89">
              <a:extLst>
                <a:ext uri="{FF2B5EF4-FFF2-40B4-BE49-F238E27FC236}">
                  <a16:creationId xmlns:a16="http://schemas.microsoft.com/office/drawing/2014/main" id="{82A53380-4EF6-451C-839C-9932456D095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28" name="Rectangle 91">
              <a:extLst>
                <a:ext uri="{FF2B5EF4-FFF2-40B4-BE49-F238E27FC236}">
                  <a16:creationId xmlns:a16="http://schemas.microsoft.com/office/drawing/2014/main" id="{F77AB25C-B475-4544-A5E7-AFD301F9C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29" name="Rectangle 92">
              <a:extLst>
                <a:ext uri="{FF2B5EF4-FFF2-40B4-BE49-F238E27FC236}">
                  <a16:creationId xmlns:a16="http://schemas.microsoft.com/office/drawing/2014/main" id="{9E3FADEC-B630-42E2-9590-2CAFF5F201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2BD04A82-4FFF-4E26-960B-3E4E42FF3F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31" name="Freeform 94">
              <a:extLst>
                <a:ext uri="{FF2B5EF4-FFF2-40B4-BE49-F238E27FC236}">
                  <a16:creationId xmlns:a16="http://schemas.microsoft.com/office/drawing/2014/main" id="{B6B8609A-6CFA-46E3-AC8D-8D21C00CE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32" name="Freeform 95">
              <a:extLst>
                <a:ext uri="{FF2B5EF4-FFF2-40B4-BE49-F238E27FC236}">
                  <a16:creationId xmlns:a16="http://schemas.microsoft.com/office/drawing/2014/main" id="{83B9F02A-42EE-49CE-BCA8-A0950D5A1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33" name="Textfeld 26">
            <a:extLst>
              <a:ext uri="{FF2B5EF4-FFF2-40B4-BE49-F238E27FC236}">
                <a16:creationId xmlns:a16="http://schemas.microsoft.com/office/drawing/2014/main" id="{FF705BD7-3CEE-433A-AB44-8068288165D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8273941" y="5003805"/>
            <a:ext cx="1586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685800"/>
            <a:fld id="{7D6EB20D-04D2-4A2D-94DA-2F197CC5CE85}" type="slidenum">
              <a:rPr lang="en-GB" sz="600" b="1" noProof="0" smtClean="0">
                <a:solidFill>
                  <a:schemeClr val="tx1"/>
                </a:solidFill>
              </a:rPr>
              <a:pPr algn="l" defTabSz="685800"/>
              <a:t>‹#›</a:t>
            </a:fld>
            <a:endParaRPr lang="en-GB" sz="600" b="1" noProof="0" dirty="0">
              <a:solidFill>
                <a:schemeClr val="tx1"/>
              </a:solidFill>
            </a:endParaRPr>
          </a:p>
        </p:txBody>
      </p:sp>
      <p:sp>
        <p:nvSpPr>
          <p:cNvPr id="34" name="Rectangle 92">
            <a:extLst>
              <a:ext uri="{FF2B5EF4-FFF2-40B4-BE49-F238E27FC236}">
                <a16:creationId xmlns:a16="http://schemas.microsoft.com/office/drawing/2014/main" id="{8701AE7D-D897-4CF4-98BF-6D241B101B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69275" y="5016634"/>
            <a:ext cx="68263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5" name="Fußzeilenplatzhalter 2">
            <a:extLst>
              <a:ext uri="{FF2B5EF4-FFF2-40B4-BE49-F238E27FC236}">
                <a16:creationId xmlns:a16="http://schemas.microsoft.com/office/drawing/2014/main" id="{E9C0FCF2-34A0-461B-ADD3-A62B9E5A4CC4}"/>
              </a:ext>
            </a:extLst>
          </p:cNvPr>
          <p:cNvSpPr txBox="1">
            <a:spLocks/>
          </p:cNvSpPr>
          <p:nvPr userDrawn="1"/>
        </p:nvSpPr>
        <p:spPr>
          <a:xfrm flipH="1">
            <a:off x="1035946" y="5003805"/>
            <a:ext cx="150643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600" b="1" kern="1200" cap="all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GB" b="1" cap="none" dirty="0"/>
              <a:t>gft.com</a:t>
            </a:r>
          </a:p>
        </p:txBody>
      </p:sp>
      <p:sp>
        <p:nvSpPr>
          <p:cNvPr id="36" name="Rechteck 50">
            <a:extLst>
              <a:ext uri="{FF2B5EF4-FFF2-40B4-BE49-F238E27FC236}">
                <a16:creationId xmlns:a16="http://schemas.microsoft.com/office/drawing/2014/main" id="{1191CA2C-7920-43B8-8112-9964B257601D}"/>
              </a:ext>
            </a:extLst>
          </p:cNvPr>
          <p:cNvSpPr>
            <a:spLocks noChangeAspect="1"/>
          </p:cNvSpPr>
          <p:nvPr userDrawn="1"/>
        </p:nvSpPr>
        <p:spPr bwMode="gray">
          <a:xfrm rot="2700000">
            <a:off x="976313" y="503713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79268" h="379268">
                <a:moveTo>
                  <a:pt x="0" y="0"/>
                </a:moveTo>
                <a:lnTo>
                  <a:pt x="379268" y="0"/>
                </a:lnTo>
                <a:lnTo>
                  <a:pt x="379268" y="379268"/>
                </a:lnTo>
                <a:lnTo>
                  <a:pt x="250681" y="379268"/>
                </a:lnTo>
                <a:lnTo>
                  <a:pt x="250681" y="128587"/>
                </a:lnTo>
                <a:lnTo>
                  <a:pt x="0" y="128587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C82D2F2-300F-4CF3-A27F-0DE0468F6D69}"/>
              </a:ext>
            </a:extLst>
          </p:cNvPr>
          <p:cNvGrpSpPr/>
          <p:nvPr userDrawn="1"/>
        </p:nvGrpSpPr>
        <p:grpSpPr>
          <a:xfrm>
            <a:off x="9542551" y="432506"/>
            <a:ext cx="1614235" cy="797069"/>
            <a:chOff x="9463668" y="1940312"/>
            <a:chExt cx="1614235" cy="797069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BEF0ACF-6B40-41BC-B611-AE63DCB415FD}"/>
                </a:ext>
              </a:extLst>
            </p:cNvPr>
            <p:cNvSpPr txBox="1"/>
            <p:nvPr/>
          </p:nvSpPr>
          <p:spPr>
            <a:xfrm>
              <a:off x="9463668" y="1940312"/>
              <a:ext cx="1614235" cy="797069"/>
            </a:xfrm>
            <a:prstGeom prst="rect">
              <a:avLst/>
            </a:prstGeom>
            <a:solidFill>
              <a:srgbClr val="EC6608"/>
            </a:solidFill>
            <a:ln>
              <a:noFill/>
            </a:ln>
          </p:spPr>
          <p:txBody>
            <a:bodyPr wrap="square" lIns="108000" tIns="468000" rIns="108000" bIns="108000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This is a pre-set agenda </a:t>
              </a:r>
              <a:br>
                <a:rPr lang="en-US" sz="700" dirty="0">
                  <a:solidFill>
                    <a:schemeClr val="bg1"/>
                  </a:solidFill>
                </a:rPr>
              </a:br>
              <a:r>
                <a:rPr lang="en-US" sz="700" dirty="0">
                  <a:solidFill>
                    <a:schemeClr val="bg1"/>
                  </a:solidFill>
                </a:rPr>
                <a:t>slide with two columns.</a:t>
              </a:r>
            </a:p>
          </p:txBody>
        </p:sp>
        <p:sp>
          <p:nvSpPr>
            <p:cNvPr id="41" name="Freihandform: Form 122">
              <a:extLst>
                <a:ext uri="{FF2B5EF4-FFF2-40B4-BE49-F238E27FC236}">
                  <a16:creationId xmlns:a16="http://schemas.microsoft.com/office/drawing/2014/main" id="{B7771B05-F747-42C3-92F8-8922A3434286}"/>
                </a:ext>
              </a:extLst>
            </p:cNvPr>
            <p:cNvSpPr/>
            <p:nvPr/>
          </p:nvSpPr>
          <p:spPr>
            <a:xfrm>
              <a:off x="9516219" y="1994666"/>
              <a:ext cx="359650" cy="359651"/>
            </a:xfrm>
            <a:custGeom>
              <a:avLst/>
              <a:gdLst>
                <a:gd name="connsiteX0" fmla="*/ 7144 w 619125"/>
                <a:gd name="connsiteY0" fmla="*/ 7144 h 619125"/>
                <a:gd name="connsiteX1" fmla="*/ 616744 w 619125"/>
                <a:gd name="connsiteY1" fmla="*/ 7144 h 619125"/>
                <a:gd name="connsiteX2" fmla="*/ 616744 w 619125"/>
                <a:gd name="connsiteY2" fmla="*/ 616744 h 619125"/>
                <a:gd name="connsiteX3" fmla="*/ 7144 w 619125"/>
                <a:gd name="connsiteY3" fmla="*/ 61674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619125">
                  <a:moveTo>
                    <a:pt x="7144" y="7144"/>
                  </a:moveTo>
                  <a:lnTo>
                    <a:pt x="616744" y="7144"/>
                  </a:lnTo>
                  <a:lnTo>
                    <a:pt x="616744" y="616744"/>
                  </a:lnTo>
                  <a:lnTo>
                    <a:pt x="7144" y="616744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275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95330953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9" imgW="270" imgH="270" progId="TCLayout.ActiveDocument.1">
                  <p:embed/>
                </p:oleObj>
              </mc:Choice>
              <mc:Fallback>
                <p:oleObj name="think-cell Folie" r:id="rId19" imgW="270" imgH="270" progId="TCLayout.ActiveDocument.1">
                  <p:embed/>
                  <p:pic>
                    <p:nvPicPr>
                      <p:cNvPr id="31" name="Objekt 30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574725" y="-463828"/>
            <a:ext cx="796922" cy="428109"/>
            <a:chOff x="2574725" y="-463828"/>
            <a:chExt cx="796922" cy="428109"/>
          </a:xfrm>
        </p:grpSpPr>
        <p:sp>
          <p:nvSpPr>
            <p:cNvPr id="85" name="Rechteck 84"/>
            <p:cNvSpPr/>
            <p:nvPr/>
          </p:nvSpPr>
          <p:spPr>
            <a:xfrm>
              <a:off x="2574725" y="-463828"/>
              <a:ext cx="796922" cy="349528"/>
            </a:xfrm>
            <a:prstGeom prst="rect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>
                  <a:solidFill>
                    <a:schemeClr val="bg1"/>
                  </a:solidFill>
                </a:rPr>
                <a:t>Optional</a:t>
              </a:r>
              <a:br>
                <a:rPr lang="en-GB" sz="800">
                  <a:solidFill>
                    <a:schemeClr val="bg1"/>
                  </a:solidFill>
                </a:rPr>
              </a:br>
              <a:r>
                <a:rPr lang="en-GB" sz="600">
                  <a:solidFill>
                    <a:schemeClr val="bg1"/>
                  </a:solidFill>
                </a:rPr>
                <a:t>(works like a footer, description</a:t>
              </a:r>
              <a:r>
                <a:rPr lang="en-GB" sz="600" baseline="0">
                  <a:solidFill>
                    <a:schemeClr val="bg1"/>
                  </a:solidFill>
                </a:rPr>
                <a:t> slide 6</a:t>
              </a:r>
              <a:r>
                <a:rPr lang="en-GB" sz="600">
                  <a:solidFill>
                    <a:schemeClr val="bg1"/>
                  </a:solidFill>
                </a:rPr>
                <a:t>)</a:t>
              </a:r>
              <a:endParaRPr lang="en-GB" sz="600" dirty="0">
                <a:solidFill>
                  <a:schemeClr val="bg1"/>
                </a:solidFill>
              </a:endParaRPr>
            </a:p>
          </p:txBody>
        </p:sp>
        <p:sp>
          <p:nvSpPr>
            <p:cNvPr id="4" name="Gleichschenkliges Dreieck 3"/>
            <p:cNvSpPr/>
            <p:nvPr userDrawn="1"/>
          </p:nvSpPr>
          <p:spPr>
            <a:xfrm rot="10800000">
              <a:off x="2900558" y="-114300"/>
              <a:ext cx="145256" cy="78581"/>
            </a:xfrm>
            <a:prstGeom prst="triangle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75028" y="-463828"/>
            <a:ext cx="796922" cy="428109"/>
            <a:chOff x="3375028" y="-463828"/>
            <a:chExt cx="796922" cy="428109"/>
          </a:xfrm>
        </p:grpSpPr>
        <p:sp>
          <p:nvSpPr>
            <p:cNvPr id="86" name="Rechteck 85"/>
            <p:cNvSpPr/>
            <p:nvPr/>
          </p:nvSpPr>
          <p:spPr>
            <a:xfrm>
              <a:off x="3375028" y="-463828"/>
              <a:ext cx="796922" cy="3495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>
                  <a:solidFill>
                    <a:schemeClr val="tx1"/>
                  </a:solidFill>
                </a:rPr>
                <a:t>Optional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600">
                  <a:solidFill>
                    <a:schemeClr val="tx1"/>
                  </a:solidFill>
                </a:rPr>
                <a:t>(if there is no [3] this moves to the left)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Gleichschenkliges Dreieck 86"/>
            <p:cNvSpPr/>
            <p:nvPr userDrawn="1"/>
          </p:nvSpPr>
          <p:spPr>
            <a:xfrm rot="10800000">
              <a:off x="3700861" y="-114300"/>
              <a:ext cx="145256" cy="78581"/>
            </a:xfrm>
            <a:prstGeom prst="triangl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776414" y="-463828"/>
            <a:ext cx="798310" cy="428109"/>
            <a:chOff x="1776414" y="-463828"/>
            <a:chExt cx="798310" cy="428109"/>
          </a:xfrm>
        </p:grpSpPr>
        <p:sp>
          <p:nvSpPr>
            <p:cNvPr id="84" name="Rechteck 83"/>
            <p:cNvSpPr/>
            <p:nvPr/>
          </p:nvSpPr>
          <p:spPr>
            <a:xfrm>
              <a:off x="1776414" y="-463828"/>
              <a:ext cx="798310" cy="3495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>
                  <a:solidFill>
                    <a:schemeClr val="tx1"/>
                  </a:solidFill>
                </a:rPr>
                <a:t>Withdrawn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600">
                  <a:solidFill>
                    <a:schemeClr val="tx1"/>
                  </a:solidFill>
                </a:rPr>
                <a:t>(only if necessary, via the master view)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88" name="Gleichschenkliges Dreieck 87"/>
            <p:cNvSpPr/>
            <p:nvPr userDrawn="1"/>
          </p:nvSpPr>
          <p:spPr>
            <a:xfrm rot="10800000">
              <a:off x="2102941" y="-114300"/>
              <a:ext cx="145256" cy="78581"/>
            </a:xfrm>
            <a:prstGeom prst="triangl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977900" y="-463828"/>
            <a:ext cx="799901" cy="428109"/>
            <a:chOff x="977900" y="-463828"/>
            <a:chExt cx="799901" cy="428109"/>
          </a:xfrm>
        </p:grpSpPr>
        <p:sp>
          <p:nvSpPr>
            <p:cNvPr id="70" name="Rechteck 69"/>
            <p:cNvSpPr/>
            <p:nvPr/>
          </p:nvSpPr>
          <p:spPr>
            <a:xfrm>
              <a:off x="977900" y="-463828"/>
              <a:ext cx="799901" cy="349528"/>
            </a:xfrm>
            <a:prstGeom prst="rect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 b="1">
                  <a:solidFill>
                    <a:schemeClr val="bg1"/>
                  </a:solidFill>
                </a:rPr>
                <a:t>Mandatory</a:t>
              </a:r>
              <a:br>
                <a:rPr lang="en-GB" sz="800">
                  <a:solidFill>
                    <a:schemeClr val="bg1"/>
                  </a:solidFill>
                </a:rPr>
              </a:br>
              <a:r>
                <a:rPr lang="en-GB" sz="600">
                  <a:solidFill>
                    <a:prstClr val="white"/>
                  </a:solidFill>
                </a:rPr>
                <a:t>(do not delete or change it</a:t>
              </a:r>
              <a:r>
                <a:rPr lang="en-GB" sz="600" baseline="0">
                  <a:solidFill>
                    <a:prstClr val="white"/>
                  </a:solidFill>
                </a:rPr>
                <a:t>!</a:t>
              </a:r>
              <a:r>
                <a:rPr lang="en-GB" sz="600">
                  <a:solidFill>
                    <a:prstClr val="white"/>
                  </a:solidFill>
                </a:rPr>
                <a:t>)</a:t>
              </a:r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>
            <a:xfrm rot="10800000">
              <a:off x="1305222" y="-114300"/>
              <a:ext cx="145256" cy="78581"/>
            </a:xfrm>
            <a:prstGeom prst="triangle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188912" y="441325"/>
            <a:ext cx="8772525" cy="4519613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Textfeld 26"/>
          <p:cNvSpPr txBox="1">
            <a:spLocks noChangeArrowheads="1"/>
          </p:cNvSpPr>
          <p:nvPr/>
        </p:nvSpPr>
        <p:spPr bwMode="gray">
          <a:xfrm>
            <a:off x="8273941" y="5003805"/>
            <a:ext cx="1586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685800"/>
            <a:fld id="{7D6EB20D-04D2-4A2D-94DA-2F197CC5CE85}" type="slidenum">
              <a:rPr lang="en-GB" sz="600" b="1" noProof="0" smtClean="0">
                <a:solidFill>
                  <a:schemeClr val="tx1"/>
                </a:solidFill>
              </a:rPr>
              <a:pPr algn="l" defTabSz="685800"/>
              <a:t>‹#›</a:t>
            </a:fld>
            <a:endParaRPr lang="en-GB" sz="600" b="1" noProof="0" dirty="0">
              <a:solidFill>
                <a:schemeClr val="tx1"/>
              </a:solidFill>
            </a:endParaRPr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79195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01B0C333-CC9B-47A7-B17F-459644E98769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32" name="Titelplatzhalter 31"/>
          <p:cNvSpPr>
            <a:spLocks noGrp="1"/>
          </p:cNvSpPr>
          <p:nvPr>
            <p:ph type="title"/>
          </p:nvPr>
        </p:nvSpPr>
        <p:spPr>
          <a:xfrm>
            <a:off x="978102" y="630238"/>
            <a:ext cx="718571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/>
              <a:t>Headline</a:t>
            </a:r>
            <a:endParaRPr lang="en-GB" dirty="0"/>
          </a:p>
        </p:txBody>
      </p:sp>
      <p:grpSp>
        <p:nvGrpSpPr>
          <p:cNvPr id="7" name="Gruppieren 6"/>
          <p:cNvGrpSpPr>
            <a:grpSpLocks/>
          </p:cNvGrpSpPr>
          <p:nvPr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30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33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59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60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61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62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8169275" y="5016634"/>
            <a:ext cx="68263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platzhalter 66"/>
          <p:cNvSpPr>
            <a:spLocks noGrp="1"/>
          </p:cNvSpPr>
          <p:nvPr>
            <p:ph type="body" idx="1"/>
          </p:nvPr>
        </p:nvSpPr>
        <p:spPr>
          <a:xfrm>
            <a:off x="978102" y="1263728"/>
            <a:ext cx="7185713" cy="116647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8" name="Textfeld 63"/>
          <p:cNvSpPr txBox="1">
            <a:spLocks/>
          </p:cNvSpPr>
          <p:nvPr/>
        </p:nvSpPr>
        <p:spPr>
          <a:xfrm>
            <a:off x="982663" y="92442"/>
            <a:ext cx="79831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>
                <a:solidFill>
                  <a:schemeClr val="accent1"/>
                </a:solidFill>
              </a:rPr>
              <a:t>Shaping the </a:t>
            </a:r>
            <a:br>
              <a:rPr lang="en-GB" sz="600" b="1">
                <a:solidFill>
                  <a:schemeClr val="accent1"/>
                </a:solidFill>
              </a:rPr>
            </a:br>
            <a:r>
              <a:rPr lang="en-GB" sz="600" b="1">
                <a:solidFill>
                  <a:schemeClr val="accent1"/>
                </a:solidFill>
              </a:rPr>
              <a:t>future of digital </a:t>
            </a:r>
            <a:br>
              <a:rPr lang="en-GB" sz="600" b="1">
                <a:solidFill>
                  <a:schemeClr val="accent1"/>
                </a:solidFill>
              </a:rPr>
            </a:br>
            <a:r>
              <a:rPr lang="en-GB" sz="600" b="1">
                <a:solidFill>
                  <a:schemeClr val="accent1"/>
                </a:solidFill>
              </a:rPr>
              <a:t>business</a:t>
            </a:r>
            <a:endParaRPr lang="en-GB" sz="600" b="1" dirty="0">
              <a:solidFill>
                <a:schemeClr val="accent1"/>
              </a:solidFill>
            </a:endParaRPr>
          </a:p>
        </p:txBody>
      </p:sp>
      <p:sp>
        <p:nvSpPr>
          <p:cNvPr id="64" name="Textfeld 63"/>
          <p:cNvSpPr txBox="1">
            <a:spLocks/>
          </p:cNvSpPr>
          <p:nvPr/>
        </p:nvSpPr>
        <p:spPr>
          <a:xfrm>
            <a:off x="1781377" y="92442"/>
            <a:ext cx="720523" cy="2492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>
              <a:lnSpc>
                <a:spcPct val="90000"/>
              </a:lnSpc>
              <a:defRPr sz="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A6E01A2-ABAF-4729-B8DB-48B800C760EC}"/>
              </a:ext>
            </a:extLst>
          </p:cNvPr>
          <p:cNvGrpSpPr/>
          <p:nvPr userDrawn="1"/>
        </p:nvGrpSpPr>
        <p:grpSpPr>
          <a:xfrm>
            <a:off x="-275113" y="-292561"/>
            <a:ext cx="9702165" cy="5750386"/>
            <a:chOff x="-275113" y="-292561"/>
            <a:chExt cx="9702165" cy="5750386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9B9652E7-9F72-41B2-9A39-A7644385114A}"/>
                </a:ext>
              </a:extLst>
            </p:cNvPr>
            <p:cNvGrpSpPr/>
            <p:nvPr userDrawn="1"/>
          </p:nvGrpSpPr>
          <p:grpSpPr>
            <a:xfrm>
              <a:off x="186532" y="5290185"/>
              <a:ext cx="8772525" cy="167640"/>
              <a:chOff x="186532" y="-281940"/>
              <a:chExt cx="8772525" cy="708660"/>
            </a:xfrm>
          </p:grpSpPr>
          <p:cxnSp>
            <p:nvCxnSpPr>
              <p:cNvPr id="132" name="Gerade Verbindung 45">
                <a:extLst>
                  <a:ext uri="{FF2B5EF4-FFF2-40B4-BE49-F238E27FC236}">
                    <a16:creationId xmlns:a16="http://schemas.microsoft.com/office/drawing/2014/main" id="{76B4B403-0A0F-4826-80F4-BB2E6AB0AD72}"/>
                  </a:ext>
                </a:extLst>
              </p:cNvPr>
              <p:cNvCxnSpPr/>
              <p:nvPr userDrawn="1"/>
            </p:nvCxnSpPr>
            <p:spPr bwMode="gray">
              <a:xfrm>
                <a:off x="97810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46">
                <a:extLst>
                  <a:ext uri="{FF2B5EF4-FFF2-40B4-BE49-F238E27FC236}">
                    <a16:creationId xmlns:a16="http://schemas.microsoft.com/office/drawing/2014/main" id="{B3572485-C785-46E5-9EC4-01B81EABCEE0}"/>
                  </a:ext>
                </a:extLst>
              </p:cNvPr>
              <p:cNvCxnSpPr/>
              <p:nvPr userDrawn="1"/>
            </p:nvCxnSpPr>
            <p:spPr bwMode="gray">
              <a:xfrm>
                <a:off x="177681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47">
                <a:extLst>
                  <a:ext uri="{FF2B5EF4-FFF2-40B4-BE49-F238E27FC236}">
                    <a16:creationId xmlns:a16="http://schemas.microsoft.com/office/drawing/2014/main" id="{E4347E90-9464-4D60-9E57-5B0ECCE48C90}"/>
                  </a:ext>
                </a:extLst>
              </p:cNvPr>
              <p:cNvCxnSpPr/>
              <p:nvPr userDrawn="1"/>
            </p:nvCxnSpPr>
            <p:spPr bwMode="gray">
              <a:xfrm>
                <a:off x="257553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48">
                <a:extLst>
                  <a:ext uri="{FF2B5EF4-FFF2-40B4-BE49-F238E27FC236}">
                    <a16:creationId xmlns:a16="http://schemas.microsoft.com/office/drawing/2014/main" id="{3CE83C88-7E71-4A9E-8867-5117437291FF}"/>
                  </a:ext>
                </a:extLst>
              </p:cNvPr>
              <p:cNvCxnSpPr/>
              <p:nvPr userDrawn="1"/>
            </p:nvCxnSpPr>
            <p:spPr bwMode="gray">
              <a:xfrm>
                <a:off x="337424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49">
                <a:extLst>
                  <a:ext uri="{FF2B5EF4-FFF2-40B4-BE49-F238E27FC236}">
                    <a16:creationId xmlns:a16="http://schemas.microsoft.com/office/drawing/2014/main" id="{E04E6513-2F0B-4193-B625-A7BFAFE543AF}"/>
                  </a:ext>
                </a:extLst>
              </p:cNvPr>
              <p:cNvCxnSpPr/>
              <p:nvPr userDrawn="1"/>
            </p:nvCxnSpPr>
            <p:spPr bwMode="gray">
              <a:xfrm>
                <a:off x="417296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50">
                <a:extLst>
                  <a:ext uri="{FF2B5EF4-FFF2-40B4-BE49-F238E27FC236}">
                    <a16:creationId xmlns:a16="http://schemas.microsoft.com/office/drawing/2014/main" id="{943D60F0-5068-401E-9DE5-7BFF97585808}"/>
                  </a:ext>
                </a:extLst>
              </p:cNvPr>
              <p:cNvCxnSpPr/>
              <p:nvPr userDrawn="1"/>
            </p:nvCxnSpPr>
            <p:spPr bwMode="gray">
              <a:xfrm>
                <a:off x="497167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51">
                <a:extLst>
                  <a:ext uri="{FF2B5EF4-FFF2-40B4-BE49-F238E27FC236}">
                    <a16:creationId xmlns:a16="http://schemas.microsoft.com/office/drawing/2014/main" id="{4F36589E-4593-4DAB-BB53-40AF21E13C77}"/>
                  </a:ext>
                </a:extLst>
              </p:cNvPr>
              <p:cNvCxnSpPr/>
              <p:nvPr userDrawn="1"/>
            </p:nvCxnSpPr>
            <p:spPr bwMode="gray">
              <a:xfrm>
                <a:off x="577039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52">
                <a:extLst>
                  <a:ext uri="{FF2B5EF4-FFF2-40B4-BE49-F238E27FC236}">
                    <a16:creationId xmlns:a16="http://schemas.microsoft.com/office/drawing/2014/main" id="{6A9A1BFF-00C5-4333-9C74-4DA3DAB7EA28}"/>
                  </a:ext>
                </a:extLst>
              </p:cNvPr>
              <p:cNvCxnSpPr/>
              <p:nvPr userDrawn="1"/>
            </p:nvCxnSpPr>
            <p:spPr bwMode="gray">
              <a:xfrm>
                <a:off x="656910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53">
                <a:extLst>
                  <a:ext uri="{FF2B5EF4-FFF2-40B4-BE49-F238E27FC236}">
                    <a16:creationId xmlns:a16="http://schemas.microsoft.com/office/drawing/2014/main" id="{3C414E7E-A369-495B-9205-707BD6A7CA66}"/>
                  </a:ext>
                </a:extLst>
              </p:cNvPr>
              <p:cNvCxnSpPr/>
              <p:nvPr userDrawn="1"/>
            </p:nvCxnSpPr>
            <p:spPr bwMode="gray">
              <a:xfrm>
                <a:off x="736782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54">
                <a:extLst>
                  <a:ext uri="{FF2B5EF4-FFF2-40B4-BE49-F238E27FC236}">
                    <a16:creationId xmlns:a16="http://schemas.microsoft.com/office/drawing/2014/main" id="{DD0B953B-7E7B-42AC-8BE4-D20203CDBD1B}"/>
                  </a:ext>
                </a:extLst>
              </p:cNvPr>
              <p:cNvCxnSpPr/>
              <p:nvPr userDrawn="1"/>
            </p:nvCxnSpPr>
            <p:spPr bwMode="gray">
              <a:xfrm>
                <a:off x="816653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55">
                <a:extLst>
                  <a:ext uri="{FF2B5EF4-FFF2-40B4-BE49-F238E27FC236}">
                    <a16:creationId xmlns:a16="http://schemas.microsoft.com/office/drawing/2014/main" id="{0A6F3594-F3E3-41B6-B12A-286E74B6E073}"/>
                  </a:ext>
                </a:extLst>
              </p:cNvPr>
              <p:cNvCxnSpPr/>
              <p:nvPr userDrawn="1"/>
            </p:nvCxnSpPr>
            <p:spPr bwMode="gray">
              <a:xfrm>
                <a:off x="186532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56">
                <a:extLst>
                  <a:ext uri="{FF2B5EF4-FFF2-40B4-BE49-F238E27FC236}">
                    <a16:creationId xmlns:a16="http://schemas.microsoft.com/office/drawing/2014/main" id="{32989B52-4AF3-4C4A-B128-E96D66119237}"/>
                  </a:ext>
                </a:extLst>
              </p:cNvPr>
              <p:cNvCxnSpPr/>
              <p:nvPr userDrawn="1"/>
            </p:nvCxnSpPr>
            <p:spPr bwMode="gray">
              <a:xfrm>
                <a:off x="8959057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Gerade Verbindung 31">
              <a:extLst>
                <a:ext uri="{FF2B5EF4-FFF2-40B4-BE49-F238E27FC236}">
                  <a16:creationId xmlns:a16="http://schemas.microsoft.com/office/drawing/2014/main" id="{26C54A1F-E3F4-4A91-A9FC-8ED125EEA5CC}"/>
                </a:ext>
              </a:extLst>
            </p:cNvPr>
            <p:cNvCxnSpPr/>
            <p:nvPr userDrawn="1"/>
          </p:nvCxnSpPr>
          <p:spPr bwMode="gray">
            <a:xfrm rot="16200000">
              <a:off x="-191293" y="355441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32">
              <a:extLst>
                <a:ext uri="{FF2B5EF4-FFF2-40B4-BE49-F238E27FC236}">
                  <a16:creationId xmlns:a16="http://schemas.microsoft.com/office/drawing/2014/main" id="{A56F8845-9DFA-45A3-8663-3093DEDCAFB0}"/>
                </a:ext>
              </a:extLst>
            </p:cNvPr>
            <p:cNvCxnSpPr/>
            <p:nvPr userDrawn="1"/>
          </p:nvCxnSpPr>
          <p:spPr bwMode="gray">
            <a:xfrm rot="16200000">
              <a:off x="-191293" y="546385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33">
              <a:extLst>
                <a:ext uri="{FF2B5EF4-FFF2-40B4-BE49-F238E27FC236}">
                  <a16:creationId xmlns:a16="http://schemas.microsoft.com/office/drawing/2014/main" id="{EA44EB04-CF76-4710-8A46-3D75DDA783B1}"/>
                </a:ext>
              </a:extLst>
            </p:cNvPr>
            <p:cNvCxnSpPr/>
            <p:nvPr userDrawn="1"/>
          </p:nvCxnSpPr>
          <p:spPr bwMode="gray">
            <a:xfrm rot="16200000">
              <a:off x="-191293" y="4877118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34">
              <a:extLst>
                <a:ext uri="{FF2B5EF4-FFF2-40B4-BE49-F238E27FC236}">
                  <a16:creationId xmlns:a16="http://schemas.microsoft.com/office/drawing/2014/main" id="{A4218AAD-D050-46C4-BF7F-0EAB72FBB8FD}"/>
                </a:ext>
              </a:extLst>
            </p:cNvPr>
            <p:cNvCxnSpPr/>
            <p:nvPr userDrawn="1"/>
          </p:nvCxnSpPr>
          <p:spPr bwMode="gray">
            <a:xfrm rot="16200000">
              <a:off x="-191293" y="4685030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35">
              <a:extLst>
                <a:ext uri="{FF2B5EF4-FFF2-40B4-BE49-F238E27FC236}">
                  <a16:creationId xmlns:a16="http://schemas.microsoft.com/office/drawing/2014/main" id="{64C5EC51-0E84-4B29-B282-FA0B6E529ED8}"/>
                </a:ext>
              </a:extLst>
            </p:cNvPr>
            <p:cNvCxnSpPr/>
            <p:nvPr userDrawn="1"/>
          </p:nvCxnSpPr>
          <p:spPr bwMode="gray">
            <a:xfrm rot="16200000">
              <a:off x="9343232" y="353060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36">
              <a:extLst>
                <a:ext uri="{FF2B5EF4-FFF2-40B4-BE49-F238E27FC236}">
                  <a16:creationId xmlns:a16="http://schemas.microsoft.com/office/drawing/2014/main" id="{424B211F-F435-43ED-A123-A109D52A35CE}"/>
                </a:ext>
              </a:extLst>
            </p:cNvPr>
            <p:cNvCxnSpPr/>
            <p:nvPr userDrawn="1"/>
          </p:nvCxnSpPr>
          <p:spPr bwMode="gray">
            <a:xfrm rot="16200000">
              <a:off x="9343232" y="546386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37">
              <a:extLst>
                <a:ext uri="{FF2B5EF4-FFF2-40B4-BE49-F238E27FC236}">
                  <a16:creationId xmlns:a16="http://schemas.microsoft.com/office/drawing/2014/main" id="{6116A258-EC70-4C9C-BBA6-1F7F9945E207}"/>
                </a:ext>
              </a:extLst>
            </p:cNvPr>
            <p:cNvCxnSpPr/>
            <p:nvPr userDrawn="1"/>
          </p:nvCxnSpPr>
          <p:spPr bwMode="gray">
            <a:xfrm rot="16200000">
              <a:off x="9343232" y="4877118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38">
              <a:extLst>
                <a:ext uri="{FF2B5EF4-FFF2-40B4-BE49-F238E27FC236}">
                  <a16:creationId xmlns:a16="http://schemas.microsoft.com/office/drawing/2014/main" id="{D1F08203-9577-403E-A6A7-7B93CDDBC04D}"/>
                </a:ext>
              </a:extLst>
            </p:cNvPr>
            <p:cNvCxnSpPr/>
            <p:nvPr userDrawn="1"/>
          </p:nvCxnSpPr>
          <p:spPr bwMode="gray">
            <a:xfrm rot="16200000">
              <a:off x="9343232" y="4685030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39">
              <a:extLst>
                <a:ext uri="{FF2B5EF4-FFF2-40B4-BE49-F238E27FC236}">
                  <a16:creationId xmlns:a16="http://schemas.microsoft.com/office/drawing/2014/main" id="{EFC4D072-AB47-4EBB-9306-4E43A27D71EB}"/>
                </a:ext>
              </a:extLst>
            </p:cNvPr>
            <p:cNvCxnSpPr/>
            <p:nvPr userDrawn="1"/>
          </p:nvCxnSpPr>
          <p:spPr bwMode="gray">
            <a:xfrm rot="16200000">
              <a:off x="-191293" y="1179864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40">
              <a:extLst>
                <a:ext uri="{FF2B5EF4-FFF2-40B4-BE49-F238E27FC236}">
                  <a16:creationId xmlns:a16="http://schemas.microsoft.com/office/drawing/2014/main" id="{6B7D9705-B3FE-423F-8A32-60168EF90EAC}"/>
                </a:ext>
              </a:extLst>
            </p:cNvPr>
            <p:cNvCxnSpPr/>
            <p:nvPr userDrawn="1"/>
          </p:nvCxnSpPr>
          <p:spPr bwMode="gray">
            <a:xfrm rot="16200000">
              <a:off x="-191293" y="2348253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41">
              <a:extLst>
                <a:ext uri="{FF2B5EF4-FFF2-40B4-BE49-F238E27FC236}">
                  <a16:creationId xmlns:a16="http://schemas.microsoft.com/office/drawing/2014/main" id="{96B54ED8-32DE-466E-879E-66FB507045F3}"/>
                </a:ext>
              </a:extLst>
            </p:cNvPr>
            <p:cNvCxnSpPr/>
            <p:nvPr userDrawn="1"/>
          </p:nvCxnSpPr>
          <p:spPr bwMode="gray">
            <a:xfrm rot="16200000">
              <a:off x="-191293" y="3516642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42">
              <a:extLst>
                <a:ext uri="{FF2B5EF4-FFF2-40B4-BE49-F238E27FC236}">
                  <a16:creationId xmlns:a16="http://schemas.microsoft.com/office/drawing/2014/main" id="{118BFCBE-29BC-4711-B37D-7ACC74969575}"/>
                </a:ext>
              </a:extLst>
            </p:cNvPr>
            <p:cNvCxnSpPr/>
            <p:nvPr userDrawn="1"/>
          </p:nvCxnSpPr>
          <p:spPr bwMode="gray">
            <a:xfrm rot="16200000">
              <a:off x="9343232" y="1179864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43">
              <a:extLst>
                <a:ext uri="{FF2B5EF4-FFF2-40B4-BE49-F238E27FC236}">
                  <a16:creationId xmlns:a16="http://schemas.microsoft.com/office/drawing/2014/main" id="{7D44C11C-281A-46C7-B69A-943F4395C135}"/>
                </a:ext>
              </a:extLst>
            </p:cNvPr>
            <p:cNvCxnSpPr/>
            <p:nvPr userDrawn="1"/>
          </p:nvCxnSpPr>
          <p:spPr bwMode="gray">
            <a:xfrm rot="16200000">
              <a:off x="9343232" y="2348253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44">
              <a:extLst>
                <a:ext uri="{FF2B5EF4-FFF2-40B4-BE49-F238E27FC236}">
                  <a16:creationId xmlns:a16="http://schemas.microsoft.com/office/drawing/2014/main" id="{577DA62B-E076-466E-A98D-911001E39438}"/>
                </a:ext>
              </a:extLst>
            </p:cNvPr>
            <p:cNvCxnSpPr/>
            <p:nvPr userDrawn="1"/>
          </p:nvCxnSpPr>
          <p:spPr bwMode="gray">
            <a:xfrm rot="16200000">
              <a:off x="9343232" y="3516642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BDA93323-8474-4C09-9EB1-C678202B458B}"/>
                </a:ext>
              </a:extLst>
            </p:cNvPr>
            <p:cNvGrpSpPr/>
            <p:nvPr userDrawn="1"/>
          </p:nvGrpSpPr>
          <p:grpSpPr>
            <a:xfrm>
              <a:off x="186532" y="-292561"/>
              <a:ext cx="8772525" cy="167640"/>
              <a:chOff x="186532" y="-281940"/>
              <a:chExt cx="8772525" cy="708660"/>
            </a:xfrm>
          </p:grpSpPr>
          <p:cxnSp>
            <p:nvCxnSpPr>
              <p:cNvPr id="145" name="Gerade Verbindung 45">
                <a:extLst>
                  <a:ext uri="{FF2B5EF4-FFF2-40B4-BE49-F238E27FC236}">
                    <a16:creationId xmlns:a16="http://schemas.microsoft.com/office/drawing/2014/main" id="{06DC4ADA-EBA1-4706-A7F5-B331E37CF5CD}"/>
                  </a:ext>
                </a:extLst>
              </p:cNvPr>
              <p:cNvCxnSpPr/>
              <p:nvPr userDrawn="1"/>
            </p:nvCxnSpPr>
            <p:spPr bwMode="gray">
              <a:xfrm>
                <a:off x="97810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46">
                <a:extLst>
                  <a:ext uri="{FF2B5EF4-FFF2-40B4-BE49-F238E27FC236}">
                    <a16:creationId xmlns:a16="http://schemas.microsoft.com/office/drawing/2014/main" id="{7D874114-BC2A-4E04-BD01-D4E898F8ACB1}"/>
                  </a:ext>
                </a:extLst>
              </p:cNvPr>
              <p:cNvCxnSpPr/>
              <p:nvPr userDrawn="1"/>
            </p:nvCxnSpPr>
            <p:spPr bwMode="gray">
              <a:xfrm>
                <a:off x="177681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47">
                <a:extLst>
                  <a:ext uri="{FF2B5EF4-FFF2-40B4-BE49-F238E27FC236}">
                    <a16:creationId xmlns:a16="http://schemas.microsoft.com/office/drawing/2014/main" id="{C066F1CA-9C16-4771-B889-B0919E50E8CE}"/>
                  </a:ext>
                </a:extLst>
              </p:cNvPr>
              <p:cNvCxnSpPr/>
              <p:nvPr userDrawn="1"/>
            </p:nvCxnSpPr>
            <p:spPr bwMode="gray">
              <a:xfrm>
                <a:off x="257553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48">
                <a:extLst>
                  <a:ext uri="{FF2B5EF4-FFF2-40B4-BE49-F238E27FC236}">
                    <a16:creationId xmlns:a16="http://schemas.microsoft.com/office/drawing/2014/main" id="{EF06DF6B-AA9A-4767-B8C8-CD59F912E5EF}"/>
                  </a:ext>
                </a:extLst>
              </p:cNvPr>
              <p:cNvCxnSpPr/>
              <p:nvPr userDrawn="1"/>
            </p:nvCxnSpPr>
            <p:spPr bwMode="gray">
              <a:xfrm>
                <a:off x="337424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49">
                <a:extLst>
                  <a:ext uri="{FF2B5EF4-FFF2-40B4-BE49-F238E27FC236}">
                    <a16:creationId xmlns:a16="http://schemas.microsoft.com/office/drawing/2014/main" id="{B8BFB74B-6BD9-4B5E-A3CA-8A1EFF7B9393}"/>
                  </a:ext>
                </a:extLst>
              </p:cNvPr>
              <p:cNvCxnSpPr/>
              <p:nvPr userDrawn="1"/>
            </p:nvCxnSpPr>
            <p:spPr bwMode="gray">
              <a:xfrm>
                <a:off x="417296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50">
                <a:extLst>
                  <a:ext uri="{FF2B5EF4-FFF2-40B4-BE49-F238E27FC236}">
                    <a16:creationId xmlns:a16="http://schemas.microsoft.com/office/drawing/2014/main" id="{DDD78520-7092-4574-9F7B-1F5FBA9A404C}"/>
                  </a:ext>
                </a:extLst>
              </p:cNvPr>
              <p:cNvCxnSpPr/>
              <p:nvPr userDrawn="1"/>
            </p:nvCxnSpPr>
            <p:spPr bwMode="gray">
              <a:xfrm>
                <a:off x="497167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51">
                <a:extLst>
                  <a:ext uri="{FF2B5EF4-FFF2-40B4-BE49-F238E27FC236}">
                    <a16:creationId xmlns:a16="http://schemas.microsoft.com/office/drawing/2014/main" id="{4C9F950E-9F8A-4178-B682-287C3E4393BA}"/>
                  </a:ext>
                </a:extLst>
              </p:cNvPr>
              <p:cNvCxnSpPr/>
              <p:nvPr userDrawn="1"/>
            </p:nvCxnSpPr>
            <p:spPr bwMode="gray">
              <a:xfrm>
                <a:off x="577039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52">
                <a:extLst>
                  <a:ext uri="{FF2B5EF4-FFF2-40B4-BE49-F238E27FC236}">
                    <a16:creationId xmlns:a16="http://schemas.microsoft.com/office/drawing/2014/main" id="{44CEB7E0-C951-41BC-9D3C-14C5797A33FA}"/>
                  </a:ext>
                </a:extLst>
              </p:cNvPr>
              <p:cNvCxnSpPr/>
              <p:nvPr userDrawn="1"/>
            </p:nvCxnSpPr>
            <p:spPr bwMode="gray">
              <a:xfrm>
                <a:off x="656910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53">
                <a:extLst>
                  <a:ext uri="{FF2B5EF4-FFF2-40B4-BE49-F238E27FC236}">
                    <a16:creationId xmlns:a16="http://schemas.microsoft.com/office/drawing/2014/main" id="{9FEDEDB5-3588-424D-98DF-B3BA6B615255}"/>
                  </a:ext>
                </a:extLst>
              </p:cNvPr>
              <p:cNvCxnSpPr/>
              <p:nvPr userDrawn="1"/>
            </p:nvCxnSpPr>
            <p:spPr bwMode="gray">
              <a:xfrm>
                <a:off x="736782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54">
                <a:extLst>
                  <a:ext uri="{FF2B5EF4-FFF2-40B4-BE49-F238E27FC236}">
                    <a16:creationId xmlns:a16="http://schemas.microsoft.com/office/drawing/2014/main" id="{38F87FFF-B97F-4913-AEE7-4FEB467019FC}"/>
                  </a:ext>
                </a:extLst>
              </p:cNvPr>
              <p:cNvCxnSpPr/>
              <p:nvPr userDrawn="1"/>
            </p:nvCxnSpPr>
            <p:spPr bwMode="gray">
              <a:xfrm>
                <a:off x="816653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55">
                <a:extLst>
                  <a:ext uri="{FF2B5EF4-FFF2-40B4-BE49-F238E27FC236}">
                    <a16:creationId xmlns:a16="http://schemas.microsoft.com/office/drawing/2014/main" id="{395B9B29-7DCB-4E41-893F-361F926D55B8}"/>
                  </a:ext>
                </a:extLst>
              </p:cNvPr>
              <p:cNvCxnSpPr/>
              <p:nvPr userDrawn="1"/>
            </p:nvCxnSpPr>
            <p:spPr bwMode="gray">
              <a:xfrm>
                <a:off x="186532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56">
                <a:extLst>
                  <a:ext uri="{FF2B5EF4-FFF2-40B4-BE49-F238E27FC236}">
                    <a16:creationId xmlns:a16="http://schemas.microsoft.com/office/drawing/2014/main" id="{65A27F85-ECED-4F80-BB3D-6124425B81B0}"/>
                  </a:ext>
                </a:extLst>
              </p:cNvPr>
              <p:cNvCxnSpPr/>
              <p:nvPr userDrawn="1"/>
            </p:nvCxnSpPr>
            <p:spPr bwMode="gray">
              <a:xfrm>
                <a:off x="8959057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88CF733-9403-434B-859F-A78E8F743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9688" y="86336"/>
            <a:ext cx="720000" cy="2492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0000"/>
              </a:lnSpc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Type here if </a:t>
            </a:r>
          </a:p>
          <a:p>
            <a:r>
              <a:rPr lang="en-GB"/>
              <a:t>add info needed </a:t>
            </a:r>
          </a:p>
          <a:p>
            <a:r>
              <a:rPr lang="en-GB"/>
              <a:t>for every slide</a:t>
            </a:r>
            <a:endParaRPr lang="en-GB" dirty="0"/>
          </a:p>
        </p:txBody>
      </p:sp>
      <p:sp>
        <p:nvSpPr>
          <p:cNvPr id="73" name="Fußzeilenplatzhalter 2">
            <a:extLst>
              <a:ext uri="{FF2B5EF4-FFF2-40B4-BE49-F238E27FC236}">
                <a16:creationId xmlns:a16="http://schemas.microsoft.com/office/drawing/2014/main" id="{6CD5B2C7-7146-420C-9B79-C2F58C8EC8B7}"/>
              </a:ext>
            </a:extLst>
          </p:cNvPr>
          <p:cNvSpPr txBox="1">
            <a:spLocks/>
          </p:cNvSpPr>
          <p:nvPr userDrawn="1"/>
        </p:nvSpPr>
        <p:spPr>
          <a:xfrm flipH="1">
            <a:off x="1035946" y="5003805"/>
            <a:ext cx="150643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600" b="1" kern="1200" cap="all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GB" b="1" cap="none"/>
              <a:t>gft.com</a:t>
            </a:r>
            <a:endParaRPr lang="en-GB" b="1" cap="none" dirty="0"/>
          </a:p>
        </p:txBody>
      </p:sp>
      <p:sp>
        <p:nvSpPr>
          <p:cNvPr id="74" name="Rechteck 50">
            <a:extLst>
              <a:ext uri="{FF2B5EF4-FFF2-40B4-BE49-F238E27FC236}">
                <a16:creationId xmlns:a16="http://schemas.microsoft.com/office/drawing/2014/main" id="{0FC7680B-C05B-42C6-A57D-773FA59824E0}"/>
              </a:ext>
            </a:extLst>
          </p:cNvPr>
          <p:cNvSpPr>
            <a:spLocks noChangeAspect="1"/>
          </p:cNvSpPr>
          <p:nvPr userDrawn="1"/>
        </p:nvSpPr>
        <p:spPr bwMode="gray">
          <a:xfrm rot="2700000">
            <a:off x="976313" y="503713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79268" h="379268">
                <a:moveTo>
                  <a:pt x="0" y="0"/>
                </a:moveTo>
                <a:lnTo>
                  <a:pt x="379268" y="0"/>
                </a:lnTo>
                <a:lnTo>
                  <a:pt x="379268" y="379268"/>
                </a:lnTo>
                <a:lnTo>
                  <a:pt x="250681" y="379268"/>
                </a:lnTo>
                <a:lnTo>
                  <a:pt x="250681" y="128587"/>
                </a:lnTo>
                <a:lnTo>
                  <a:pt x="0" y="128587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2198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6" r:id="rId2"/>
    <p:sldLayoutId id="2147483702" r:id="rId3"/>
    <p:sldLayoutId id="2147483690" r:id="rId4"/>
    <p:sldLayoutId id="2147483692" r:id="rId5"/>
    <p:sldLayoutId id="2147483691" r:id="rId6"/>
    <p:sldLayoutId id="2147483693" r:id="rId7"/>
    <p:sldLayoutId id="2147483703" r:id="rId8"/>
    <p:sldLayoutId id="2147483704" r:id="rId9"/>
    <p:sldLayoutId id="2147483680" r:id="rId10"/>
    <p:sldLayoutId id="2147483665" r:id="rId11"/>
    <p:sldLayoutId id="2147483683" r:id="rId12"/>
    <p:sldLayoutId id="2147483686" r:id="rId13"/>
    <p:sldLayoutId id="2147483698" r:id="rId14"/>
    <p:sldLayoutId id="2147483688" r:id="rId15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000" b="1" kern="1200" dirty="0">
          <a:solidFill>
            <a:schemeClr val="tx1"/>
          </a:solidFill>
          <a:latin typeface="+mn-lt"/>
          <a:ea typeface="Geneva" pitchFamily="-128" charset="-128"/>
          <a:cs typeface="+mj-cs"/>
        </a:defRPr>
      </a:lvl1pPr>
    </p:titleStyle>
    <p:bodyStyle>
      <a:lvl1pPr marL="17780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400" b="0" kern="120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1pPr>
      <a:lvl2pPr marL="361950" marR="0" indent="-18415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2pPr>
      <a:lvl3pPr marL="53975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baseline="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3pPr>
      <a:lvl4pPr marL="71755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4pPr>
      <a:lvl5pPr marL="89535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baseline="0">
          <a:solidFill>
            <a:schemeClr val="tx1"/>
          </a:solidFill>
          <a:latin typeface="+mn-lt"/>
          <a:ea typeface="Geneva" pitchFamily="-12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0" userDrawn="1">
          <p15:clr>
            <a:srgbClr val="F26B43"/>
          </p15:clr>
        </p15:guide>
        <p15:guide id="2" pos="117" userDrawn="1">
          <p15:clr>
            <a:srgbClr val="F26B43"/>
          </p15:clr>
        </p15:guide>
        <p15:guide id="3" pos="5643" userDrawn="1">
          <p15:clr>
            <a:srgbClr val="F26B43"/>
          </p15:clr>
        </p15:guide>
        <p15:guide id="4" pos="615" userDrawn="1">
          <p15:clr>
            <a:srgbClr val="F26B43"/>
          </p15:clr>
        </p15:guide>
        <p15:guide id="5" pos="1119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2124" userDrawn="1">
          <p15:clr>
            <a:srgbClr val="F26B43"/>
          </p15:clr>
        </p15:guide>
        <p15:guide id="8" pos="2628" userDrawn="1">
          <p15:clr>
            <a:srgbClr val="F26B43"/>
          </p15:clr>
        </p15:guide>
        <p15:guide id="9" pos="3132" userDrawn="1">
          <p15:clr>
            <a:srgbClr val="F26B43"/>
          </p15:clr>
        </p15:guide>
        <p15:guide id="10" pos="3635" userDrawn="1">
          <p15:clr>
            <a:srgbClr val="F26B43"/>
          </p15:clr>
        </p15:guide>
        <p15:guide id="11" pos="4137" userDrawn="1">
          <p15:clr>
            <a:srgbClr val="F26B43"/>
          </p15:clr>
        </p15:guide>
        <p15:guide id="12" pos="5144" userDrawn="1">
          <p15:clr>
            <a:srgbClr val="F26B43"/>
          </p15:clr>
        </p15:guide>
        <p15:guide id="13" pos="4640" userDrawn="1">
          <p15:clr>
            <a:srgbClr val="F26B43"/>
          </p15:clr>
        </p15:guide>
        <p15:guide id="15" orient="horz" pos="276" userDrawn="1">
          <p15:clr>
            <a:srgbClr val="F26B43"/>
          </p15:clr>
        </p15:guide>
        <p15:guide id="16" orient="horz" pos="795" userDrawn="1">
          <p15:clr>
            <a:srgbClr val="F26B43"/>
          </p15:clr>
        </p15:guide>
        <p15:guide id="17" orient="horz" pos="2267" userDrawn="1">
          <p15:clr>
            <a:srgbClr val="F26B43"/>
          </p15:clr>
        </p15:guide>
        <p15:guide id="18" orient="horz" pos="3123" userDrawn="1">
          <p15:clr>
            <a:srgbClr val="F26B43"/>
          </p15:clr>
        </p15:guide>
        <p15:guide id="19" orient="horz" pos="395" userDrawn="1">
          <p15:clr>
            <a:srgbClr val="F26B43"/>
          </p15:clr>
        </p15:guide>
        <p15:guide id="20" orient="horz" pos="30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4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5.jpe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7.jpe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9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E87C0B1-7B48-4301-BE5E-FC87362C0B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1668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99" imgH="399" progId="TCLayout.ActiveDocument.1">
                  <p:embed/>
                </p:oleObj>
              </mc:Choice>
              <mc:Fallback>
                <p:oleObj name="think-cell Folie" r:id="rId6" imgW="399" imgH="399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E87C0B1-7B48-4301-BE5E-FC87362C0B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8897DBD5-D1E8-4B4A-9FA5-3CE1564FDAF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ea typeface="Genev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 bwMode="gray">
          <a:xfrm>
            <a:off x="430212" y="4259470"/>
            <a:ext cx="947738" cy="193899"/>
          </a:xfrm>
        </p:spPr>
        <p:txBody>
          <a:bodyPr/>
          <a:lstStyle/>
          <a:p>
            <a:r>
              <a:rPr lang="en-GB" dirty="0"/>
              <a:t>25/02/2022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565626" y="2300906"/>
            <a:ext cx="2012748" cy="541687"/>
          </a:xfrm>
        </p:spPr>
        <p:txBody>
          <a:bodyPr/>
          <a:lstStyle/>
          <a:p>
            <a:r>
              <a:rPr lang="en-GB" dirty="0"/>
              <a:t>SOLID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77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49DCDEF1-3507-4791-BFF5-E6DDFB4B9A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7042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9" imgH="399" progId="TCLayout.ActiveDocument.1">
                  <p:embed/>
                </p:oleObj>
              </mc:Choice>
              <mc:Fallback>
                <p:oleObj name="think-cell Folie" r:id="rId5" imgW="399" imgH="399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49DCDEF1-3507-4791-BFF5-E6DDFB4B9A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5B3C2E6A-08AC-48EF-A245-734BE122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75" y="591333"/>
            <a:ext cx="1739850" cy="387798"/>
          </a:xfrm>
        </p:spPr>
        <p:txBody>
          <a:bodyPr/>
          <a:lstStyle/>
          <a:p>
            <a:r>
              <a:rPr lang="de-DE" sz="2800" dirty="0"/>
              <a:t>S.O.L.I.D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45A265-4D98-4C59-9DCB-FBEC18982A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8A82D6BA-AE64-4795-8604-293D0CF9403C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84142D-8BE2-4929-B6C8-AD55CB7BF2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30FB8-ABD5-4658-9ED4-3BC9D5DA820F}"/>
              </a:ext>
            </a:extLst>
          </p:cNvPr>
          <p:cNvSpPr txBox="1"/>
          <p:nvPr/>
        </p:nvSpPr>
        <p:spPr>
          <a:xfrm>
            <a:off x="833040" y="2079307"/>
            <a:ext cx="747792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600" b="1" dirty="0"/>
              <a:t>SOLID</a:t>
            </a:r>
            <a:r>
              <a:rPr lang="pt-BR" sz="1600" dirty="0"/>
              <a:t> é um acrônimo dos cinco primeiros princípios da programação orientada a objetos e design de código identificados por Robert C. Martin (</a:t>
            </a:r>
            <a:r>
              <a:rPr lang="pt-BR" sz="1600" dirty="0" err="1"/>
              <a:t>Uncle</a:t>
            </a:r>
            <a:r>
              <a:rPr lang="pt-BR" sz="1600" dirty="0"/>
              <a:t> Bob) por volta dos anos 2000. O acrônimo SOLID foi introduzido por Michael </a:t>
            </a:r>
            <a:r>
              <a:rPr lang="pt-BR" sz="1600" dirty="0" err="1"/>
              <a:t>Feathers</a:t>
            </a:r>
            <a:r>
              <a:rPr lang="pt-BR" sz="1600" dirty="0"/>
              <a:t>, após observar que os cinco princípios poderiam se encaixar nesta palavra.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37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49DCDEF1-3507-4791-BFF5-E6DDFB4B9A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9" imgH="399" progId="TCLayout.ActiveDocument.1">
                  <p:embed/>
                </p:oleObj>
              </mc:Choice>
              <mc:Fallback>
                <p:oleObj name="think-cell Folie" r:id="rId5" imgW="399" imgH="399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49DCDEF1-3507-4791-BFF5-E6DDFB4B9A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5">
            <a:extLst>
              <a:ext uri="{FF2B5EF4-FFF2-40B4-BE49-F238E27FC236}">
                <a16:creationId xmlns:a16="http://schemas.microsoft.com/office/drawing/2014/main" id="{C6C374EA-92BB-45F0-8FEA-5E2029C0839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35139" y="628223"/>
            <a:ext cx="3289098" cy="276999"/>
          </a:xfrm>
        </p:spPr>
        <p:txBody>
          <a:bodyPr/>
          <a:lstStyle/>
          <a:p>
            <a:r>
              <a:rPr lang="en-GB" dirty="0"/>
              <a:t>O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letra</a:t>
            </a:r>
            <a:r>
              <a:rPr lang="en-GB" dirty="0"/>
              <a:t> </a:t>
            </a:r>
            <a:r>
              <a:rPr lang="en-GB" dirty="0" err="1"/>
              <a:t>significa</a:t>
            </a:r>
            <a:r>
              <a:rPr lang="en-GB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84142D-8BE2-4929-B6C8-AD55CB7BF2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45A265-4D98-4C59-9DCB-FBEC18982A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8A82D6BA-AE64-4795-8604-293D0CF9403C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10DFAF2-11F3-4EF1-9EF0-FBA0CF31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139" y="1240652"/>
            <a:ext cx="7599261" cy="29976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1600" b="1" dirty="0"/>
              <a:t>S</a:t>
            </a:r>
            <a:r>
              <a:rPr lang="de-DE" sz="1600" dirty="0"/>
              <a:t>RP – Single </a:t>
            </a:r>
            <a:r>
              <a:rPr lang="de-DE" sz="1600" dirty="0" err="1"/>
              <a:t>Responsability</a:t>
            </a:r>
            <a:r>
              <a:rPr lang="de-DE" sz="1600" dirty="0"/>
              <a:t> </a:t>
            </a:r>
            <a:r>
              <a:rPr lang="de-DE" sz="1600" dirty="0" err="1"/>
              <a:t>Principle</a:t>
            </a:r>
            <a:r>
              <a:rPr lang="de-DE" sz="1600" dirty="0"/>
              <a:t> (</a:t>
            </a:r>
            <a:r>
              <a:rPr lang="de-DE" sz="1600" i="1" dirty="0" err="1"/>
              <a:t>Princípio</a:t>
            </a:r>
            <a:r>
              <a:rPr lang="de-DE" sz="1600" i="1" dirty="0"/>
              <a:t> da </a:t>
            </a:r>
            <a:r>
              <a:rPr lang="de-DE" sz="1600" i="1" dirty="0" err="1"/>
              <a:t>Responsabilidade</a:t>
            </a:r>
            <a:r>
              <a:rPr lang="de-DE" sz="1600" i="1" dirty="0"/>
              <a:t> </a:t>
            </a:r>
            <a:r>
              <a:rPr lang="de-DE" sz="1600" i="1" dirty="0" err="1"/>
              <a:t>Única</a:t>
            </a:r>
            <a:r>
              <a:rPr lang="de-DE" sz="1600" dirty="0"/>
              <a:t>)</a:t>
            </a:r>
          </a:p>
          <a:p>
            <a:pPr>
              <a:lnSpc>
                <a:spcPct val="200000"/>
              </a:lnSpc>
            </a:pPr>
            <a:r>
              <a:rPr lang="de-DE" sz="1600" b="1" dirty="0"/>
              <a:t>O</a:t>
            </a:r>
            <a:r>
              <a:rPr lang="de-DE" sz="1600" dirty="0"/>
              <a:t>CP – Open / </a:t>
            </a:r>
            <a:r>
              <a:rPr lang="de-DE" sz="1600" dirty="0" err="1"/>
              <a:t>Closed</a:t>
            </a:r>
            <a:r>
              <a:rPr lang="de-DE" sz="1600" dirty="0"/>
              <a:t> </a:t>
            </a:r>
            <a:r>
              <a:rPr lang="de-DE" sz="1600" dirty="0" err="1"/>
              <a:t>Principle</a:t>
            </a:r>
            <a:r>
              <a:rPr lang="de-DE" sz="1600" dirty="0"/>
              <a:t> (</a:t>
            </a:r>
            <a:r>
              <a:rPr lang="de-DE" sz="1600" i="1" dirty="0" err="1"/>
              <a:t>Princípio</a:t>
            </a:r>
            <a:r>
              <a:rPr lang="de-DE" sz="1600" i="1" dirty="0"/>
              <a:t> do </a:t>
            </a:r>
            <a:r>
              <a:rPr lang="de-DE" sz="1600" i="1" dirty="0" err="1"/>
              <a:t>Aberto</a:t>
            </a:r>
            <a:r>
              <a:rPr lang="de-DE" sz="1600" i="1" dirty="0"/>
              <a:t> / </a:t>
            </a:r>
            <a:r>
              <a:rPr lang="de-DE" sz="1600" i="1" dirty="0" err="1"/>
              <a:t>Fechado</a:t>
            </a:r>
            <a:r>
              <a:rPr lang="de-DE" sz="1600" dirty="0"/>
              <a:t>)</a:t>
            </a:r>
          </a:p>
          <a:p>
            <a:pPr>
              <a:lnSpc>
                <a:spcPct val="200000"/>
              </a:lnSpc>
            </a:pPr>
            <a:r>
              <a:rPr lang="de-DE" sz="1600" b="1" dirty="0"/>
              <a:t>L</a:t>
            </a:r>
            <a:r>
              <a:rPr lang="de-DE" sz="1600" dirty="0"/>
              <a:t>SP – </a:t>
            </a:r>
            <a:r>
              <a:rPr lang="de-DE" sz="1600" dirty="0" err="1"/>
              <a:t>Liskov</a:t>
            </a:r>
            <a:r>
              <a:rPr lang="de-DE" sz="1600" dirty="0"/>
              <a:t> Substitution </a:t>
            </a:r>
            <a:r>
              <a:rPr lang="de-DE" sz="1600" dirty="0" err="1"/>
              <a:t>Principle</a:t>
            </a:r>
            <a:r>
              <a:rPr lang="de-DE" sz="1600" dirty="0"/>
              <a:t> (</a:t>
            </a:r>
            <a:r>
              <a:rPr lang="de-DE" sz="1600" i="1" dirty="0" err="1"/>
              <a:t>Princípio</a:t>
            </a:r>
            <a:r>
              <a:rPr lang="de-DE" sz="1600" i="1" dirty="0"/>
              <a:t> de </a:t>
            </a:r>
            <a:r>
              <a:rPr lang="de-DE" sz="1600" i="1" dirty="0" err="1"/>
              <a:t>Substituição</a:t>
            </a:r>
            <a:r>
              <a:rPr lang="de-DE" sz="1600" i="1" dirty="0"/>
              <a:t> de </a:t>
            </a:r>
            <a:r>
              <a:rPr lang="de-DE" sz="1600" i="1" dirty="0" err="1"/>
              <a:t>Liskov</a:t>
            </a:r>
            <a:r>
              <a:rPr lang="de-DE" sz="1600" dirty="0"/>
              <a:t>)</a:t>
            </a:r>
          </a:p>
          <a:p>
            <a:pPr>
              <a:lnSpc>
                <a:spcPct val="200000"/>
              </a:lnSpc>
            </a:pPr>
            <a:r>
              <a:rPr lang="de-DE" sz="1600" b="1" dirty="0"/>
              <a:t>I</a:t>
            </a:r>
            <a:r>
              <a:rPr lang="de-DE" sz="1600" dirty="0"/>
              <a:t>SP – Interface Segregation </a:t>
            </a:r>
            <a:r>
              <a:rPr lang="de-DE" sz="1600" dirty="0" err="1"/>
              <a:t>Principle</a:t>
            </a:r>
            <a:r>
              <a:rPr lang="de-DE" sz="1600" dirty="0"/>
              <a:t> (</a:t>
            </a:r>
            <a:r>
              <a:rPr lang="de-DE" sz="1600" i="1" dirty="0" err="1"/>
              <a:t>Princípio</a:t>
            </a:r>
            <a:r>
              <a:rPr lang="de-DE" sz="1600" i="1" dirty="0"/>
              <a:t> da </a:t>
            </a:r>
            <a:r>
              <a:rPr lang="de-DE" sz="1600" i="1" dirty="0" err="1"/>
              <a:t>Segregação</a:t>
            </a:r>
            <a:r>
              <a:rPr lang="de-DE" sz="1600" i="1" dirty="0"/>
              <a:t> de Interface</a:t>
            </a:r>
            <a:r>
              <a:rPr lang="de-DE" sz="1600" dirty="0"/>
              <a:t>)</a:t>
            </a:r>
          </a:p>
          <a:p>
            <a:pPr>
              <a:lnSpc>
                <a:spcPct val="200000"/>
              </a:lnSpc>
            </a:pPr>
            <a:r>
              <a:rPr lang="de-DE" sz="1600" b="1" dirty="0"/>
              <a:t>D</a:t>
            </a:r>
            <a:r>
              <a:rPr lang="de-DE" sz="1600" dirty="0"/>
              <a:t>IP – </a:t>
            </a:r>
            <a:r>
              <a:rPr lang="de-DE" sz="1600" dirty="0" err="1"/>
              <a:t>Dependency</a:t>
            </a:r>
            <a:r>
              <a:rPr lang="de-DE" sz="1600" dirty="0"/>
              <a:t> Inversion </a:t>
            </a:r>
            <a:r>
              <a:rPr lang="de-DE" sz="1600" dirty="0" err="1"/>
              <a:t>Principle</a:t>
            </a:r>
            <a:r>
              <a:rPr lang="de-DE" sz="1600" dirty="0"/>
              <a:t> (</a:t>
            </a:r>
            <a:r>
              <a:rPr lang="de-DE" sz="1600" i="1" dirty="0" err="1"/>
              <a:t>Princípio</a:t>
            </a:r>
            <a:r>
              <a:rPr lang="de-DE" sz="1600" i="1" dirty="0"/>
              <a:t> da </a:t>
            </a:r>
            <a:r>
              <a:rPr lang="de-DE" sz="1600" i="1" dirty="0" err="1"/>
              <a:t>Inversão</a:t>
            </a:r>
            <a:r>
              <a:rPr lang="de-DE" sz="1600" i="1" dirty="0"/>
              <a:t> de </a:t>
            </a:r>
            <a:r>
              <a:rPr lang="de-DE" sz="1600" i="1" dirty="0" err="1"/>
              <a:t>Dependência</a:t>
            </a:r>
            <a:r>
              <a:rPr lang="de-DE" sz="16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5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190CCB86-E557-4F1B-A915-FB28D94834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3160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9" imgH="399" progId="TCLayout.ActiveDocument.1">
                  <p:embed/>
                </p:oleObj>
              </mc:Choice>
              <mc:Fallback>
                <p:oleObj name="think-cell Folie" r:id="rId5" imgW="399" imgH="399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190CCB86-E557-4F1B-A915-FB28D9483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el 13">
            <a:extLst>
              <a:ext uri="{FF2B5EF4-FFF2-40B4-BE49-F238E27FC236}">
                <a16:creationId xmlns:a16="http://schemas.microsoft.com/office/drawing/2014/main" id="{0F0BB2EC-A266-4EDA-A7A2-3989F392BE3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78103" y="630238"/>
            <a:ext cx="4667048" cy="276999"/>
          </a:xfrm>
        </p:spPr>
        <p:txBody>
          <a:bodyPr/>
          <a:lstStyle/>
          <a:p>
            <a:r>
              <a:rPr lang="en-GB" dirty="0"/>
              <a:t>SRP – Single Responsibility Principle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254DC5-F446-46D5-9BC4-44FF0AD65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78102" y="1263729"/>
            <a:ext cx="7191375" cy="29150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“A class should have one, and only one, reason to change”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9B5B86-F21C-4E77-B02F-308418BE26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E656D2-F28B-4923-BFF9-F99BC06E7C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46523E78-F666-4D2D-825D-1EFBC426BEB1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C80BB-D3A9-4018-8106-2DBC10FD3063}"/>
              </a:ext>
            </a:extLst>
          </p:cNvPr>
          <p:cNvSpPr txBox="1"/>
          <p:nvPr/>
        </p:nvSpPr>
        <p:spPr>
          <a:xfrm>
            <a:off x="978102" y="1804007"/>
            <a:ext cx="49781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400" dirty="0"/>
              <a:t>“Uma classe deve ter um, e apenas um, motivo para mudar”</a:t>
            </a:r>
          </a:p>
        </p:txBody>
      </p:sp>
      <p:pic>
        <p:nvPicPr>
          <p:cNvPr id="35844" name="Picture 4" descr="Canivete Victorinox Huntsman Vermelho (15 funções) - Flypesca">
            <a:extLst>
              <a:ext uri="{FF2B5EF4-FFF2-40B4-BE49-F238E27FC236}">
                <a16:creationId xmlns:a16="http://schemas.microsoft.com/office/drawing/2014/main" id="{FFAB5444-1F44-4A39-8F84-1E93350E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9" y="2299821"/>
            <a:ext cx="2919539" cy="189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7" name="Picture 7" descr="Exemplo do Single Responsibility Principle na prática">
            <a:extLst>
              <a:ext uri="{FF2B5EF4-FFF2-40B4-BE49-F238E27FC236}">
                <a16:creationId xmlns:a16="http://schemas.microsoft.com/office/drawing/2014/main" id="{8ED7C8C2-6AC1-4A72-9F6D-6F4F95A7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2143139"/>
            <a:ext cx="3257550" cy="26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653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318626EF-0696-4570-81D9-710E6A0496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5144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9" imgH="399" progId="TCLayout.ActiveDocument.1">
                  <p:embed/>
                </p:oleObj>
              </mc:Choice>
              <mc:Fallback>
                <p:oleObj name="think-cell Folie" r:id="rId5" imgW="399" imgH="399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318626EF-0696-4570-81D9-710E6A049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el 13">
            <a:extLst>
              <a:ext uri="{FF2B5EF4-FFF2-40B4-BE49-F238E27FC236}">
                <a16:creationId xmlns:a16="http://schemas.microsoft.com/office/drawing/2014/main" id="{03D09921-6078-4A75-B905-D91D02BB85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78103" y="630238"/>
            <a:ext cx="3663748" cy="276999"/>
          </a:xfrm>
        </p:spPr>
        <p:txBody>
          <a:bodyPr/>
          <a:lstStyle/>
          <a:p>
            <a:r>
              <a:rPr lang="en-GB" dirty="0"/>
              <a:t>OCP – Open Closed Principle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832C6B9-723E-4BD2-843B-E89DC43A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78103" y="1263728"/>
            <a:ext cx="4641648" cy="38779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“Software entities (classes, modules, functions, etc.) should be open for extension, but closed for modification.”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2357D-6104-4A48-B1D9-1E02182C38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5C36F-8EBA-4733-BA69-484138C2C2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9431F9D8-0C60-4A12-BC0A-F02590943FF4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E0CF71E5-5BB8-4845-8985-09902DD87583}"/>
              </a:ext>
            </a:extLst>
          </p:cNvPr>
          <p:cNvSpPr txBox="1">
            <a:spLocks/>
          </p:cNvSpPr>
          <p:nvPr/>
        </p:nvSpPr>
        <p:spPr bwMode="gray">
          <a:xfrm>
            <a:off x="978102" y="1989505"/>
            <a:ext cx="5041697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4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1pPr>
            <a:lvl2pPr marL="361950" marR="0" indent="-18415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2pPr>
            <a:lvl3pPr marL="5397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3pPr>
            <a:lvl4pPr marL="7175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4pPr>
            <a:lvl5pPr marL="8953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“</a:t>
            </a:r>
            <a:r>
              <a:rPr lang="en-GB" dirty="0" err="1"/>
              <a:t>Entidades</a:t>
            </a:r>
            <a:r>
              <a:rPr lang="en-GB" dirty="0"/>
              <a:t> de software (classes, </a:t>
            </a:r>
            <a:r>
              <a:rPr lang="en-GB" dirty="0" err="1"/>
              <a:t>módulos</a:t>
            </a:r>
            <a:r>
              <a:rPr lang="en-GB" dirty="0"/>
              <a:t>, </a:t>
            </a:r>
            <a:r>
              <a:rPr lang="en-GB" dirty="0" err="1"/>
              <a:t>funções</a:t>
            </a:r>
            <a:r>
              <a:rPr lang="en-GB" dirty="0"/>
              <a:t>, etc) </a:t>
            </a:r>
            <a:r>
              <a:rPr lang="en-GB" dirty="0" err="1"/>
              <a:t>devem</a:t>
            </a:r>
            <a:r>
              <a:rPr lang="en-GB" dirty="0"/>
              <a:t> </a:t>
            </a:r>
            <a:r>
              <a:rPr lang="en-GB" dirty="0" err="1"/>
              <a:t>estar</a:t>
            </a:r>
            <a:r>
              <a:rPr lang="en-GB" dirty="0"/>
              <a:t> </a:t>
            </a:r>
            <a:r>
              <a:rPr lang="en-GB" dirty="0" err="1"/>
              <a:t>abertas</a:t>
            </a:r>
            <a:r>
              <a:rPr lang="en-GB" dirty="0"/>
              <a:t> para </a:t>
            </a:r>
            <a:r>
              <a:rPr lang="en-GB" dirty="0" err="1"/>
              <a:t>extensão</a:t>
            </a:r>
            <a:r>
              <a:rPr lang="en-GB" dirty="0"/>
              <a:t>, mas </a:t>
            </a:r>
            <a:r>
              <a:rPr lang="en-GB" dirty="0" err="1"/>
              <a:t>fechadas</a:t>
            </a:r>
            <a:r>
              <a:rPr lang="en-GB" dirty="0"/>
              <a:t> para </a:t>
            </a:r>
            <a:r>
              <a:rPr lang="en-GB" dirty="0" err="1"/>
              <a:t>modificação</a:t>
            </a:r>
            <a:r>
              <a:rPr lang="en-GB" dirty="0"/>
              <a:t>.”</a:t>
            </a:r>
          </a:p>
        </p:txBody>
      </p:sp>
      <p:pic>
        <p:nvPicPr>
          <p:cNvPr id="36870" name="Picture 6" descr="SOLID Principles: Open-Closed Principle (OCP) | by Hussein Reda | Medium">
            <a:extLst>
              <a:ext uri="{FF2B5EF4-FFF2-40B4-BE49-F238E27FC236}">
                <a16:creationId xmlns:a16="http://schemas.microsoft.com/office/drawing/2014/main" id="{7F319C71-FD5C-45CA-BF92-5337D3FE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2" y="2715282"/>
            <a:ext cx="3428797" cy="17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3" name="Picture 9" descr="Exemplo do Open-Closed Principle na prática">
            <a:extLst>
              <a:ext uri="{FF2B5EF4-FFF2-40B4-BE49-F238E27FC236}">
                <a16:creationId xmlns:a16="http://schemas.microsoft.com/office/drawing/2014/main" id="{3871D0C6-60B7-4051-AF4E-5D86F95A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377303"/>
            <a:ext cx="2679703" cy="25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972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318626EF-0696-4570-81D9-710E6A0496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9" imgH="399" progId="TCLayout.ActiveDocument.1">
                  <p:embed/>
                </p:oleObj>
              </mc:Choice>
              <mc:Fallback>
                <p:oleObj name="think-cell Folie" r:id="rId5" imgW="399" imgH="399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318626EF-0696-4570-81D9-710E6A049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el 13">
            <a:extLst>
              <a:ext uri="{FF2B5EF4-FFF2-40B4-BE49-F238E27FC236}">
                <a16:creationId xmlns:a16="http://schemas.microsoft.com/office/drawing/2014/main" id="{03D09921-6078-4A75-B905-D91D02BB85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78102" y="630238"/>
            <a:ext cx="4527347" cy="553998"/>
          </a:xfrm>
        </p:spPr>
        <p:txBody>
          <a:bodyPr/>
          <a:lstStyle/>
          <a:p>
            <a:r>
              <a:rPr lang="en-GB" dirty="0"/>
              <a:t>LSP – </a:t>
            </a:r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2357D-6104-4A48-B1D9-1E02182C38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5C36F-8EBA-4733-BA69-484138C2C2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9431F9D8-0C60-4A12-BC0A-F02590943FF4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E0CF71E5-5BB8-4845-8985-09902DD87583}"/>
              </a:ext>
            </a:extLst>
          </p:cNvPr>
          <p:cNvSpPr txBox="1">
            <a:spLocks/>
          </p:cNvSpPr>
          <p:nvPr/>
        </p:nvSpPr>
        <p:spPr bwMode="gray">
          <a:xfrm>
            <a:off x="850900" y="1184236"/>
            <a:ext cx="4298748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4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1pPr>
            <a:lvl2pPr marL="361950" marR="0" indent="-18415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2pPr>
            <a:lvl3pPr marL="5397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3pPr>
            <a:lvl4pPr marL="7175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4pPr>
            <a:lvl5pPr marL="8953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GB" sz="1200" i="1" dirty="0"/>
              <a:t>“Se para </a:t>
            </a:r>
            <a:r>
              <a:rPr lang="en-GB" sz="1200" i="1" dirty="0" err="1"/>
              <a:t>cada</a:t>
            </a:r>
            <a:r>
              <a:rPr lang="en-GB" sz="1200" i="1" dirty="0"/>
              <a:t> </a:t>
            </a:r>
            <a:r>
              <a:rPr lang="en-GB" sz="1200" i="1" dirty="0" err="1"/>
              <a:t>objeto</a:t>
            </a:r>
            <a:r>
              <a:rPr lang="en-GB" sz="1200" i="1" dirty="0"/>
              <a:t> o1 de </a:t>
            </a:r>
            <a:r>
              <a:rPr lang="en-GB" sz="1200" i="1" dirty="0" err="1"/>
              <a:t>tipo</a:t>
            </a:r>
            <a:r>
              <a:rPr lang="en-GB" sz="1200" i="1" dirty="0"/>
              <a:t> S, </a:t>
            </a:r>
            <a:r>
              <a:rPr lang="en-GB" sz="1200" i="1" dirty="0" err="1"/>
              <a:t>houver</a:t>
            </a:r>
            <a:r>
              <a:rPr lang="en-GB" sz="1200" i="1" dirty="0"/>
              <a:t> um </a:t>
            </a:r>
            <a:r>
              <a:rPr lang="en-GB" sz="1200" i="1" dirty="0" err="1"/>
              <a:t>objeto</a:t>
            </a:r>
            <a:r>
              <a:rPr lang="en-GB" sz="1200" i="1" dirty="0"/>
              <a:t> o2 de </a:t>
            </a:r>
            <a:r>
              <a:rPr lang="en-GB" sz="1200" i="1" dirty="0" err="1"/>
              <a:t>tipo</a:t>
            </a:r>
            <a:r>
              <a:rPr lang="en-GB" sz="1200" i="1" dirty="0"/>
              <a:t> T, de modo que, para </a:t>
            </a:r>
            <a:r>
              <a:rPr lang="en-GB" sz="1200" i="1" dirty="0" err="1"/>
              <a:t>todos</a:t>
            </a:r>
            <a:r>
              <a:rPr lang="en-GB" sz="1200" i="1" dirty="0"/>
              <a:t> </a:t>
            </a:r>
            <a:r>
              <a:rPr lang="en-GB" sz="1200" i="1" dirty="0" err="1"/>
              <a:t>os</a:t>
            </a:r>
            <a:r>
              <a:rPr lang="en-GB" sz="1200" i="1" dirty="0"/>
              <a:t> </a:t>
            </a:r>
            <a:r>
              <a:rPr lang="en-GB" sz="1200" i="1" dirty="0" err="1"/>
              <a:t>programas</a:t>
            </a:r>
            <a:r>
              <a:rPr lang="en-GB" sz="1200" i="1" dirty="0"/>
              <a:t> P </a:t>
            </a:r>
            <a:r>
              <a:rPr lang="en-GB" sz="1200" i="1" dirty="0" err="1"/>
              <a:t>definidos</a:t>
            </a:r>
            <a:r>
              <a:rPr lang="en-GB" sz="1200" i="1" dirty="0"/>
              <a:t> </a:t>
            </a:r>
            <a:r>
              <a:rPr lang="en-GB" sz="1200" i="1" dirty="0" err="1"/>
              <a:t>em</a:t>
            </a:r>
            <a:r>
              <a:rPr lang="en-GB" sz="1200" i="1" dirty="0"/>
              <a:t> </a:t>
            </a:r>
            <a:r>
              <a:rPr lang="en-GB" sz="1200" i="1" dirty="0" err="1"/>
              <a:t>termos</a:t>
            </a:r>
            <a:r>
              <a:rPr lang="en-GB" sz="1200" i="1" dirty="0"/>
              <a:t> de T, o </a:t>
            </a:r>
            <a:r>
              <a:rPr lang="en-GB" sz="1200" i="1" dirty="0" err="1"/>
              <a:t>comportamento</a:t>
            </a:r>
            <a:r>
              <a:rPr lang="en-GB" sz="1200" i="1" dirty="0"/>
              <a:t> de P </a:t>
            </a:r>
            <a:r>
              <a:rPr lang="en-GB" sz="1200" i="1" dirty="0" err="1"/>
              <a:t>não</a:t>
            </a:r>
            <a:r>
              <a:rPr lang="en-GB" sz="1200" i="1" dirty="0"/>
              <a:t> </a:t>
            </a:r>
            <a:r>
              <a:rPr lang="en-GB" sz="1200" i="1" dirty="0" err="1"/>
              <a:t>seja</a:t>
            </a:r>
            <a:r>
              <a:rPr lang="en-GB" sz="1200" i="1" dirty="0"/>
              <a:t> </a:t>
            </a:r>
            <a:r>
              <a:rPr lang="en-GB" sz="1200" i="1" dirty="0" err="1"/>
              <a:t>modificado</a:t>
            </a:r>
            <a:r>
              <a:rPr lang="en-GB" sz="1200" i="1" dirty="0"/>
              <a:t> </a:t>
            </a:r>
            <a:r>
              <a:rPr lang="en-GB" sz="1200" i="1" dirty="0" err="1"/>
              <a:t>quando</a:t>
            </a:r>
            <a:r>
              <a:rPr lang="en-GB" sz="1200" i="1" dirty="0"/>
              <a:t> o1 for </a:t>
            </a:r>
            <a:r>
              <a:rPr lang="en-GB" sz="1200" i="1" dirty="0" err="1"/>
              <a:t>substituído</a:t>
            </a:r>
            <a:r>
              <a:rPr lang="en-GB" sz="1200" i="1" dirty="0"/>
              <a:t> por o2, </a:t>
            </a:r>
            <a:r>
              <a:rPr lang="en-GB" sz="1200" i="1" dirty="0" err="1"/>
              <a:t>então</a:t>
            </a:r>
            <a:r>
              <a:rPr lang="en-GB" sz="1200" i="1" dirty="0"/>
              <a:t> S é um </a:t>
            </a:r>
            <a:r>
              <a:rPr lang="en-GB" sz="1200" i="1" dirty="0" err="1"/>
              <a:t>subtipo</a:t>
            </a:r>
            <a:r>
              <a:rPr lang="en-GB" sz="1200" i="1" dirty="0"/>
              <a:t> de T.”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GB" sz="1200" i="1" dirty="0"/>
              <a:t>Barbara </a:t>
            </a:r>
            <a:r>
              <a:rPr lang="en-GB" sz="1200" i="1" dirty="0" err="1"/>
              <a:t>Liskov</a:t>
            </a:r>
            <a:r>
              <a:rPr lang="en-GB" sz="1200" i="1" dirty="0"/>
              <a:t>, 1987.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57EDC-676C-4739-80ED-B477A053B907}"/>
              </a:ext>
            </a:extLst>
          </p:cNvPr>
          <p:cNvSpPr txBox="1"/>
          <p:nvPr/>
        </p:nvSpPr>
        <p:spPr>
          <a:xfrm>
            <a:off x="3810000" y="2185160"/>
            <a:ext cx="4978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400" dirty="0"/>
              <a:t>“Se S é um subtipo de T, então os objetos do tipo T, em um programa, podem ser substituídos pelos objetos de tipo S sem que seja necessário alterar as propriedades deste programa.”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933A8-2050-4E9E-AE17-D9837C2C031F}"/>
              </a:ext>
            </a:extLst>
          </p:cNvPr>
          <p:cNvSpPr txBox="1"/>
          <p:nvPr/>
        </p:nvSpPr>
        <p:spPr>
          <a:xfrm>
            <a:off x="4504226" y="3375106"/>
            <a:ext cx="32339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400" dirty="0"/>
              <a:t>“As classes derivadas devem ser substituíveis pelas suas classes bases”.</a:t>
            </a:r>
          </a:p>
        </p:txBody>
      </p:sp>
      <p:pic>
        <p:nvPicPr>
          <p:cNvPr id="44037" name="Picture 5" descr="Exemplo do Liskov Substitution Principle na prática SOLID">
            <a:extLst>
              <a:ext uri="{FF2B5EF4-FFF2-40B4-BE49-F238E27FC236}">
                <a16:creationId xmlns:a16="http://schemas.microsoft.com/office/drawing/2014/main" id="{59607DE2-1672-418F-BB34-9FA0275A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224628"/>
            <a:ext cx="3052218" cy="241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439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318626EF-0696-4570-81D9-710E6A0496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9" imgH="399" progId="TCLayout.ActiveDocument.1">
                  <p:embed/>
                </p:oleObj>
              </mc:Choice>
              <mc:Fallback>
                <p:oleObj name="think-cell Folie" r:id="rId5" imgW="399" imgH="399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318626EF-0696-4570-81D9-710E6A049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el 13">
            <a:extLst>
              <a:ext uri="{FF2B5EF4-FFF2-40B4-BE49-F238E27FC236}">
                <a16:creationId xmlns:a16="http://schemas.microsoft.com/office/drawing/2014/main" id="{03D09921-6078-4A75-B905-D91D02BB85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78102" y="630238"/>
            <a:ext cx="4851197" cy="553998"/>
          </a:xfrm>
        </p:spPr>
        <p:txBody>
          <a:bodyPr/>
          <a:lstStyle/>
          <a:p>
            <a:r>
              <a:rPr lang="en-GB" dirty="0"/>
              <a:t>ISP – Interface Segregation Principle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832C6B9-723E-4BD2-843B-E89DC43A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78103" y="1263728"/>
            <a:ext cx="3898697" cy="387798"/>
          </a:xfrm>
        </p:spPr>
        <p:txBody>
          <a:bodyPr/>
          <a:lstStyle/>
          <a:p>
            <a:pPr marL="0" indent="0" algn="just">
              <a:buNone/>
            </a:pPr>
            <a:r>
              <a:rPr lang="en-GB" i="1" dirty="0"/>
              <a:t>“States that no client should be forced to depend on methods it does not use”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2357D-6104-4A48-B1D9-1E02182C38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5C36F-8EBA-4733-BA69-484138C2C2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9431F9D8-0C60-4A12-BC0A-F02590943FF4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E0CF71E5-5BB8-4845-8985-09902DD87583}"/>
              </a:ext>
            </a:extLst>
          </p:cNvPr>
          <p:cNvSpPr txBox="1">
            <a:spLocks/>
          </p:cNvSpPr>
          <p:nvPr/>
        </p:nvSpPr>
        <p:spPr bwMode="gray">
          <a:xfrm>
            <a:off x="978103" y="1989505"/>
            <a:ext cx="4089197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4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1pPr>
            <a:lvl2pPr marL="361950" marR="0" indent="-18415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2pPr>
            <a:lvl3pPr marL="5397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3pPr>
            <a:lvl4pPr marL="7175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4pPr>
            <a:lvl5pPr marL="8953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GB" dirty="0"/>
              <a:t>“</a:t>
            </a:r>
            <a:r>
              <a:rPr lang="en-GB" dirty="0" err="1"/>
              <a:t>Clientes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devem</a:t>
            </a:r>
            <a:r>
              <a:rPr lang="en-GB" dirty="0"/>
              <a:t> ser </a:t>
            </a:r>
            <a:r>
              <a:rPr lang="en-GB" dirty="0" err="1"/>
              <a:t>forçados</a:t>
            </a:r>
            <a:r>
              <a:rPr lang="en-GB" dirty="0"/>
              <a:t> a </a:t>
            </a:r>
            <a:r>
              <a:rPr lang="en-GB" dirty="0" err="1"/>
              <a:t>depender</a:t>
            </a:r>
            <a:r>
              <a:rPr lang="en-GB" dirty="0"/>
              <a:t> de </a:t>
            </a:r>
            <a:r>
              <a:rPr lang="en-GB" dirty="0" err="1"/>
              <a:t>métodos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usam</a:t>
            </a:r>
            <a:r>
              <a:rPr lang="en-GB" dirty="0"/>
              <a:t>”</a:t>
            </a:r>
          </a:p>
        </p:txBody>
      </p:sp>
      <p:pic>
        <p:nvPicPr>
          <p:cNvPr id="43010" name="Picture 2" descr="SOLID Design: The Interface Segregation Principle (ISP) - NDepend">
            <a:extLst>
              <a:ext uri="{FF2B5EF4-FFF2-40B4-BE49-F238E27FC236}">
                <a16:creationId xmlns:a16="http://schemas.microsoft.com/office/drawing/2014/main" id="{2ACFF28F-506B-4E83-A3F3-0D3347ED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02" y="2605105"/>
            <a:ext cx="2574925" cy="217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 descr="I - Interface Segregation Principle (Princípio da Segregação da Interface)">
            <a:extLst>
              <a:ext uri="{FF2B5EF4-FFF2-40B4-BE49-F238E27FC236}">
                <a16:creationId xmlns:a16="http://schemas.microsoft.com/office/drawing/2014/main" id="{0E311EF3-578A-4697-A9FF-3870CE8F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1" y="1369809"/>
            <a:ext cx="3143453" cy="31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920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318626EF-0696-4570-81D9-710E6A0496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9" imgH="399" progId="TCLayout.ActiveDocument.1">
                  <p:embed/>
                </p:oleObj>
              </mc:Choice>
              <mc:Fallback>
                <p:oleObj name="think-cell Folie" r:id="rId5" imgW="399" imgH="399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318626EF-0696-4570-81D9-710E6A049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el 13">
            <a:extLst>
              <a:ext uri="{FF2B5EF4-FFF2-40B4-BE49-F238E27FC236}">
                <a16:creationId xmlns:a16="http://schemas.microsoft.com/office/drawing/2014/main" id="{03D09921-6078-4A75-B905-D91D02BB85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78102" y="630238"/>
            <a:ext cx="4851197" cy="276999"/>
          </a:xfrm>
        </p:spPr>
        <p:txBody>
          <a:bodyPr/>
          <a:lstStyle/>
          <a:p>
            <a:r>
              <a:rPr lang="en-GB" dirty="0"/>
              <a:t>DIP – Dependency Inversion Principle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832C6B9-723E-4BD2-843B-E89DC43A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654842" y="1147606"/>
            <a:ext cx="4641648" cy="852541"/>
          </a:xfrm>
        </p:spPr>
        <p:txBody>
          <a:bodyPr/>
          <a:lstStyle/>
          <a:p>
            <a:pPr marL="0" indent="0" algn="just">
              <a:buNone/>
            </a:pPr>
            <a:r>
              <a:rPr lang="en-GB" i="1" dirty="0"/>
              <a:t>“High-level modules should not depend on low-level modules. Both should depend on abstractions.</a:t>
            </a:r>
          </a:p>
          <a:p>
            <a:pPr marL="0" indent="0" algn="just">
              <a:buNone/>
            </a:pPr>
            <a:r>
              <a:rPr lang="en-GB" i="1" dirty="0"/>
              <a:t>Abstractions should not depend on details. Details should depend on abstractions.”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2357D-6104-4A48-B1D9-1E02182C38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5C36F-8EBA-4733-BA69-484138C2C2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9431F9D8-0C60-4A12-BC0A-F02590943FF4}" type="datetime4">
              <a:rPr lang="en-GB" smtClean="0"/>
              <a:t>25 February 2022</a:t>
            </a:fld>
            <a:endParaRPr lang="en-GB" dirty="0"/>
          </a:p>
        </p:txBody>
      </p:sp>
      <p:sp>
        <p:nvSpPr>
          <p:cNvPr id="8" name="Textplatzhalter 14">
            <a:extLst>
              <a:ext uri="{FF2B5EF4-FFF2-40B4-BE49-F238E27FC236}">
                <a16:creationId xmlns:a16="http://schemas.microsoft.com/office/drawing/2014/main" id="{E0CF71E5-5BB8-4845-8985-09902DD87583}"/>
              </a:ext>
            </a:extLst>
          </p:cNvPr>
          <p:cNvSpPr txBox="1">
            <a:spLocks/>
          </p:cNvSpPr>
          <p:nvPr/>
        </p:nvSpPr>
        <p:spPr bwMode="gray">
          <a:xfrm>
            <a:off x="3740352" y="2145479"/>
            <a:ext cx="5041697" cy="85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780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4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1pPr>
            <a:lvl2pPr marL="361950" marR="0" indent="-18415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2pPr>
            <a:lvl3pPr marL="5397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3pPr>
            <a:lvl4pPr marL="7175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smtClean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4pPr>
            <a:lvl5pPr marL="8953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GB" dirty="0"/>
              <a:t>“</a:t>
            </a:r>
            <a:r>
              <a:rPr lang="en-GB" dirty="0" err="1"/>
              <a:t>Módulos</a:t>
            </a:r>
            <a:r>
              <a:rPr lang="en-GB" dirty="0"/>
              <a:t> de alto </a:t>
            </a:r>
            <a:r>
              <a:rPr lang="en-GB" dirty="0" err="1"/>
              <a:t>nível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devem</a:t>
            </a:r>
            <a:r>
              <a:rPr lang="en-GB" dirty="0"/>
              <a:t> </a:t>
            </a:r>
            <a:r>
              <a:rPr lang="en-GB" dirty="0" err="1"/>
              <a:t>depender</a:t>
            </a:r>
            <a:r>
              <a:rPr lang="en-GB" dirty="0"/>
              <a:t> de </a:t>
            </a:r>
            <a:r>
              <a:rPr lang="en-GB" dirty="0" err="1"/>
              <a:t>módulos</a:t>
            </a:r>
            <a:r>
              <a:rPr lang="en-GB" dirty="0"/>
              <a:t> de </a:t>
            </a:r>
            <a:r>
              <a:rPr lang="en-GB" dirty="0" err="1"/>
              <a:t>baixo</a:t>
            </a:r>
            <a:r>
              <a:rPr lang="en-GB" dirty="0"/>
              <a:t> </a:t>
            </a:r>
            <a:r>
              <a:rPr lang="en-GB" dirty="0" err="1"/>
              <a:t>nível</a:t>
            </a:r>
            <a:r>
              <a:rPr lang="en-GB" dirty="0"/>
              <a:t>. Ambos </a:t>
            </a:r>
            <a:r>
              <a:rPr lang="en-GB" dirty="0" err="1"/>
              <a:t>devem</a:t>
            </a:r>
            <a:r>
              <a:rPr lang="en-GB" dirty="0"/>
              <a:t> </a:t>
            </a:r>
            <a:r>
              <a:rPr lang="en-GB" dirty="0" err="1"/>
              <a:t>depender</a:t>
            </a:r>
            <a:r>
              <a:rPr lang="en-GB" dirty="0"/>
              <a:t> de </a:t>
            </a:r>
            <a:r>
              <a:rPr lang="en-GB" dirty="0" err="1"/>
              <a:t>abstrações</a:t>
            </a:r>
            <a:r>
              <a:rPr lang="en-GB" dirty="0"/>
              <a:t>;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GB" dirty="0" err="1"/>
              <a:t>Abstrações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devem</a:t>
            </a:r>
            <a:r>
              <a:rPr lang="en-GB" dirty="0"/>
              <a:t> </a:t>
            </a:r>
            <a:r>
              <a:rPr lang="en-GB" dirty="0" err="1"/>
              <a:t>depender</a:t>
            </a:r>
            <a:r>
              <a:rPr lang="en-GB" dirty="0"/>
              <a:t> de </a:t>
            </a:r>
            <a:r>
              <a:rPr lang="en-GB" dirty="0" err="1"/>
              <a:t>detalhes</a:t>
            </a:r>
            <a:r>
              <a:rPr lang="en-GB" dirty="0"/>
              <a:t>. </a:t>
            </a:r>
            <a:r>
              <a:rPr lang="en-GB" dirty="0" err="1"/>
              <a:t>Detalhes</a:t>
            </a:r>
            <a:r>
              <a:rPr lang="en-GB" dirty="0"/>
              <a:t> </a:t>
            </a:r>
            <a:r>
              <a:rPr lang="en-GB" dirty="0" err="1"/>
              <a:t>devem</a:t>
            </a:r>
            <a:r>
              <a:rPr lang="en-GB" dirty="0"/>
              <a:t> </a:t>
            </a:r>
            <a:r>
              <a:rPr lang="en-GB" dirty="0" err="1"/>
              <a:t>depender</a:t>
            </a:r>
            <a:r>
              <a:rPr lang="en-GB" dirty="0"/>
              <a:t> de </a:t>
            </a:r>
            <a:r>
              <a:rPr lang="en-GB" dirty="0" err="1"/>
              <a:t>abstrações</a:t>
            </a:r>
            <a:r>
              <a:rPr lang="en-GB" dirty="0"/>
              <a:t>.”</a:t>
            </a:r>
          </a:p>
        </p:txBody>
      </p:sp>
      <p:pic>
        <p:nvPicPr>
          <p:cNvPr id="45059" name="Picture 3" descr="Exemplo da Dependency Inversion Principle na prática SOLID">
            <a:extLst>
              <a:ext uri="{FF2B5EF4-FFF2-40B4-BE49-F238E27FC236}">
                <a16:creationId xmlns:a16="http://schemas.microsoft.com/office/drawing/2014/main" id="{900585BB-938E-451F-9C38-4A67DFA3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2" y="2149809"/>
            <a:ext cx="2716803" cy="22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9460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SP_AGENDA" val="SectionNumber SlideNumber"/>
  <p:tag name="ARTICULATE_SLIDE_COUNT" val="18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yE1TVPL0xKH_PBBxhAW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4mHTXcS1uBQTMaLk1vX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1J5jxYR8GPE.i2KDs8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AMlmrnR12MezoJCVI_tw"/>
</p:tagLst>
</file>

<file path=ppt/theme/theme1.xml><?xml version="1.0" encoding="utf-8"?>
<a:theme xmlns:a="http://schemas.openxmlformats.org/drawingml/2006/main" name="GFT_PPT_Template_16_9">
  <a:themeElements>
    <a:clrScheme name="GFT_colors">
      <a:dk1>
        <a:srgbClr val="000000"/>
      </a:dk1>
      <a:lt1>
        <a:sysClr val="window" lastClr="FFFFFF"/>
      </a:lt1>
      <a:dk2>
        <a:srgbClr val="4D4D4D"/>
      </a:dk2>
      <a:lt2>
        <a:srgbClr val="EDEDED"/>
      </a:lt2>
      <a:accent1>
        <a:srgbClr val="213E7F"/>
      </a:accent1>
      <a:accent2>
        <a:srgbClr val="0097D9"/>
      </a:accent2>
      <a:accent3>
        <a:srgbClr val="5082BE"/>
      </a:accent3>
      <a:accent4>
        <a:srgbClr val="59BBE6"/>
      </a:accent4>
      <a:accent5>
        <a:srgbClr val="969696"/>
      </a:accent5>
      <a:accent6>
        <a:srgbClr val="B9B9B9"/>
      </a:accent6>
      <a:hlink>
        <a:srgbClr val="0097D9"/>
      </a:hlink>
      <a:folHlink>
        <a:srgbClr val="0097D9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Orange">
      <a:srgbClr val="EC6601"/>
    </a:custClr>
    <a:custClr>
      <a:srgbClr val="FFFFFF"/>
    </a:custClr>
    <a:custClr>
      <a:srgbClr val="FFFFFF"/>
    </a:custClr>
    <a:custClr>
      <a:srgbClr val="FFFFFF"/>
    </a:custClr>
    <a:custClr name="Blue 40%">
      <a:srgbClr val="73ACE1"/>
    </a:custClr>
    <a:custClr name="Light Blue 40%">
      <a:srgbClr val="99D5F0"/>
    </a:custClr>
    <a:custClr>
      <a:srgbClr val="FFFFFF"/>
    </a:custClr>
    <a:custClr>
      <a:srgbClr val="FFFFFF"/>
    </a:custClr>
    <a:custClr>
      <a:srgbClr val="FFFFFF"/>
    </a:custClr>
    <a:custClr name="Red">
      <a:srgbClr val="CC1000"/>
    </a:custClr>
    <a:custClr name="Pink">
      <a:srgbClr val="B02786"/>
    </a:custClr>
    <a:custClr>
      <a:srgbClr val="FFFFFF"/>
    </a:custClr>
    <a:custClr>
      <a:srgbClr val="FFFFFF"/>
    </a:custClr>
    <a:custClr>
      <a:srgbClr val="FFFFFF"/>
    </a:custClr>
    <a:custClr name="Blue 25%">
      <a:srgbClr val="AAC8E6"/>
    </a:custClr>
    <a:custClr name="Light Blue 25%">
      <a:srgbClr val="BAE3F5"/>
    </a:custClr>
    <a:custClr>
      <a:srgbClr val="FFFFFF"/>
    </a:custClr>
    <a:custClr>
      <a:srgbClr val="FFFFFF"/>
    </a:custClr>
    <a:custClr>
      <a:srgbClr val="FFFFFF"/>
    </a:custClr>
    <a:custClr name="Yellow">
      <a:srgbClr val="FDC800"/>
    </a:custClr>
    <a:custClr name="Rose">
      <a:srgbClr val="EC628B"/>
    </a:custClr>
    <a:custClr>
      <a:srgbClr val="FFFFFF"/>
    </a:custClr>
    <a:custClr>
      <a:srgbClr val="FFFFFF"/>
    </a:custClr>
    <a:custClr>
      <a:srgbClr val="FFFFFF"/>
    </a:custClr>
    <a:custClr name="Background Blue">
      <a:srgbClr val="E1EBF5"/>
    </a:custClr>
    <a:custClr name="Background Light Blue">
      <a:srgbClr val="E3F4FB"/>
    </a:custClr>
    <a:custClr>
      <a:srgbClr val="FFFFFF"/>
    </a:custClr>
    <a:custClr>
      <a:srgbClr val="FFFFFF"/>
    </a:custClr>
    <a:custClr>
      <a:srgbClr val="FFFFFF"/>
    </a:custClr>
    <a:custClr name="Green">
      <a:srgbClr val="339C3A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GFT_PPT_Template_Standard_16x9.pptx" id="{182568B1-04FB-48FE-AD64-AFD5A1EE8941}" vid="{C37BAC7A-46E1-498E-A336-E990AA5754C8}"/>
    </a:ext>
  </a:extLst>
</a:theme>
</file>

<file path=ppt/theme/theme2.xml><?xml version="1.0" encoding="utf-8"?>
<a:theme xmlns:a="http://schemas.openxmlformats.org/drawingml/2006/main" name="Larissa">
  <a:themeElements>
    <a:clrScheme name="GFT_colors_new">
      <a:dk1>
        <a:srgbClr val="000000"/>
      </a:dk1>
      <a:lt1>
        <a:sysClr val="window" lastClr="FFFFFF"/>
      </a:lt1>
      <a:dk2>
        <a:srgbClr val="4D4D4D"/>
      </a:dk2>
      <a:lt2>
        <a:srgbClr val="EDEDED"/>
      </a:lt2>
      <a:accent1>
        <a:srgbClr val="213E7F"/>
      </a:accent1>
      <a:accent2>
        <a:srgbClr val="0097D9"/>
      </a:accent2>
      <a:accent3>
        <a:srgbClr val="0098B0"/>
      </a:accent3>
      <a:accent4>
        <a:srgbClr val="969696"/>
      </a:accent4>
      <a:accent5>
        <a:srgbClr val="B9B9B9"/>
      </a:accent5>
      <a:accent6>
        <a:srgbClr val="E6E6E6"/>
      </a:accent6>
      <a:hlink>
        <a:srgbClr val="213E7F"/>
      </a:hlink>
      <a:folHlink>
        <a:srgbClr val="0097D9"/>
      </a:folHlink>
    </a:clrScheme>
    <a:fontScheme name="GF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GFT_colors_new">
      <a:dk1>
        <a:srgbClr val="000000"/>
      </a:dk1>
      <a:lt1>
        <a:sysClr val="window" lastClr="FFFFFF"/>
      </a:lt1>
      <a:dk2>
        <a:srgbClr val="4D4D4D"/>
      </a:dk2>
      <a:lt2>
        <a:srgbClr val="EDEDED"/>
      </a:lt2>
      <a:accent1>
        <a:srgbClr val="213E7F"/>
      </a:accent1>
      <a:accent2>
        <a:srgbClr val="0097D9"/>
      </a:accent2>
      <a:accent3>
        <a:srgbClr val="0098B0"/>
      </a:accent3>
      <a:accent4>
        <a:srgbClr val="969696"/>
      </a:accent4>
      <a:accent5>
        <a:srgbClr val="B9B9B9"/>
      </a:accent5>
      <a:accent6>
        <a:srgbClr val="E6E6E6"/>
      </a:accent6>
      <a:hlink>
        <a:srgbClr val="213E7F"/>
      </a:hlink>
      <a:folHlink>
        <a:srgbClr val="0097D9"/>
      </a:folHlink>
    </a:clrScheme>
    <a:fontScheme name="GF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A6F2C52EBB2848BFC17DAE904FA08A" ma:contentTypeVersion="2" ma:contentTypeDescription="Crie um novo documento." ma:contentTypeScope="" ma:versionID="860bed0580a00a9c426c8d816387fe25">
  <xsd:schema xmlns:xsd="http://www.w3.org/2001/XMLSchema" xmlns:xs="http://www.w3.org/2001/XMLSchema" xmlns:p="http://schemas.microsoft.com/office/2006/metadata/properties" xmlns:ns2="6f58215a-c5da-4c8d-9efa-75a6a7d28cbe" targetNamespace="http://schemas.microsoft.com/office/2006/metadata/properties" ma:root="true" ma:fieldsID="b9ccd4c96234e724f6d01e94a8d57b1a" ns2:_="">
    <xsd:import namespace="6f58215a-c5da-4c8d-9efa-75a6a7d28c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8215a-c5da-4c8d-9efa-75a6a7d28c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F358B-D261-4C11-8413-BEFE06920C04}">
  <ds:schemaRefs>
    <ds:schemaRef ds:uri="http://schemas.microsoft.com/office/2006/metadata/properties"/>
    <ds:schemaRef ds:uri="http://schemas.microsoft.com/office/infopath/2007/PartnerControls"/>
    <ds:schemaRef ds:uri="de930175-6877-432e-af3b-be5d40f1289f"/>
  </ds:schemaRefs>
</ds:datastoreItem>
</file>

<file path=customXml/itemProps2.xml><?xml version="1.0" encoding="utf-8"?>
<ds:datastoreItem xmlns:ds="http://schemas.openxmlformats.org/officeDocument/2006/customXml" ds:itemID="{FB0A51E4-2E05-4E81-BF25-95A2262F9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66F15-182F-4457-B74C-60A56C4CF5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58215a-c5da-4c8d-9efa-75a6a7d28c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514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GFT_PPT_Template_16_9</vt:lpstr>
      <vt:lpstr>think-cell Folie</vt:lpstr>
      <vt:lpstr>SOLID</vt:lpstr>
      <vt:lpstr>S.O.L.I.D</vt:lpstr>
      <vt:lpstr>O que cada letra significa?</vt:lpstr>
      <vt:lpstr>SRP – Single Responsibility Principle</vt:lpstr>
      <vt:lpstr>OCP – Open Closed Principle</vt:lpstr>
      <vt:lpstr>LSP – Liskov Substitution Principle</vt:lpstr>
      <vt:lpstr>ISP – Interface Segregation Principle</vt:lpstr>
      <vt:lpstr>DIP –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GFT PPT Template</dc:title>
  <dc:creator>Camilo Leite, Jose Eduardo</dc:creator>
  <cp:lastModifiedBy>Camilo Leite, Jose Eduardo</cp:lastModifiedBy>
  <cp:revision>5</cp:revision>
  <dcterms:created xsi:type="dcterms:W3CDTF">2022-02-25T12:36:48Z</dcterms:created>
  <dcterms:modified xsi:type="dcterms:W3CDTF">2022-02-25T19:45:44Z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10F26842-5C4B-49D6-9954-1FF7DA29193C</vt:lpwstr>
  </property>
  <property fmtid="{D5CDD505-2E9C-101B-9397-08002B2CF9AE}" pid="3" name="ArticulatePath">
    <vt:lpwstr>Präsentation3</vt:lpwstr>
  </property>
  <property fmtid="{D5CDD505-2E9C-101B-9397-08002B2CF9AE}" pid="4" name="ContentTypeId">
    <vt:lpwstr>0x0101003DA6F2C52EBB2848BFC17DAE904FA08A</vt:lpwstr>
  </property>
</Properties>
</file>