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2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52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56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4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14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3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531F-D3DC-49C8-BAF6-DA84E30BF36B}" type="datetimeFigureOut">
              <a:rPr lang="es-MX" smtClean="0"/>
              <a:t>16/03/2024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F5B2-AE69-4C5B-8577-85A53D856B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8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783874" y="2965270"/>
            <a:ext cx="46242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Toño’s</a:t>
            </a:r>
          </a:p>
          <a:p>
            <a:pPr algn="ctr"/>
            <a:r>
              <a:rPr lang="es-MX" sz="3600" dirty="0">
                <a:solidFill>
                  <a:schemeClr val="bg1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Madera</a:t>
            </a:r>
            <a:endParaRPr lang="es-MX" sz="3600" dirty="0">
              <a:solidFill>
                <a:schemeClr val="bg1"/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no Logo Vectores, Iconos, Gráficos y Fondos para Descargar Grati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89" y="1200252"/>
            <a:ext cx="3885621" cy="23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0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72964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yazmin</dc:creator>
  <cp:lastModifiedBy>yazmin</cp:lastModifiedBy>
  <cp:revision>3</cp:revision>
  <dcterms:created xsi:type="dcterms:W3CDTF">2024-03-17T03:33:33Z</dcterms:created>
  <dcterms:modified xsi:type="dcterms:W3CDTF">2024-05-06T19:38:13Z</dcterms:modified>
</cp:coreProperties>
</file>