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0"/>
  </p:normalViewPr>
  <p:slideViewPr>
    <p:cSldViewPr snapToGrid="0">
      <p:cViewPr varScale="1">
        <p:scale>
          <a:sx n="113" d="100"/>
          <a:sy n="113" d="100"/>
        </p:scale>
        <p:origin x="6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4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2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8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6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5/23/23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82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52" r:id="rId6"/>
    <p:sldLayoutId id="2147483847" r:id="rId7"/>
    <p:sldLayoutId id="2147483848" r:id="rId8"/>
    <p:sldLayoutId id="2147483849" r:id="rId9"/>
    <p:sldLayoutId id="2147483851" r:id="rId10"/>
    <p:sldLayoutId id="214748385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immelasghar/eda-on-data-science-salary" TargetMode="External"/><Relationship Id="rId2" Type="http://schemas.openxmlformats.org/officeDocument/2006/relationships/hyperlink" Target="https://www.kaggle.com/competitions/kaggle-survey-2022/discussion/36333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code/ash316/novice-to-grandmaster" TargetMode="External"/><Relationship Id="rId4" Type="http://schemas.openxmlformats.org/officeDocument/2006/relationships/hyperlink" Target="https://www.kaggle.com/datasets/arnabchaki/data-science-salaries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F22CA880-E467-48B7-830F-269212307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4">
            <a:extLst>
              <a:ext uri="{FF2B5EF4-FFF2-40B4-BE49-F238E27FC236}">
                <a16:creationId xmlns:a16="http://schemas.microsoft.com/office/drawing/2014/main" id="{C5258B9E-C015-412F-9B81-E40D361E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51726DC-E40D-9D8D-04C3-36B660DF75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0256" r="189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1D8C5-03D9-F3C7-A26A-F5A31DA9F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4425" y="952501"/>
            <a:ext cx="4804105" cy="1943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Ru23 project one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332FE-82B3-4EC0-8568-D8763144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7788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1AE162BB-BB98-4BA9-8C79-7015FEE0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84" y="2895600"/>
            <a:ext cx="4804104" cy="31495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Crystal Burkhardt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Elias Hagos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Jose Eneas da Silva Maria</a:t>
            </a:r>
          </a:p>
          <a:p>
            <a:pPr indent="-2286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Darrell Reives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5E59FA-8FDE-43F6-BEAF-F8D715BA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7633"/>
            <a:ext cx="10905066" cy="0"/>
          </a:xfrm>
          <a:prstGeom prst="line">
            <a:avLst/>
          </a:prstGeom>
          <a:ln w="95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1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4E65-4C90-752A-0455-ABD23726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7"/>
            <a:ext cx="10995659" cy="557784"/>
          </a:xfrm>
        </p:spPr>
        <p:txBody>
          <a:bodyPr/>
          <a:lstStyle/>
          <a:p>
            <a:r>
              <a:rPr lang="en-US" dirty="0"/>
              <a:t>RU23 – Project One – Group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C941-416A-41BC-3154-56D4D58ED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508761"/>
            <a:ext cx="10995660" cy="475487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Title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2023 – Data Science Salary Analysis</a:t>
            </a:r>
          </a:p>
          <a:p>
            <a:pPr indent="-2286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 Members: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Crystal Burkhardt, Elias Hagos, Jose Eneas da Silva Maria, Darrell Reives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Description/Outline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project targets the Analysis of how Data Science field salary behave: are the salaries to be classified as high, low? Concentrate or Widely spread? How is it distributed geographically? Are the salary in a cutting-edge area to be considered inclusive and fair?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 to answer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Salary distribution by gender?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Salary distribution by experience level?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Datasets to be used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Science Salary Benchmarks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https://www.kaggle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.com/competitions/kaggle-survey-2022/discussion/363336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EDA on DATA SCIENCE SALARY (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https://www.kaggle.com/code/rimmelasghar/eda-on-data-science-salary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Science Salaries 2023 (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https://www.kaggle.com/datasets/arnabchaki/data-science-salaries-2023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Novice to Grandmaster (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https://www.kaggle.com/code/ash316/novice-to-grandmaster</a:t>
            </a:r>
            <a:r>
              <a:rPr lang="en-US" i="0" u="none" strike="noStrike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Rough Breakdown of Tasks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&lt;TBD&gt;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2986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202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Arial</vt:lpstr>
      <vt:lpstr>Calibri</vt:lpstr>
      <vt:lpstr>Univers Light</vt:lpstr>
      <vt:lpstr>TribuneVTI</vt:lpstr>
      <vt:lpstr>Ru23 project one</vt:lpstr>
      <vt:lpstr>RU23 – Project One – Group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Ru23 project one</dc:title>
  <dc:creator>Jose Eneas da Silva Maria</dc:creator>
  <cp:lastModifiedBy>Jose Eneas da Silva Maria</cp:lastModifiedBy>
  <cp:revision>1</cp:revision>
  <dcterms:created xsi:type="dcterms:W3CDTF">2023-05-23T17:19:36Z</dcterms:created>
  <dcterms:modified xsi:type="dcterms:W3CDTF">2023-05-23T18:32:56Z</dcterms:modified>
</cp:coreProperties>
</file>