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92" d="100"/>
          <a:sy n="92" d="100"/>
        </p:scale>
        <p:origin x="12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AS Hagos" userId="a69e72f4325883df" providerId="LiveId" clId="{5A99F2F8-189A-4036-9490-9D7C5BF2C1DD}"/>
    <pc:docChg chg="modSld">
      <pc:chgData name="ELIAS Hagos" userId="a69e72f4325883df" providerId="LiveId" clId="{5A99F2F8-189A-4036-9490-9D7C5BF2C1DD}" dt="2023-10-02T21:25:41.852" v="1" actId="732"/>
      <pc:docMkLst>
        <pc:docMk/>
      </pc:docMkLst>
      <pc:sldChg chg="modSp mod">
        <pc:chgData name="ELIAS Hagos" userId="a69e72f4325883df" providerId="LiveId" clId="{5A99F2F8-189A-4036-9490-9D7C5BF2C1DD}" dt="2023-10-02T21:25:41.852" v="1" actId="732"/>
        <pc:sldMkLst>
          <pc:docMk/>
          <pc:sldMk cId="1150623559" sldId="260"/>
        </pc:sldMkLst>
        <pc:picChg chg="mod modCrop">
          <ac:chgData name="ELIAS Hagos" userId="a69e72f4325883df" providerId="LiveId" clId="{5A99F2F8-189A-4036-9490-9D7C5BF2C1DD}" dt="2023-10-02T21:25:41.852" v="1" actId="732"/>
          <ac:picMkLst>
            <pc:docMk/>
            <pc:sldMk cId="1150623559" sldId="260"/>
            <ac:picMk id="5" creationId="{B61D45C4-93A3-BE8F-4506-AF252F873F3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809D-23E6-4074-9218-309D852214B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5AA3-FF4B-454E-99C2-45B7ABF7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4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809D-23E6-4074-9218-309D852214B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5AA3-FF4B-454E-99C2-45B7ABF7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0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809D-23E6-4074-9218-309D852214B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5AA3-FF4B-454E-99C2-45B7ABF7B29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1729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809D-23E6-4074-9218-309D852214B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5AA3-FF4B-454E-99C2-45B7ABF7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67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809D-23E6-4074-9218-309D852214B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5AA3-FF4B-454E-99C2-45B7ABF7B29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9826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809D-23E6-4074-9218-309D852214B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5AA3-FF4B-454E-99C2-45B7ABF7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92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809D-23E6-4074-9218-309D852214B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5AA3-FF4B-454E-99C2-45B7ABF7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6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809D-23E6-4074-9218-309D852214B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5AA3-FF4B-454E-99C2-45B7ABF7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1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809D-23E6-4074-9218-309D852214B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5AA3-FF4B-454E-99C2-45B7ABF7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8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809D-23E6-4074-9218-309D852214B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5AA3-FF4B-454E-99C2-45B7ABF7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4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809D-23E6-4074-9218-309D852214B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5AA3-FF4B-454E-99C2-45B7ABF7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0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809D-23E6-4074-9218-309D852214B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5AA3-FF4B-454E-99C2-45B7ABF7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5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809D-23E6-4074-9218-309D852214B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5AA3-FF4B-454E-99C2-45B7ABF7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2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809D-23E6-4074-9218-309D852214B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5AA3-FF4B-454E-99C2-45B7ABF7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809D-23E6-4074-9218-309D852214B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5AA3-FF4B-454E-99C2-45B7ABF7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809D-23E6-4074-9218-309D852214B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5AA3-FF4B-454E-99C2-45B7ABF7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8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4809D-23E6-4074-9218-309D852214B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245AA3-FF4B-454E-99C2-45B7ABF7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AF09-804C-6FC0-3E01-3B3048C40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226" y="1122363"/>
            <a:ext cx="8500024" cy="74768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Data Cleaning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5F118-CACC-6F87-2CA5-95AD1DDA6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7239" y="2426381"/>
            <a:ext cx="8417522" cy="181561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Tools Used to Clean the Data: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/>
              <a:t>Python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/>
              <a:t>Pandas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/>
              <a:t>Jupyter Notebook</a:t>
            </a:r>
          </a:p>
        </p:txBody>
      </p:sp>
    </p:spTree>
    <p:extLst>
      <p:ext uri="{BB962C8B-B14F-4D97-AF65-F5344CB8AC3E}">
        <p14:creationId xmlns:p14="http://schemas.microsoft.com/office/powerpoint/2010/main" val="72043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0DF99FB2-9064-9415-9418-1A508F797FAF}"/>
              </a:ext>
            </a:extLst>
          </p:cNvPr>
          <p:cNvGrpSpPr/>
          <p:nvPr/>
        </p:nvGrpSpPr>
        <p:grpSpPr>
          <a:xfrm>
            <a:off x="269342" y="1709904"/>
            <a:ext cx="11653316" cy="3941500"/>
            <a:chOff x="425179" y="80484"/>
            <a:chExt cx="11653316" cy="3941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BA76FD-6B99-E7AC-F7CF-499AA2C84A14}"/>
                </a:ext>
              </a:extLst>
            </p:cNvPr>
            <p:cNvSpPr/>
            <p:nvPr/>
          </p:nvSpPr>
          <p:spPr>
            <a:xfrm>
              <a:off x="425179" y="1878709"/>
              <a:ext cx="1424246" cy="10583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.CSV Source file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7A1E321-006F-8D86-42C8-A8CBDCE5B220}"/>
                </a:ext>
              </a:extLst>
            </p:cNvPr>
            <p:cNvSpPr/>
            <p:nvPr/>
          </p:nvSpPr>
          <p:spPr>
            <a:xfrm>
              <a:off x="2511735" y="1878709"/>
              <a:ext cx="1424246" cy="10583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Python</a:t>
              </a:r>
            </a:p>
            <a:p>
              <a:pPr algn="ctr"/>
              <a:r>
                <a:rPr lang="en-US" sz="1600" dirty="0"/>
                <a:t>Panda</a:t>
              </a:r>
            </a:p>
            <a:p>
              <a:pPr algn="ctr"/>
              <a:r>
                <a:rPr lang="en-US" sz="1600" dirty="0" err="1"/>
                <a:t>Dataframe</a:t>
              </a:r>
              <a:endParaRPr lang="en-US" sz="1600" dirty="0"/>
            </a:p>
            <a:p>
              <a:pPr algn="ctr"/>
              <a:endParaRPr lang="en-US" sz="16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0E2CC0-BDA0-E29B-2A31-3632716369A2}"/>
                </a:ext>
              </a:extLst>
            </p:cNvPr>
            <p:cNvSpPr/>
            <p:nvPr/>
          </p:nvSpPr>
          <p:spPr>
            <a:xfrm>
              <a:off x="4616625" y="449816"/>
              <a:ext cx="3557973" cy="6529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Merged different tables to get all the data’s required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5817BB-0D13-C6D6-1334-19C7C4CF5648}"/>
                </a:ext>
              </a:extLst>
            </p:cNvPr>
            <p:cNvSpPr/>
            <p:nvPr/>
          </p:nvSpPr>
          <p:spPr>
            <a:xfrm>
              <a:off x="4616625" y="1278508"/>
              <a:ext cx="3557973" cy="6529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Dropped unnecessary columns using the .drop function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C6C0969-8D70-930C-FB29-BFDED6FD0181}"/>
                </a:ext>
              </a:extLst>
            </p:cNvPr>
            <p:cNvSpPr/>
            <p:nvPr/>
          </p:nvSpPr>
          <p:spPr>
            <a:xfrm>
              <a:off x="4616625" y="2107201"/>
              <a:ext cx="3557973" cy="6529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Sorted the data by year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B31861-AA76-2D63-EDBD-4FDE30142536}"/>
                </a:ext>
              </a:extLst>
            </p:cNvPr>
            <p:cNvSpPr/>
            <p:nvPr/>
          </p:nvSpPr>
          <p:spPr>
            <a:xfrm>
              <a:off x="4616625" y="2935893"/>
              <a:ext cx="3557973" cy="6529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Decoded the foreign names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CA6DA0-97E6-1FEB-BD36-B7FD564BA8C7}"/>
                </a:ext>
              </a:extLst>
            </p:cNvPr>
            <p:cNvSpPr/>
            <p:nvPr/>
          </p:nvSpPr>
          <p:spPr>
            <a:xfrm>
              <a:off x="10654249" y="1701822"/>
              <a:ext cx="1424246" cy="10583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Cleaned</a:t>
              </a:r>
            </a:p>
            <a:p>
              <a:pPr algn="ctr"/>
              <a:r>
                <a:rPr lang="en-US" sz="1600" dirty="0"/>
                <a:t>.CSV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846BBF-8167-5E9D-F400-55E8FF773D6F}"/>
                </a:ext>
              </a:extLst>
            </p:cNvPr>
            <p:cNvSpPr/>
            <p:nvPr/>
          </p:nvSpPr>
          <p:spPr>
            <a:xfrm>
              <a:off x="8780761" y="1701822"/>
              <a:ext cx="1424246" cy="10583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Cleaned</a:t>
              </a:r>
            </a:p>
            <a:p>
              <a:pPr algn="ctr"/>
              <a:r>
                <a:rPr lang="en-US" sz="1600" dirty="0" err="1"/>
                <a:t>Dataframe</a:t>
              </a:r>
              <a:endParaRPr lang="en-US" sz="1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588EED-25F3-201D-5F29-75BF2EEF5A8B}"/>
                </a:ext>
              </a:extLst>
            </p:cNvPr>
            <p:cNvSpPr txBox="1"/>
            <p:nvPr/>
          </p:nvSpPr>
          <p:spPr>
            <a:xfrm>
              <a:off x="4616625" y="80484"/>
              <a:ext cx="37903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Data Cleaning Pipeline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ED50979-99C7-1C3A-F536-B804B2FD4384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1849425" y="2407876"/>
              <a:ext cx="6623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0D5C1E-4923-F474-8214-A3B5081AE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4365" y="2407875"/>
              <a:ext cx="51137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63D3F5-6E00-F56F-14BD-8F1D24D2A0DD}"/>
                </a:ext>
              </a:extLst>
            </p:cNvPr>
            <p:cNvSpPr/>
            <p:nvPr/>
          </p:nvSpPr>
          <p:spPr>
            <a:xfrm>
              <a:off x="4473392" y="135007"/>
              <a:ext cx="3859336" cy="3886977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5B7BA85-6721-3693-2BFE-F813E45C822F}"/>
                </a:ext>
              </a:extLst>
            </p:cNvPr>
            <p:cNvCxnSpPr/>
            <p:nvPr/>
          </p:nvCxnSpPr>
          <p:spPr>
            <a:xfrm flipV="1">
              <a:off x="8293667" y="2145961"/>
              <a:ext cx="470148" cy="15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710DD32-6893-E11C-04F4-194299E82408}"/>
                </a:ext>
              </a:extLst>
            </p:cNvPr>
            <p:cNvCxnSpPr/>
            <p:nvPr/>
          </p:nvCxnSpPr>
          <p:spPr>
            <a:xfrm flipV="1">
              <a:off x="10208024" y="2125424"/>
              <a:ext cx="420939" cy="7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itle 1">
            <a:extLst>
              <a:ext uri="{FF2B5EF4-FFF2-40B4-BE49-F238E27FC236}">
                <a16:creationId xmlns:a16="http://schemas.microsoft.com/office/drawing/2014/main" id="{C1BAD9D8-8800-03AE-7211-8B4081CD6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1950-2013 Data Diagram</a:t>
            </a:r>
          </a:p>
        </p:txBody>
      </p:sp>
    </p:spTree>
    <p:extLst>
      <p:ext uri="{BB962C8B-B14F-4D97-AF65-F5344CB8AC3E}">
        <p14:creationId xmlns:p14="http://schemas.microsoft.com/office/powerpoint/2010/main" val="69115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8B79C6-DA47-7ADE-73AF-67BE93F78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793" y="595025"/>
            <a:ext cx="4809724" cy="3881437"/>
          </a:xfrm>
        </p:spPr>
      </p:pic>
    </p:spTree>
    <p:extLst>
      <p:ext uri="{BB962C8B-B14F-4D97-AF65-F5344CB8AC3E}">
        <p14:creationId xmlns:p14="http://schemas.microsoft.com/office/powerpoint/2010/main" val="409789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0DF99FB2-9064-9415-9418-1A508F797FAF}"/>
              </a:ext>
            </a:extLst>
          </p:cNvPr>
          <p:cNvGrpSpPr/>
          <p:nvPr/>
        </p:nvGrpSpPr>
        <p:grpSpPr>
          <a:xfrm>
            <a:off x="269342" y="1709904"/>
            <a:ext cx="11653316" cy="3941500"/>
            <a:chOff x="425179" y="80484"/>
            <a:chExt cx="11653316" cy="3941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BA76FD-6B99-E7AC-F7CF-499AA2C84A14}"/>
                </a:ext>
              </a:extLst>
            </p:cNvPr>
            <p:cNvSpPr/>
            <p:nvPr/>
          </p:nvSpPr>
          <p:spPr>
            <a:xfrm>
              <a:off x="425179" y="1878709"/>
              <a:ext cx="1424246" cy="10583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.CSV Source file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7A1E321-006F-8D86-42C8-A8CBDCE5B220}"/>
                </a:ext>
              </a:extLst>
            </p:cNvPr>
            <p:cNvSpPr/>
            <p:nvPr/>
          </p:nvSpPr>
          <p:spPr>
            <a:xfrm>
              <a:off x="2511735" y="1878709"/>
              <a:ext cx="1424246" cy="10583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Python</a:t>
              </a:r>
            </a:p>
            <a:p>
              <a:pPr algn="ctr"/>
              <a:r>
                <a:rPr lang="en-US" sz="1600" dirty="0"/>
                <a:t>Panda</a:t>
              </a:r>
            </a:p>
            <a:p>
              <a:pPr algn="ctr"/>
              <a:r>
                <a:rPr lang="en-US" sz="1600" dirty="0"/>
                <a:t>Data frame</a:t>
              </a:r>
            </a:p>
            <a:p>
              <a:pPr algn="ctr"/>
              <a:endParaRPr lang="en-US" sz="16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0E2CC0-BDA0-E29B-2A31-3632716369A2}"/>
                </a:ext>
              </a:extLst>
            </p:cNvPr>
            <p:cNvSpPr/>
            <p:nvPr/>
          </p:nvSpPr>
          <p:spPr>
            <a:xfrm>
              <a:off x="4616625" y="449816"/>
              <a:ext cx="3557973" cy="6529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Dropped columns to remove unnecessary data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5817BB-0D13-C6D6-1334-19C7C4CF5648}"/>
                </a:ext>
              </a:extLst>
            </p:cNvPr>
            <p:cNvSpPr/>
            <p:nvPr/>
          </p:nvSpPr>
          <p:spPr>
            <a:xfrm>
              <a:off x="4616625" y="1278508"/>
              <a:ext cx="3557973" cy="6529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Decoded the foreign names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C6C0969-8D70-930C-FB29-BFDED6FD0181}"/>
                </a:ext>
              </a:extLst>
            </p:cNvPr>
            <p:cNvSpPr/>
            <p:nvPr/>
          </p:nvSpPr>
          <p:spPr>
            <a:xfrm>
              <a:off x="4616625" y="2107201"/>
              <a:ext cx="3557973" cy="6529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Filter out non-integer values in the multiple columns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B31861-AA76-2D63-EDBD-4FDE30142536}"/>
                </a:ext>
              </a:extLst>
            </p:cNvPr>
            <p:cNvSpPr/>
            <p:nvPr/>
          </p:nvSpPr>
          <p:spPr>
            <a:xfrm>
              <a:off x="4616625" y="2935893"/>
              <a:ext cx="3557973" cy="6529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Filtered the top 10 drivers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CA6DA0-97E6-1FEB-BD36-B7FD564BA8C7}"/>
                </a:ext>
              </a:extLst>
            </p:cNvPr>
            <p:cNvSpPr/>
            <p:nvPr/>
          </p:nvSpPr>
          <p:spPr>
            <a:xfrm>
              <a:off x="10654249" y="1701822"/>
              <a:ext cx="1424246" cy="10583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Cleaned</a:t>
              </a:r>
            </a:p>
            <a:p>
              <a:pPr algn="ctr"/>
              <a:r>
                <a:rPr lang="en-US" sz="1600" dirty="0"/>
                <a:t>.CSV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846BBF-8167-5E9D-F400-55E8FF773D6F}"/>
                </a:ext>
              </a:extLst>
            </p:cNvPr>
            <p:cNvSpPr/>
            <p:nvPr/>
          </p:nvSpPr>
          <p:spPr>
            <a:xfrm>
              <a:off x="8780761" y="1701822"/>
              <a:ext cx="1424246" cy="10583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Cleaned</a:t>
              </a:r>
            </a:p>
            <a:p>
              <a:pPr algn="ctr"/>
              <a:r>
                <a:rPr lang="en-US" sz="1600" dirty="0"/>
                <a:t>Data frame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588EED-25F3-201D-5F29-75BF2EEF5A8B}"/>
                </a:ext>
              </a:extLst>
            </p:cNvPr>
            <p:cNvSpPr txBox="1"/>
            <p:nvPr/>
          </p:nvSpPr>
          <p:spPr>
            <a:xfrm>
              <a:off x="4616625" y="80484"/>
              <a:ext cx="37903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Data Cleaning Pipeline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ED50979-99C7-1C3A-F536-B804B2FD4384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1849425" y="2407876"/>
              <a:ext cx="6623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0D5C1E-4923-F474-8214-A3B5081AE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4365" y="2407875"/>
              <a:ext cx="51137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63D3F5-6E00-F56F-14BD-8F1D24D2A0DD}"/>
                </a:ext>
              </a:extLst>
            </p:cNvPr>
            <p:cNvSpPr/>
            <p:nvPr/>
          </p:nvSpPr>
          <p:spPr>
            <a:xfrm>
              <a:off x="4473392" y="135007"/>
              <a:ext cx="3859336" cy="3886977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5B7BA85-6721-3693-2BFE-F813E45C822F}"/>
                </a:ext>
              </a:extLst>
            </p:cNvPr>
            <p:cNvCxnSpPr/>
            <p:nvPr/>
          </p:nvCxnSpPr>
          <p:spPr>
            <a:xfrm flipV="1">
              <a:off x="8293667" y="2145961"/>
              <a:ext cx="470148" cy="15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710DD32-6893-E11C-04F4-194299E82408}"/>
                </a:ext>
              </a:extLst>
            </p:cNvPr>
            <p:cNvCxnSpPr/>
            <p:nvPr/>
          </p:nvCxnSpPr>
          <p:spPr>
            <a:xfrm flipV="1">
              <a:off x="10208024" y="2125424"/>
              <a:ext cx="420939" cy="7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itle 1">
            <a:extLst>
              <a:ext uri="{FF2B5EF4-FFF2-40B4-BE49-F238E27FC236}">
                <a16:creationId xmlns:a16="http://schemas.microsoft.com/office/drawing/2014/main" id="{C1BAD9D8-8800-03AE-7211-8B4081CD6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2013-2022 Data Diagram</a:t>
            </a:r>
          </a:p>
        </p:txBody>
      </p:sp>
    </p:spTree>
    <p:extLst>
      <p:ext uri="{BB962C8B-B14F-4D97-AF65-F5344CB8AC3E}">
        <p14:creationId xmlns:p14="http://schemas.microsoft.com/office/powerpoint/2010/main" val="87323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1D45C4-93A3-BE8F-4506-AF252F873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491"/>
          <a:stretch/>
        </p:blipFill>
        <p:spPr>
          <a:xfrm>
            <a:off x="688279" y="668673"/>
            <a:ext cx="7970464" cy="3501546"/>
          </a:xfrm>
        </p:spPr>
      </p:pic>
    </p:spTree>
    <p:extLst>
      <p:ext uri="{BB962C8B-B14F-4D97-AF65-F5344CB8AC3E}">
        <p14:creationId xmlns:p14="http://schemas.microsoft.com/office/powerpoint/2010/main" val="11506235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</TotalTime>
  <Words>101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Facet</vt:lpstr>
      <vt:lpstr>Data Cleaning Process</vt:lpstr>
      <vt:lpstr>1950-2013 Data Diagram</vt:lpstr>
      <vt:lpstr>PowerPoint Presentation</vt:lpstr>
      <vt:lpstr>2013-2022 Data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 Process</dc:title>
  <dc:creator>ELIAS Hagos</dc:creator>
  <cp:lastModifiedBy>ELIAS Hagos</cp:lastModifiedBy>
  <cp:revision>1</cp:revision>
  <dcterms:created xsi:type="dcterms:W3CDTF">2023-10-02T18:45:09Z</dcterms:created>
  <dcterms:modified xsi:type="dcterms:W3CDTF">2023-10-02T21:25:45Z</dcterms:modified>
</cp:coreProperties>
</file>