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9" r:id="rId3"/>
    <p:sldId id="261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12" d="100"/>
          <a:sy n="112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Pit crew ready for formula one race with car in pit stop">
            <a:extLst>
              <a:ext uri="{FF2B5EF4-FFF2-40B4-BE49-F238E27FC236}">
                <a16:creationId xmlns:a16="http://schemas.microsoft.com/office/drawing/2014/main" id="{97176A0F-FA2A-566C-120A-1A2800DAE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049" r="5168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ECD4E-3BDD-C697-AA25-2826D7AE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Modules 23,24 – 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17C7A-E448-53BF-DE1F-EC611729A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Formula One, Numbers, Facts, Directions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Formula One and Machine Learning</a:t>
            </a:r>
          </a:p>
          <a:p>
            <a:pPr lvl="2"/>
            <a:r>
              <a:rPr lang="en-US" dirty="0"/>
              <a:t>Can a model be created and trained? Yes</a:t>
            </a:r>
          </a:p>
          <a:p>
            <a:pPr lvl="2"/>
            <a:r>
              <a:rPr lang="en-US" dirty="0"/>
              <a:t>Can predictions can be made? Yes</a:t>
            </a:r>
          </a:p>
          <a:p>
            <a:pPr lvl="3"/>
            <a:r>
              <a:rPr lang="en-US" dirty="0"/>
              <a:t>Relatively easy for isolated races</a:t>
            </a:r>
          </a:p>
          <a:p>
            <a:pPr lvl="3"/>
            <a:r>
              <a:rPr lang="en-US" dirty="0"/>
              <a:t>Relatively difficult for the whole championship</a:t>
            </a:r>
          </a:p>
        </p:txBody>
      </p:sp>
    </p:spTree>
    <p:extLst>
      <p:ext uri="{BB962C8B-B14F-4D97-AF65-F5344CB8AC3E}">
        <p14:creationId xmlns:p14="http://schemas.microsoft.com/office/powerpoint/2010/main" val="11280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as many approaches as possible and many techniques as applicable</a:t>
            </a:r>
          </a:p>
          <a:p>
            <a:pPr lvl="1"/>
            <a:r>
              <a:rPr lang="en-US" sz="1900" dirty="0"/>
              <a:t>Linear Regression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Random Forest Classifier</a:t>
            </a:r>
          </a:p>
          <a:p>
            <a:pPr lvl="1"/>
            <a:r>
              <a:rPr lang="en-US" sz="1900" dirty="0"/>
              <a:t>Random Forest Regressor</a:t>
            </a:r>
          </a:p>
          <a:p>
            <a:pPr lvl="1"/>
            <a:r>
              <a:rPr lang="en-US" sz="1900" dirty="0"/>
              <a:t>MLP Classifier</a:t>
            </a:r>
          </a:p>
          <a:p>
            <a:pPr lvl="1"/>
            <a:r>
              <a:rPr lang="en-US" sz="1900" dirty="0"/>
              <a:t>MLP Regressor</a:t>
            </a:r>
          </a:p>
          <a:p>
            <a:pPr lvl="1"/>
            <a:r>
              <a:rPr lang="en-US" sz="1900" dirty="0"/>
              <a:t>All Solvers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Technology used: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Jupyter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Scikit Learn</a:t>
            </a:r>
          </a:p>
          <a:p>
            <a:pPr lvl="1"/>
            <a:r>
              <a:rPr lang="en-US" dirty="0"/>
              <a:t>Pretty Print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APIs to retrieve data from websites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Number of features used varied from 10 to 25, including local weather factors, driver age, etc. </a:t>
            </a:r>
          </a:p>
          <a:p>
            <a:r>
              <a:rPr lang="en-US" sz="1900" dirty="0"/>
              <a:t>Running time varied from 5 minutes to hundreds of hours (up to never ending loop)</a:t>
            </a:r>
          </a:p>
          <a:p>
            <a:r>
              <a:rPr lang="en-US" sz="1900" dirty="0"/>
              <a:t>Computers used are high-end, with more than 20 cores.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BA2DF-8346-FE25-6AFA-ADEB184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 descr="Speedometer">
            <a:extLst>
              <a:ext uri="{FF2B5EF4-FFF2-40B4-BE49-F238E27FC236}">
                <a16:creationId xmlns:a16="http://schemas.microsoft.com/office/drawing/2014/main" id="{543D7101-3A31-F812-6F68-FF10EFAE6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4" r="2607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225C18-0D99-A3B7-21FC-214FB621B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Lessons learned</a:t>
            </a:r>
          </a:p>
          <a:p>
            <a:pPr lvl="2"/>
            <a:r>
              <a:rPr lang="en-US" dirty="0"/>
              <a:t>Study carefully what features could and should be used. More features may represent more accuracy, but implications in the performance aspects can be terrible.</a:t>
            </a:r>
          </a:p>
          <a:p>
            <a:pPr lvl="2"/>
            <a:r>
              <a:rPr lang="en-US" dirty="0"/>
              <a:t>Nothing can more useless than the right answer that comes too late.</a:t>
            </a:r>
          </a:p>
          <a:p>
            <a:pPr lvl="2"/>
            <a:r>
              <a:rPr lang="en-US" dirty="0"/>
              <a:t>Identify trusted sources when looking for resources for the project. An appealing and good-looking library may produce very misguided results.</a:t>
            </a:r>
          </a:p>
          <a:p>
            <a:pPr lvl="2"/>
            <a:r>
              <a:rPr lang="en-US" dirty="0"/>
              <a:t>If possible, test all the code in different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8537371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225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Grandview</vt:lpstr>
      <vt:lpstr>Wingdings</vt:lpstr>
      <vt:lpstr>CosineVTI</vt:lpstr>
      <vt:lpstr>Modules 23,24 – Project 4</vt:lpstr>
      <vt:lpstr>Machine Learning</vt:lpstr>
      <vt:lpstr>Machine Learning</vt:lpstr>
      <vt:lpstr>Machine Learning</vt:lpstr>
      <vt:lpstr>Machine Learning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23,24 – Project 4</dc:title>
  <dc:creator>Jose Eneas da Silva Maria</dc:creator>
  <cp:lastModifiedBy>Jose Eneas da Silva Maria</cp:lastModifiedBy>
  <cp:revision>7</cp:revision>
  <dcterms:created xsi:type="dcterms:W3CDTF">2023-09-21T18:52:17Z</dcterms:created>
  <dcterms:modified xsi:type="dcterms:W3CDTF">2023-09-30T23:29:06Z</dcterms:modified>
</cp:coreProperties>
</file>