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2"/>
  </p:notesMasterIdLst>
  <p:sldIdLst>
    <p:sldId id="320" r:id="rId2"/>
    <p:sldId id="315" r:id="rId3"/>
    <p:sldId id="304" r:id="rId4"/>
    <p:sldId id="310" r:id="rId5"/>
    <p:sldId id="332" r:id="rId6"/>
    <p:sldId id="312" r:id="rId7"/>
    <p:sldId id="309" r:id="rId8"/>
    <p:sldId id="292" r:id="rId9"/>
    <p:sldId id="305" r:id="rId10"/>
    <p:sldId id="333" r:id="rId11"/>
    <p:sldId id="334" r:id="rId12"/>
    <p:sldId id="321" r:id="rId13"/>
    <p:sldId id="335" r:id="rId14"/>
    <p:sldId id="331" r:id="rId15"/>
    <p:sldId id="337" r:id="rId16"/>
    <p:sldId id="338" r:id="rId17"/>
    <p:sldId id="339" r:id="rId18"/>
    <p:sldId id="340" r:id="rId19"/>
    <p:sldId id="322" r:id="rId20"/>
    <p:sldId id="341" r:id="rId21"/>
    <p:sldId id="342" r:id="rId22"/>
    <p:sldId id="343" r:id="rId23"/>
    <p:sldId id="323" r:id="rId24"/>
    <p:sldId id="324" r:id="rId25"/>
    <p:sldId id="345" r:id="rId26"/>
    <p:sldId id="344" r:id="rId27"/>
    <p:sldId id="346" r:id="rId28"/>
    <p:sldId id="325" r:id="rId29"/>
    <p:sldId id="347" r:id="rId30"/>
    <p:sldId id="31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31"/>
    <a:srgbClr val="8BD2BD"/>
    <a:srgbClr val="7887AB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C15A6-0000-2D97-6B27-5173CD86D220}" v="377" dt="2023-05-01T17:18:48.868"/>
    <p1510:client id="{2303896E-8664-332E-256E-B1D32BFC69B5}" v="10" dt="2023-05-01T23:21:38.899"/>
    <p1510:client id="{65786771-C2B9-27BC-27C7-ABEB30893A5F}" v="1" dt="2023-05-02T02:02:06.003"/>
    <p1510:client id="{98F1E56A-2032-42F1-8760-D6D26B631998}" v="205" dt="2023-05-02T03:04:25.038"/>
    <p1510:client id="{AB87CA4A-4774-0626-909E-14893655BDAD}" v="2" dt="2023-05-01T19:55:07.172"/>
    <p1510:client id="{E580AA55-C86B-DFFF-072D-B6D75E6E8C3B}" v="647" dt="2023-05-01T04:18:14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>
      <p:cViewPr varScale="1">
        <p:scale>
          <a:sx n="59" d="100"/>
          <a:sy n="59" d="100"/>
        </p:scale>
        <p:origin x="6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elino, Samantha" userId="7b8e278c-fe50-4b91-966f-01e17a193b3f" providerId="ADAL" clId="{98F1E56A-2032-42F1-8760-D6D26B631998}"/>
    <pc:docChg chg="undo custSel addSld delSld modSld sldOrd">
      <pc:chgData name="Castelino, Samantha" userId="7b8e278c-fe50-4b91-966f-01e17a193b3f" providerId="ADAL" clId="{98F1E56A-2032-42F1-8760-D6D26B631998}" dt="2023-05-02T03:05:47.454" v="1792" actId="47"/>
      <pc:docMkLst>
        <pc:docMk/>
      </pc:docMkLst>
      <pc:sldChg chg="addSp delSp modSp mod">
        <pc:chgData name="Castelino, Samantha" userId="7b8e278c-fe50-4b91-966f-01e17a193b3f" providerId="ADAL" clId="{98F1E56A-2032-42F1-8760-D6D26B631998}" dt="2023-05-01T23:33:45.303" v="157" actId="1076"/>
        <pc:sldMkLst>
          <pc:docMk/>
          <pc:sldMk cId="2727122344" sldId="304"/>
        </pc:sldMkLst>
        <pc:spChg chg="add del mod">
          <ac:chgData name="Castelino, Samantha" userId="7b8e278c-fe50-4b91-966f-01e17a193b3f" providerId="ADAL" clId="{98F1E56A-2032-42F1-8760-D6D26B631998}" dt="2023-05-01T23:26:12.817" v="58" actId="478"/>
          <ac:spMkLst>
            <pc:docMk/>
            <pc:sldMk cId="2727122344" sldId="304"/>
            <ac:spMk id="3" creationId="{C61E38E1-AE8D-C341-433B-1F7DC865158E}"/>
          </ac:spMkLst>
        </pc:spChg>
        <pc:spChg chg="del">
          <ac:chgData name="Castelino, Samantha" userId="7b8e278c-fe50-4b91-966f-01e17a193b3f" providerId="ADAL" clId="{98F1E56A-2032-42F1-8760-D6D26B631998}" dt="2023-05-01T23:25:04.914" v="4" actId="478"/>
          <ac:spMkLst>
            <pc:docMk/>
            <pc:sldMk cId="2727122344" sldId="304"/>
            <ac:spMk id="7" creationId="{189C5424-5DF6-83B6-28B8-BA9ED4D2AFF1}"/>
          </ac:spMkLst>
        </pc:spChg>
        <pc:spChg chg="del mod">
          <ac:chgData name="Castelino, Samantha" userId="7b8e278c-fe50-4b91-966f-01e17a193b3f" providerId="ADAL" clId="{98F1E56A-2032-42F1-8760-D6D26B631998}" dt="2023-05-01T23:25:06.959" v="5" actId="478"/>
          <ac:spMkLst>
            <pc:docMk/>
            <pc:sldMk cId="2727122344" sldId="304"/>
            <ac:spMk id="9" creationId="{A23C212A-90D8-C73B-C771-A587C1CDA4E2}"/>
          </ac:spMkLst>
        </pc:spChg>
        <pc:spChg chg="del">
          <ac:chgData name="Castelino, Samantha" userId="7b8e278c-fe50-4b91-966f-01e17a193b3f" providerId="ADAL" clId="{98F1E56A-2032-42F1-8760-D6D26B631998}" dt="2023-05-01T23:26:09.969" v="57" actId="478"/>
          <ac:spMkLst>
            <pc:docMk/>
            <pc:sldMk cId="2727122344" sldId="304"/>
            <ac:spMk id="1387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1T23:31:06.670" v="135" actId="408"/>
          <ac:spMkLst>
            <pc:docMk/>
            <pc:sldMk cId="2727122344" sldId="304"/>
            <ac:spMk id="1388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1T23:31:48.131" v="154" actId="1036"/>
          <ac:spMkLst>
            <pc:docMk/>
            <pc:sldMk cId="2727122344" sldId="304"/>
            <ac:spMk id="1389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1T23:31:06.670" v="135" actId="408"/>
          <ac:spMkLst>
            <pc:docMk/>
            <pc:sldMk cId="2727122344" sldId="304"/>
            <ac:spMk id="1390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1T23:31:06.670" v="135" actId="408"/>
          <ac:spMkLst>
            <pc:docMk/>
            <pc:sldMk cId="2727122344" sldId="304"/>
            <ac:spMk id="1391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1T23:31:06.670" v="135" actId="408"/>
          <ac:spMkLst>
            <pc:docMk/>
            <pc:sldMk cId="2727122344" sldId="304"/>
            <ac:spMk id="1394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1T23:31:06.670" v="135" actId="408"/>
          <ac:spMkLst>
            <pc:docMk/>
            <pc:sldMk cId="2727122344" sldId="304"/>
            <ac:spMk id="1395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1T23:31:06.670" v="135" actId="408"/>
          <ac:spMkLst>
            <pc:docMk/>
            <pc:sldMk cId="2727122344" sldId="304"/>
            <ac:spMk id="1396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1T23:31:06.670" v="135" actId="408"/>
          <ac:spMkLst>
            <pc:docMk/>
            <pc:sldMk cId="2727122344" sldId="304"/>
            <ac:spMk id="1397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1T23:33:45.303" v="157" actId="1076"/>
          <ac:spMkLst>
            <pc:docMk/>
            <pc:sldMk cId="2727122344" sldId="304"/>
            <ac:spMk id="1398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1T23:31:28.446" v="140" actId="14100"/>
          <ac:spMkLst>
            <pc:docMk/>
            <pc:sldMk cId="2727122344" sldId="304"/>
            <ac:spMk id="1399" creationId="{00000000-0000-0000-0000-000000000000}"/>
          </ac:spMkLst>
        </pc:spChg>
      </pc:sldChg>
      <pc:sldChg chg="delSp mod">
        <pc:chgData name="Castelino, Samantha" userId="7b8e278c-fe50-4b91-966f-01e17a193b3f" providerId="ADAL" clId="{98F1E56A-2032-42F1-8760-D6D26B631998}" dt="2023-05-02T00:10:29.295" v="396" actId="478"/>
        <pc:sldMkLst>
          <pc:docMk/>
          <pc:sldMk cId="2819002866" sldId="305"/>
        </pc:sldMkLst>
        <pc:spChg chg="del">
          <ac:chgData name="Castelino, Samantha" userId="7b8e278c-fe50-4b91-966f-01e17a193b3f" providerId="ADAL" clId="{98F1E56A-2032-42F1-8760-D6D26B631998}" dt="2023-05-02T00:10:29.295" v="396" actId="478"/>
          <ac:spMkLst>
            <pc:docMk/>
            <pc:sldMk cId="2819002866" sldId="305"/>
            <ac:spMk id="3" creationId="{ECC979F7-2B9B-7B4D-6B4F-63A61EE3C426}"/>
          </ac:spMkLst>
        </pc:spChg>
        <pc:picChg chg="del">
          <ac:chgData name="Castelino, Samantha" userId="7b8e278c-fe50-4b91-966f-01e17a193b3f" providerId="ADAL" clId="{98F1E56A-2032-42F1-8760-D6D26B631998}" dt="2023-05-01T23:57:26.629" v="304" actId="21"/>
          <ac:picMkLst>
            <pc:docMk/>
            <pc:sldMk cId="2819002866" sldId="305"/>
            <ac:picMk id="2" creationId="{5C2D4AA9-AED2-10D1-9CE3-D1BE7D0F6BE3}"/>
          </ac:picMkLst>
        </pc:picChg>
        <pc:picChg chg="del">
          <ac:chgData name="Castelino, Samantha" userId="7b8e278c-fe50-4b91-966f-01e17a193b3f" providerId="ADAL" clId="{98F1E56A-2032-42F1-8760-D6D26B631998}" dt="2023-05-01T23:57:24.025" v="303" actId="478"/>
          <ac:picMkLst>
            <pc:docMk/>
            <pc:sldMk cId="2819002866" sldId="305"/>
            <ac:picMk id="4" creationId="{3CCE34F2-36EA-4FB8-8475-E406A6D96F70}"/>
          </ac:picMkLst>
        </pc:picChg>
      </pc:sldChg>
      <pc:sldChg chg="modSp mod ord">
        <pc:chgData name="Castelino, Samantha" userId="7b8e278c-fe50-4b91-966f-01e17a193b3f" providerId="ADAL" clId="{98F1E56A-2032-42F1-8760-D6D26B631998}" dt="2023-05-02T00:14:01.841" v="444" actId="14100"/>
        <pc:sldMkLst>
          <pc:docMk/>
          <pc:sldMk cId="1827460240" sldId="309"/>
        </pc:sldMkLst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66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67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68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69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70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71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72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73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75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76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78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79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4:01.841" v="444" actId="14100"/>
          <ac:spMkLst>
            <pc:docMk/>
            <pc:sldMk cId="1827460240" sldId="309"/>
            <ac:spMk id="1280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81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83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84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85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87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88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89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90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91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92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48.005" v="438" actId="14100"/>
          <ac:spMkLst>
            <pc:docMk/>
            <pc:sldMk cId="1827460240" sldId="309"/>
            <ac:spMk id="1293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94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8.093" v="436" actId="403"/>
          <ac:spMkLst>
            <pc:docMk/>
            <pc:sldMk cId="1827460240" sldId="309"/>
            <ac:spMk id="1295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44.317" v="437" actId="14100"/>
          <ac:spMkLst>
            <pc:docMk/>
            <pc:sldMk cId="1827460240" sldId="309"/>
            <ac:spMk id="1296" creationId="{00000000-0000-0000-0000-000000000000}"/>
          </ac:spMkLst>
        </pc:spChg>
      </pc:sldChg>
      <pc:sldChg chg="delSp mod">
        <pc:chgData name="Castelino, Samantha" userId="7b8e278c-fe50-4b91-966f-01e17a193b3f" providerId="ADAL" clId="{98F1E56A-2032-42F1-8760-D6D26B631998}" dt="2023-05-01T23:34:23.685" v="161" actId="478"/>
        <pc:sldMkLst>
          <pc:docMk/>
          <pc:sldMk cId="2896940118" sldId="310"/>
        </pc:sldMkLst>
        <pc:picChg chg="del">
          <ac:chgData name="Castelino, Samantha" userId="7b8e278c-fe50-4b91-966f-01e17a193b3f" providerId="ADAL" clId="{98F1E56A-2032-42F1-8760-D6D26B631998}" dt="2023-05-01T23:34:23.685" v="161" actId="478"/>
          <ac:picMkLst>
            <pc:docMk/>
            <pc:sldMk cId="2896940118" sldId="310"/>
            <ac:picMk id="2" creationId="{F456EEAC-C927-92F0-0574-D94C838580E3}"/>
          </ac:picMkLst>
        </pc:picChg>
        <pc:picChg chg="del">
          <ac:chgData name="Castelino, Samantha" userId="7b8e278c-fe50-4b91-966f-01e17a193b3f" providerId="ADAL" clId="{98F1E56A-2032-42F1-8760-D6D26B631998}" dt="2023-05-01T23:34:23.685" v="161" actId="478"/>
          <ac:picMkLst>
            <pc:docMk/>
            <pc:sldMk cId="2896940118" sldId="310"/>
            <ac:picMk id="4" creationId="{C0F8C5ED-047F-1F09-C1C2-824771D4186C}"/>
          </ac:picMkLst>
        </pc:picChg>
      </pc:sldChg>
      <pc:sldChg chg="del">
        <pc:chgData name="Castelino, Samantha" userId="7b8e278c-fe50-4b91-966f-01e17a193b3f" providerId="ADAL" clId="{98F1E56A-2032-42F1-8760-D6D26B631998}" dt="2023-05-02T03:05:47.454" v="1792" actId="47"/>
        <pc:sldMkLst>
          <pc:docMk/>
          <pc:sldMk cId="1139318831" sldId="311"/>
        </pc:sldMkLst>
      </pc:sldChg>
      <pc:sldChg chg="modSp mod ord">
        <pc:chgData name="Castelino, Samantha" userId="7b8e278c-fe50-4b91-966f-01e17a193b3f" providerId="ADAL" clId="{98F1E56A-2032-42F1-8760-D6D26B631998}" dt="2023-05-02T02:25:15.710" v="1214" actId="207"/>
        <pc:sldMkLst>
          <pc:docMk/>
          <pc:sldMk cId="1345139233" sldId="312"/>
        </pc:sldMkLst>
        <pc:spChg chg="mod">
          <ac:chgData name="Castelino, Samantha" userId="7b8e278c-fe50-4b91-966f-01e17a193b3f" providerId="ADAL" clId="{98F1E56A-2032-42F1-8760-D6D26B631998}" dt="2023-05-02T02:24:51.270" v="1209" actId="14100"/>
          <ac:spMkLst>
            <pc:docMk/>
            <pc:sldMk cId="1345139233" sldId="312"/>
            <ac:spMk id="3" creationId="{20E6B7D8-8A71-E373-DDB2-DE20F6BF2CCC}"/>
          </ac:spMkLst>
        </pc:spChg>
        <pc:spChg chg="mod">
          <ac:chgData name="Castelino, Samantha" userId="7b8e278c-fe50-4b91-966f-01e17a193b3f" providerId="ADAL" clId="{98F1E56A-2032-42F1-8760-D6D26B631998}" dt="2023-05-02T02:23:58.414" v="1197" actId="14100"/>
          <ac:spMkLst>
            <pc:docMk/>
            <pc:sldMk cId="1345139233" sldId="312"/>
            <ac:spMk id="5" creationId="{D8018213-5DD0-2593-1E93-BEE9F28D8913}"/>
          </ac:spMkLst>
        </pc:spChg>
        <pc:spChg chg="mod">
          <ac:chgData name="Castelino, Samantha" userId="7b8e278c-fe50-4b91-966f-01e17a193b3f" providerId="ADAL" clId="{98F1E56A-2032-42F1-8760-D6D26B631998}" dt="2023-05-02T02:24:59.365" v="1211" actId="1076"/>
          <ac:spMkLst>
            <pc:docMk/>
            <pc:sldMk cId="1345139233" sldId="312"/>
            <ac:spMk id="7" creationId="{40750050-FE82-5314-F9E1-FA1290413718}"/>
          </ac:spMkLst>
        </pc:spChg>
        <pc:spChg chg="mod">
          <ac:chgData name="Castelino, Samantha" userId="7b8e278c-fe50-4b91-966f-01e17a193b3f" providerId="ADAL" clId="{98F1E56A-2032-42F1-8760-D6D26B631998}" dt="2023-05-02T00:13:32.162" v="434" actId="2711"/>
          <ac:spMkLst>
            <pc:docMk/>
            <pc:sldMk cId="1345139233" sldId="312"/>
            <ac:spMk id="896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2.162" v="434" actId="2711"/>
          <ac:spMkLst>
            <pc:docMk/>
            <pc:sldMk cId="1345139233" sldId="312"/>
            <ac:spMk id="897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25:15.710" v="1214" actId="207"/>
          <ac:spMkLst>
            <pc:docMk/>
            <pc:sldMk cId="1345139233" sldId="312"/>
            <ac:spMk id="899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2.162" v="434" actId="2711"/>
          <ac:spMkLst>
            <pc:docMk/>
            <pc:sldMk cId="1345139233" sldId="312"/>
            <ac:spMk id="901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2.162" v="434" actId="2711"/>
          <ac:spMkLst>
            <pc:docMk/>
            <pc:sldMk cId="1345139233" sldId="312"/>
            <ac:spMk id="903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2.162" v="434" actId="2711"/>
          <ac:spMkLst>
            <pc:docMk/>
            <pc:sldMk cId="1345139233" sldId="312"/>
            <ac:spMk id="904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2.162" v="434" actId="2711"/>
          <ac:spMkLst>
            <pc:docMk/>
            <pc:sldMk cId="1345139233" sldId="312"/>
            <ac:spMk id="905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2.162" v="434" actId="2711"/>
          <ac:spMkLst>
            <pc:docMk/>
            <pc:sldMk cId="1345139233" sldId="312"/>
            <ac:spMk id="907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2.162" v="434" actId="2711"/>
          <ac:spMkLst>
            <pc:docMk/>
            <pc:sldMk cId="1345139233" sldId="312"/>
            <ac:spMk id="908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2.162" v="434" actId="2711"/>
          <ac:spMkLst>
            <pc:docMk/>
            <pc:sldMk cId="1345139233" sldId="312"/>
            <ac:spMk id="909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2.162" v="434" actId="2711"/>
          <ac:spMkLst>
            <pc:docMk/>
            <pc:sldMk cId="1345139233" sldId="312"/>
            <ac:spMk id="911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2.162" v="434" actId="2711"/>
          <ac:spMkLst>
            <pc:docMk/>
            <pc:sldMk cId="1345139233" sldId="312"/>
            <ac:spMk id="912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2.162" v="434" actId="2711"/>
          <ac:spMkLst>
            <pc:docMk/>
            <pc:sldMk cId="1345139233" sldId="312"/>
            <ac:spMk id="913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2.162" v="434" actId="2711"/>
          <ac:spMkLst>
            <pc:docMk/>
            <pc:sldMk cId="1345139233" sldId="312"/>
            <ac:spMk id="914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2.162" v="434" actId="2711"/>
          <ac:spMkLst>
            <pc:docMk/>
            <pc:sldMk cId="1345139233" sldId="312"/>
            <ac:spMk id="916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0:13:32.162" v="434" actId="2711"/>
          <ac:spMkLst>
            <pc:docMk/>
            <pc:sldMk cId="1345139233" sldId="312"/>
            <ac:spMk id="917" creationId="{00000000-0000-0000-0000-000000000000}"/>
          </ac:spMkLst>
        </pc:spChg>
        <pc:grpChg chg="mod">
          <ac:chgData name="Castelino, Samantha" userId="7b8e278c-fe50-4b91-966f-01e17a193b3f" providerId="ADAL" clId="{98F1E56A-2032-42F1-8760-D6D26B631998}" dt="2023-05-01T23:51:28.522" v="234" actId="1076"/>
          <ac:grpSpMkLst>
            <pc:docMk/>
            <pc:sldMk cId="1345139233" sldId="312"/>
            <ac:grpSpMk id="906" creationId="{00000000-0000-0000-0000-000000000000}"/>
          </ac:grpSpMkLst>
        </pc:grpChg>
        <pc:grpChg chg="mod">
          <ac:chgData name="Castelino, Samantha" userId="7b8e278c-fe50-4b91-966f-01e17a193b3f" providerId="ADAL" clId="{98F1E56A-2032-42F1-8760-D6D26B631998}" dt="2023-05-01T23:51:23.897" v="233" actId="1076"/>
          <ac:grpSpMkLst>
            <pc:docMk/>
            <pc:sldMk cId="1345139233" sldId="312"/>
            <ac:grpSpMk id="910" creationId="{00000000-0000-0000-0000-000000000000}"/>
          </ac:grpSpMkLst>
        </pc:grpChg>
      </pc:sldChg>
      <pc:sldChg chg="delSp mod">
        <pc:chgData name="Castelino, Samantha" userId="7b8e278c-fe50-4b91-966f-01e17a193b3f" providerId="ADAL" clId="{98F1E56A-2032-42F1-8760-D6D26B631998}" dt="2023-05-01T23:59:55.878" v="311" actId="478"/>
        <pc:sldMkLst>
          <pc:docMk/>
          <pc:sldMk cId="66700765" sldId="315"/>
        </pc:sldMkLst>
        <pc:spChg chg="del">
          <ac:chgData name="Castelino, Samantha" userId="7b8e278c-fe50-4b91-966f-01e17a193b3f" providerId="ADAL" clId="{98F1E56A-2032-42F1-8760-D6D26B631998}" dt="2023-05-01T23:59:55.878" v="311" actId="478"/>
          <ac:spMkLst>
            <pc:docMk/>
            <pc:sldMk cId="66700765" sldId="315"/>
            <ac:spMk id="3" creationId="{C2AA5687-D8D4-88B3-D8EC-888A489292E2}"/>
          </ac:spMkLst>
        </pc:spChg>
      </pc:sldChg>
      <pc:sldChg chg="delSp modSp mod">
        <pc:chgData name="Castelino, Samantha" userId="7b8e278c-fe50-4b91-966f-01e17a193b3f" providerId="ADAL" clId="{98F1E56A-2032-42F1-8760-D6D26B631998}" dt="2023-05-02T00:27:18.317" v="682" actId="478"/>
        <pc:sldMkLst>
          <pc:docMk/>
          <pc:sldMk cId="796945477" sldId="321"/>
        </pc:sldMkLst>
        <pc:spChg chg="del">
          <ac:chgData name="Castelino, Samantha" userId="7b8e278c-fe50-4b91-966f-01e17a193b3f" providerId="ADAL" clId="{98F1E56A-2032-42F1-8760-D6D26B631998}" dt="2023-05-02T00:27:18.317" v="682" actId="478"/>
          <ac:spMkLst>
            <pc:docMk/>
            <pc:sldMk cId="796945477" sldId="321"/>
            <ac:spMk id="3" creationId="{4F81B051-453C-2726-5A3B-14EFDBDB6F6E}"/>
          </ac:spMkLst>
        </pc:spChg>
        <pc:spChg chg="mod">
          <ac:chgData name="Castelino, Samantha" userId="7b8e278c-fe50-4b91-966f-01e17a193b3f" providerId="ADAL" clId="{98F1E56A-2032-42F1-8760-D6D26B631998}" dt="2023-05-02T00:26:04.022" v="641" actId="20577"/>
          <ac:spMkLst>
            <pc:docMk/>
            <pc:sldMk cId="796945477" sldId="321"/>
            <ac:spMk id="1260" creationId="{00000000-0000-0000-0000-000000000000}"/>
          </ac:spMkLst>
        </pc:spChg>
      </pc:sldChg>
      <pc:sldChg chg="delSp modSp mod">
        <pc:chgData name="Castelino, Samantha" userId="7b8e278c-fe50-4b91-966f-01e17a193b3f" providerId="ADAL" clId="{98F1E56A-2032-42F1-8760-D6D26B631998}" dt="2023-05-02T02:21:18.550" v="1194" actId="478"/>
        <pc:sldMkLst>
          <pc:docMk/>
          <pc:sldMk cId="2612376017" sldId="322"/>
        </pc:sldMkLst>
        <pc:spChg chg="del">
          <ac:chgData name="Castelino, Samantha" userId="7b8e278c-fe50-4b91-966f-01e17a193b3f" providerId="ADAL" clId="{98F1E56A-2032-42F1-8760-D6D26B631998}" dt="2023-05-02T02:21:18.550" v="1194" actId="478"/>
          <ac:spMkLst>
            <pc:docMk/>
            <pc:sldMk cId="2612376017" sldId="322"/>
            <ac:spMk id="3" creationId="{ECC979F7-2B9B-7B4D-6B4F-63A61EE3C426}"/>
          </ac:spMkLst>
        </pc:spChg>
        <pc:spChg chg="mod">
          <ac:chgData name="Castelino, Samantha" userId="7b8e278c-fe50-4b91-966f-01e17a193b3f" providerId="ADAL" clId="{98F1E56A-2032-42F1-8760-D6D26B631998}" dt="2023-05-02T02:21:06.034" v="1181" actId="20577"/>
          <ac:spMkLst>
            <pc:docMk/>
            <pc:sldMk cId="2612376017" sldId="322"/>
            <ac:spMk id="1350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21:15.311" v="1193" actId="20577"/>
          <ac:spMkLst>
            <pc:docMk/>
            <pc:sldMk cId="2612376017" sldId="322"/>
            <ac:spMk id="1381" creationId="{00000000-0000-0000-0000-000000000000}"/>
          </ac:spMkLst>
        </pc:spChg>
        <pc:picChg chg="del">
          <ac:chgData name="Castelino, Samantha" userId="7b8e278c-fe50-4b91-966f-01e17a193b3f" providerId="ADAL" clId="{98F1E56A-2032-42F1-8760-D6D26B631998}" dt="2023-05-02T00:33:46.762" v="716" actId="478"/>
          <ac:picMkLst>
            <pc:docMk/>
            <pc:sldMk cId="2612376017" sldId="322"/>
            <ac:picMk id="2" creationId="{DE2FF977-6AE5-62F9-2DFF-D516A7CD942E}"/>
          </ac:picMkLst>
        </pc:picChg>
      </pc:sldChg>
      <pc:sldChg chg="delSp modSp mod">
        <pc:chgData name="Castelino, Samantha" userId="7b8e278c-fe50-4b91-966f-01e17a193b3f" providerId="ADAL" clId="{98F1E56A-2032-42F1-8760-D6D26B631998}" dt="2023-05-02T02:54:36.259" v="1574" actId="1076"/>
        <pc:sldMkLst>
          <pc:docMk/>
          <pc:sldMk cId="1728405781" sldId="323"/>
        </pc:sldMkLst>
        <pc:spChg chg="del">
          <ac:chgData name="Castelino, Samantha" userId="7b8e278c-fe50-4b91-966f-01e17a193b3f" providerId="ADAL" clId="{98F1E56A-2032-42F1-8760-D6D26B631998}" dt="2023-05-02T02:54:27.835" v="1570" actId="478"/>
          <ac:spMkLst>
            <pc:docMk/>
            <pc:sldMk cId="1728405781" sldId="323"/>
            <ac:spMk id="3" creationId="{C2AA5687-D8D4-88B3-D8EC-888A489292E2}"/>
          </ac:spMkLst>
        </pc:spChg>
        <pc:spChg chg="mod">
          <ac:chgData name="Castelino, Samantha" userId="7b8e278c-fe50-4b91-966f-01e17a193b3f" providerId="ADAL" clId="{98F1E56A-2032-42F1-8760-D6D26B631998}" dt="2023-05-02T02:54:33.662" v="1572" actId="1076"/>
          <ac:spMkLst>
            <pc:docMk/>
            <pc:sldMk cId="1728405781" sldId="323"/>
            <ac:spMk id="820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54:36.259" v="1574" actId="1076"/>
          <ac:spMkLst>
            <pc:docMk/>
            <pc:sldMk cId="1728405781" sldId="323"/>
            <ac:spMk id="869" creationId="{00000000-0000-0000-0000-000000000000}"/>
          </ac:spMkLst>
        </pc:spChg>
        <pc:grpChg chg="mod">
          <ac:chgData name="Castelino, Samantha" userId="7b8e278c-fe50-4b91-966f-01e17a193b3f" providerId="ADAL" clId="{98F1E56A-2032-42F1-8760-D6D26B631998}" dt="2023-05-02T02:54:32.243" v="1571" actId="1076"/>
          <ac:grpSpMkLst>
            <pc:docMk/>
            <pc:sldMk cId="1728405781" sldId="323"/>
            <ac:grpSpMk id="821" creationId="{00000000-0000-0000-0000-000000000000}"/>
          </ac:grpSpMkLst>
        </pc:grpChg>
      </pc:sldChg>
      <pc:sldChg chg="delSp modSp mod">
        <pc:chgData name="Castelino, Samantha" userId="7b8e278c-fe50-4b91-966f-01e17a193b3f" providerId="ADAL" clId="{98F1E56A-2032-42F1-8760-D6D26B631998}" dt="2023-05-02T02:55:39.222" v="1604" actId="20577"/>
        <pc:sldMkLst>
          <pc:docMk/>
          <pc:sldMk cId="2673697200" sldId="324"/>
        </pc:sldMkLst>
        <pc:spChg chg="del">
          <ac:chgData name="Castelino, Samantha" userId="7b8e278c-fe50-4b91-966f-01e17a193b3f" providerId="ADAL" clId="{98F1E56A-2032-42F1-8760-D6D26B631998}" dt="2023-05-02T02:55:36.192" v="1597" actId="478"/>
          <ac:spMkLst>
            <pc:docMk/>
            <pc:sldMk cId="2673697200" sldId="324"/>
            <ac:spMk id="3" creationId="{4F81B051-453C-2726-5A3B-14EFDBDB6F6E}"/>
          </ac:spMkLst>
        </pc:spChg>
        <pc:spChg chg="mod">
          <ac:chgData name="Castelino, Samantha" userId="7b8e278c-fe50-4b91-966f-01e17a193b3f" providerId="ADAL" clId="{98F1E56A-2032-42F1-8760-D6D26B631998}" dt="2023-05-02T02:55:13.934" v="1576" actId="20577"/>
          <ac:spMkLst>
            <pc:docMk/>
            <pc:sldMk cId="2673697200" sldId="324"/>
            <ac:spMk id="1150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55:39.222" v="1604" actId="20577"/>
          <ac:spMkLst>
            <pc:docMk/>
            <pc:sldMk cId="2673697200" sldId="324"/>
            <ac:spMk id="1260" creationId="{00000000-0000-0000-0000-000000000000}"/>
          </ac:spMkLst>
        </pc:spChg>
        <pc:picChg chg="del">
          <ac:chgData name="Castelino, Samantha" userId="7b8e278c-fe50-4b91-966f-01e17a193b3f" providerId="ADAL" clId="{98F1E56A-2032-42F1-8760-D6D26B631998}" dt="2023-05-02T02:55:32.851" v="1595" actId="478"/>
          <ac:picMkLst>
            <pc:docMk/>
            <pc:sldMk cId="2673697200" sldId="324"/>
            <ac:picMk id="2" creationId="{7CBF72F1-49D1-AE88-4BFA-E7850D49EB63}"/>
          </ac:picMkLst>
        </pc:picChg>
        <pc:picChg chg="del">
          <ac:chgData name="Castelino, Samantha" userId="7b8e278c-fe50-4b91-966f-01e17a193b3f" providerId="ADAL" clId="{98F1E56A-2032-42F1-8760-D6D26B631998}" dt="2023-05-02T02:55:33.379" v="1596" actId="478"/>
          <ac:picMkLst>
            <pc:docMk/>
            <pc:sldMk cId="2673697200" sldId="324"/>
            <ac:picMk id="4" creationId="{B47964AB-B525-CC21-C672-852FF3940E77}"/>
          </ac:picMkLst>
        </pc:picChg>
      </pc:sldChg>
      <pc:sldChg chg="delSp modSp mod">
        <pc:chgData name="Castelino, Samantha" userId="7b8e278c-fe50-4b91-966f-01e17a193b3f" providerId="ADAL" clId="{98F1E56A-2032-42F1-8760-D6D26B631998}" dt="2023-05-02T03:03:14.204" v="1773" actId="478"/>
        <pc:sldMkLst>
          <pc:docMk/>
          <pc:sldMk cId="1081862830" sldId="325"/>
        </pc:sldMkLst>
        <pc:spChg chg="del">
          <ac:chgData name="Castelino, Samantha" userId="7b8e278c-fe50-4b91-966f-01e17a193b3f" providerId="ADAL" clId="{98F1E56A-2032-42F1-8760-D6D26B631998}" dt="2023-05-02T03:03:14.204" v="1773" actId="478"/>
          <ac:spMkLst>
            <pc:docMk/>
            <pc:sldMk cId="1081862830" sldId="325"/>
            <ac:spMk id="3" creationId="{4F81B051-453C-2726-5A3B-14EFDBDB6F6E}"/>
          </ac:spMkLst>
        </pc:spChg>
        <pc:spChg chg="mod">
          <ac:chgData name="Castelino, Samantha" userId="7b8e278c-fe50-4b91-966f-01e17a193b3f" providerId="ADAL" clId="{98F1E56A-2032-42F1-8760-D6D26B631998}" dt="2023-05-02T03:03:07.626" v="1757" actId="20577"/>
          <ac:spMkLst>
            <pc:docMk/>
            <pc:sldMk cId="1081862830" sldId="325"/>
            <ac:spMk id="1150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3:03:11.813" v="1772" actId="20577"/>
          <ac:spMkLst>
            <pc:docMk/>
            <pc:sldMk cId="1081862830" sldId="325"/>
            <ac:spMk id="1260" creationId="{00000000-0000-0000-0000-000000000000}"/>
          </ac:spMkLst>
        </pc:spChg>
      </pc:sldChg>
      <pc:sldChg chg="del">
        <pc:chgData name="Castelino, Samantha" userId="7b8e278c-fe50-4b91-966f-01e17a193b3f" providerId="ADAL" clId="{98F1E56A-2032-42F1-8760-D6D26B631998}" dt="2023-05-02T00:20:55.988" v="596" actId="47"/>
        <pc:sldMkLst>
          <pc:docMk/>
          <pc:sldMk cId="3310023029" sldId="326"/>
        </pc:sldMkLst>
      </pc:sldChg>
      <pc:sldChg chg="del">
        <pc:chgData name="Castelino, Samantha" userId="7b8e278c-fe50-4b91-966f-01e17a193b3f" providerId="ADAL" clId="{98F1E56A-2032-42F1-8760-D6D26B631998}" dt="2023-05-02T03:05:47.454" v="1792" actId="47"/>
        <pc:sldMkLst>
          <pc:docMk/>
          <pc:sldMk cId="2284322603" sldId="327"/>
        </pc:sldMkLst>
      </pc:sldChg>
      <pc:sldChg chg="del ord">
        <pc:chgData name="Castelino, Samantha" userId="7b8e278c-fe50-4b91-966f-01e17a193b3f" providerId="ADAL" clId="{98F1E56A-2032-42F1-8760-D6D26B631998}" dt="2023-05-02T03:05:47.454" v="1792" actId="47"/>
        <pc:sldMkLst>
          <pc:docMk/>
          <pc:sldMk cId="3032336042" sldId="328"/>
        </pc:sldMkLst>
      </pc:sldChg>
      <pc:sldChg chg="del">
        <pc:chgData name="Castelino, Samantha" userId="7b8e278c-fe50-4b91-966f-01e17a193b3f" providerId="ADAL" clId="{98F1E56A-2032-42F1-8760-D6D26B631998}" dt="2023-05-02T02:55:43.993" v="1605" actId="47"/>
        <pc:sldMkLst>
          <pc:docMk/>
          <pc:sldMk cId="1815660411" sldId="329"/>
        </pc:sldMkLst>
      </pc:sldChg>
      <pc:sldChg chg="del">
        <pc:chgData name="Castelino, Samantha" userId="7b8e278c-fe50-4b91-966f-01e17a193b3f" providerId="ADAL" clId="{98F1E56A-2032-42F1-8760-D6D26B631998}" dt="2023-05-02T02:39:57.060" v="1309" actId="47"/>
        <pc:sldMkLst>
          <pc:docMk/>
          <pc:sldMk cId="3235442212" sldId="330"/>
        </pc:sldMkLst>
      </pc:sldChg>
      <pc:sldChg chg="addSp delSp modSp mod">
        <pc:chgData name="Castelino, Samantha" userId="7b8e278c-fe50-4b91-966f-01e17a193b3f" providerId="ADAL" clId="{98F1E56A-2032-42F1-8760-D6D26B631998}" dt="2023-05-02T03:04:29.819" v="1791" actId="14100"/>
        <pc:sldMkLst>
          <pc:docMk/>
          <pc:sldMk cId="4054642356" sldId="331"/>
        </pc:sldMkLst>
        <pc:spChg chg="del">
          <ac:chgData name="Castelino, Samantha" userId="7b8e278c-fe50-4b91-966f-01e17a193b3f" providerId="ADAL" clId="{98F1E56A-2032-42F1-8760-D6D26B631998}" dt="2023-05-02T00:28:38.468" v="685" actId="478"/>
          <ac:spMkLst>
            <pc:docMk/>
            <pc:sldMk cId="4054642356" sldId="331"/>
            <ac:spMk id="2" creationId="{73F0A770-BE76-0515-51F2-0A8C9322A9C3}"/>
          </ac:spMkLst>
        </pc:spChg>
        <pc:spChg chg="mod">
          <ac:chgData name="Castelino, Samantha" userId="7b8e278c-fe50-4b91-966f-01e17a193b3f" providerId="ADAL" clId="{98F1E56A-2032-42F1-8760-D6D26B631998}" dt="2023-05-02T02:08:10.524" v="760"/>
          <ac:spMkLst>
            <pc:docMk/>
            <pc:sldMk cId="4054642356" sldId="331"/>
            <ac:spMk id="3" creationId="{8B426F3E-927D-ACAB-9C48-592243A76783}"/>
          </ac:spMkLst>
        </pc:spChg>
        <pc:spChg chg="add del mod">
          <ac:chgData name="Castelino, Samantha" userId="7b8e278c-fe50-4b91-966f-01e17a193b3f" providerId="ADAL" clId="{98F1E56A-2032-42F1-8760-D6D26B631998}" dt="2023-05-02T00:30:51.270" v="700" actId="478"/>
          <ac:spMkLst>
            <pc:docMk/>
            <pc:sldMk cId="4054642356" sldId="331"/>
            <ac:spMk id="5" creationId="{D32F01BD-A588-8E4E-BD8E-DCB8031F82A4}"/>
          </ac:spMkLst>
        </pc:spChg>
        <pc:picChg chg="mod modCrop">
          <ac:chgData name="Castelino, Samantha" userId="7b8e278c-fe50-4b91-966f-01e17a193b3f" providerId="ADAL" clId="{98F1E56A-2032-42F1-8760-D6D26B631998}" dt="2023-05-02T03:04:29.819" v="1791" actId="14100"/>
          <ac:picMkLst>
            <pc:docMk/>
            <pc:sldMk cId="4054642356" sldId="331"/>
            <ac:picMk id="6" creationId="{D3E3F5A7-F557-EE32-537D-A85EE0881015}"/>
          </ac:picMkLst>
        </pc:picChg>
        <pc:picChg chg="add mod">
          <ac:chgData name="Castelino, Samantha" userId="7b8e278c-fe50-4b91-966f-01e17a193b3f" providerId="ADAL" clId="{98F1E56A-2032-42F1-8760-D6D26B631998}" dt="2023-05-02T03:04:25.038" v="1789" actId="1076"/>
          <ac:picMkLst>
            <pc:docMk/>
            <pc:sldMk cId="4054642356" sldId="331"/>
            <ac:picMk id="4098" creationId="{B9FE4020-087B-DD92-5880-15EE1936EDB2}"/>
          </ac:picMkLst>
        </pc:picChg>
      </pc:sldChg>
      <pc:sldChg chg="addSp delSp modSp new mod ord">
        <pc:chgData name="Castelino, Samantha" userId="7b8e278c-fe50-4b91-966f-01e17a193b3f" providerId="ADAL" clId="{98F1E56A-2032-42F1-8760-D6D26B631998}" dt="2023-05-02T02:23:41.430" v="1196" actId="1076"/>
        <pc:sldMkLst>
          <pc:docMk/>
          <pc:sldMk cId="3173844328" sldId="332"/>
        </pc:sldMkLst>
        <pc:spChg chg="del">
          <ac:chgData name="Castelino, Samantha" userId="7b8e278c-fe50-4b91-966f-01e17a193b3f" providerId="ADAL" clId="{98F1E56A-2032-42F1-8760-D6D26B631998}" dt="2023-05-01T23:39:05.446" v="170" actId="478"/>
          <ac:spMkLst>
            <pc:docMk/>
            <pc:sldMk cId="3173844328" sldId="332"/>
            <ac:spMk id="2" creationId="{9CCA4C58-F613-C167-A505-7F5A1007357D}"/>
          </ac:spMkLst>
        </pc:spChg>
        <pc:spChg chg="del">
          <ac:chgData name="Castelino, Samantha" userId="7b8e278c-fe50-4b91-966f-01e17a193b3f" providerId="ADAL" clId="{98F1E56A-2032-42F1-8760-D6D26B631998}" dt="2023-05-01T23:39:04.138" v="169" actId="478"/>
          <ac:spMkLst>
            <pc:docMk/>
            <pc:sldMk cId="3173844328" sldId="332"/>
            <ac:spMk id="3" creationId="{2353C6C7-0098-303E-C92E-FFD3F7869623}"/>
          </ac:spMkLst>
        </pc:spChg>
        <pc:spChg chg="del">
          <ac:chgData name="Castelino, Samantha" userId="7b8e278c-fe50-4b91-966f-01e17a193b3f" providerId="ADAL" clId="{98F1E56A-2032-42F1-8760-D6D26B631998}" dt="2023-05-01T23:39:06.274" v="171" actId="478"/>
          <ac:spMkLst>
            <pc:docMk/>
            <pc:sldMk cId="3173844328" sldId="332"/>
            <ac:spMk id="4" creationId="{749A8DBD-8766-664B-0643-FFBDAA9C2EF8}"/>
          </ac:spMkLst>
        </pc:spChg>
        <pc:spChg chg="add del">
          <ac:chgData name="Castelino, Samantha" userId="7b8e278c-fe50-4b91-966f-01e17a193b3f" providerId="ADAL" clId="{98F1E56A-2032-42F1-8760-D6D26B631998}" dt="2023-05-01T23:38:14.954" v="163" actId="478"/>
          <ac:spMkLst>
            <pc:docMk/>
            <pc:sldMk cId="3173844328" sldId="332"/>
            <ac:spMk id="5" creationId="{5C9CE36E-0C0F-699D-5667-0EDA838FAF3E}"/>
          </ac:spMkLst>
        </pc:spChg>
        <pc:spChg chg="add del mod">
          <ac:chgData name="Castelino, Samantha" userId="7b8e278c-fe50-4b91-966f-01e17a193b3f" providerId="ADAL" clId="{98F1E56A-2032-42F1-8760-D6D26B631998}" dt="2023-05-01T23:49:40.475" v="215" actId="478"/>
          <ac:spMkLst>
            <pc:docMk/>
            <pc:sldMk cId="3173844328" sldId="332"/>
            <ac:spMk id="8" creationId="{A6B27AA5-0EC9-37E4-62B0-D34D5530F764}"/>
          </ac:spMkLst>
        </pc:spChg>
        <pc:spChg chg="add del mod">
          <ac:chgData name="Castelino, Samantha" userId="7b8e278c-fe50-4b91-966f-01e17a193b3f" providerId="ADAL" clId="{98F1E56A-2032-42F1-8760-D6D26B631998}" dt="2023-05-01T23:49:41.840" v="217" actId="478"/>
          <ac:spMkLst>
            <pc:docMk/>
            <pc:sldMk cId="3173844328" sldId="332"/>
            <ac:spMk id="9" creationId="{2374C69A-29F8-04E8-DC6D-1024E1CF2B7B}"/>
          </ac:spMkLst>
        </pc:spChg>
        <pc:spChg chg="add del mod">
          <ac:chgData name="Castelino, Samantha" userId="7b8e278c-fe50-4b91-966f-01e17a193b3f" providerId="ADAL" clId="{98F1E56A-2032-42F1-8760-D6D26B631998}" dt="2023-05-01T23:49:41.138" v="216" actId="478"/>
          <ac:spMkLst>
            <pc:docMk/>
            <pc:sldMk cId="3173844328" sldId="332"/>
            <ac:spMk id="10" creationId="{E653B999-F7FA-2C88-1244-FCAAD6DCA6BA}"/>
          </ac:spMkLst>
        </pc:spChg>
        <pc:picChg chg="add mod">
          <ac:chgData name="Castelino, Samantha" userId="7b8e278c-fe50-4b91-966f-01e17a193b3f" providerId="ADAL" clId="{98F1E56A-2032-42F1-8760-D6D26B631998}" dt="2023-05-01T23:47:09.549" v="174" actId="1076"/>
          <ac:picMkLst>
            <pc:docMk/>
            <pc:sldMk cId="3173844328" sldId="332"/>
            <ac:picMk id="7" creationId="{FDE01ED8-37E9-3A5F-88BE-95B0B26FE8ED}"/>
          </ac:picMkLst>
        </pc:picChg>
        <pc:picChg chg="mod">
          <ac:chgData name="Castelino, Samantha" userId="7b8e278c-fe50-4b91-966f-01e17a193b3f" providerId="ADAL" clId="{98F1E56A-2032-42F1-8760-D6D26B631998}" dt="2023-05-02T02:23:41.430" v="1196" actId="1076"/>
          <ac:picMkLst>
            <pc:docMk/>
            <pc:sldMk cId="3173844328" sldId="332"/>
            <ac:picMk id="11" creationId="{D3E4C2AF-4CEE-8686-9CD7-AC7C308CCA41}"/>
          </ac:picMkLst>
        </pc:picChg>
      </pc:sldChg>
      <pc:sldChg chg="addSp delSp modSp new mod ord">
        <pc:chgData name="Castelino, Samantha" userId="7b8e278c-fe50-4b91-966f-01e17a193b3f" providerId="ADAL" clId="{98F1E56A-2032-42F1-8760-D6D26B631998}" dt="2023-05-02T02:25:32.515" v="1215" actId="207"/>
        <pc:sldMkLst>
          <pc:docMk/>
          <pc:sldMk cId="3697340801" sldId="333"/>
        </pc:sldMkLst>
        <pc:spChg chg="del">
          <ac:chgData name="Castelino, Samantha" userId="7b8e278c-fe50-4b91-966f-01e17a193b3f" providerId="ADAL" clId="{98F1E56A-2032-42F1-8760-D6D26B631998}" dt="2023-05-02T00:06:14.009" v="327"/>
          <ac:spMkLst>
            <pc:docMk/>
            <pc:sldMk cId="3697340801" sldId="333"/>
            <ac:spMk id="2" creationId="{EE3B5E94-B973-1A0A-0A12-1EC993E97DF7}"/>
          </ac:spMkLst>
        </pc:spChg>
        <pc:spChg chg="del">
          <ac:chgData name="Castelino, Samantha" userId="7b8e278c-fe50-4b91-966f-01e17a193b3f" providerId="ADAL" clId="{98F1E56A-2032-42F1-8760-D6D26B631998}" dt="2023-05-02T00:05:28.831" v="317" actId="478"/>
          <ac:spMkLst>
            <pc:docMk/>
            <pc:sldMk cId="3697340801" sldId="333"/>
            <ac:spMk id="3" creationId="{4FAF0CCE-11CB-C45F-FA30-EA577A89A9B5}"/>
          </ac:spMkLst>
        </pc:spChg>
        <pc:spChg chg="add mod">
          <ac:chgData name="Castelino, Samantha" userId="7b8e278c-fe50-4b91-966f-01e17a193b3f" providerId="ADAL" clId="{98F1E56A-2032-42F1-8760-D6D26B631998}" dt="2023-05-02T02:03:58.214" v="734" actId="1076"/>
          <ac:spMkLst>
            <pc:docMk/>
            <pc:sldMk cId="3697340801" sldId="333"/>
            <ac:spMk id="5" creationId="{2989B892-4F64-C225-6CA5-7411CF2C700D}"/>
          </ac:spMkLst>
        </pc:spChg>
        <pc:spChg chg="add del mod">
          <ac:chgData name="Castelino, Samantha" userId="7b8e278c-fe50-4b91-966f-01e17a193b3f" providerId="ADAL" clId="{98F1E56A-2032-42F1-8760-D6D26B631998}" dt="2023-05-02T00:07:12.604" v="374" actId="478"/>
          <ac:spMkLst>
            <pc:docMk/>
            <pc:sldMk cId="3697340801" sldId="333"/>
            <ac:spMk id="6" creationId="{E1D6E8DE-6C76-D73E-E10B-7C621C06DD14}"/>
          </ac:spMkLst>
        </pc:spChg>
        <pc:spChg chg="add del">
          <ac:chgData name="Castelino, Samantha" userId="7b8e278c-fe50-4b91-966f-01e17a193b3f" providerId="ADAL" clId="{98F1E56A-2032-42F1-8760-D6D26B631998}" dt="2023-05-02T00:06:57.917" v="364"/>
          <ac:spMkLst>
            <pc:docMk/>
            <pc:sldMk cId="3697340801" sldId="333"/>
            <ac:spMk id="7" creationId="{A6E9F54E-72D1-2C75-F194-A2F01E06FC9A}"/>
          </ac:spMkLst>
        </pc:spChg>
        <pc:spChg chg="add del mod">
          <ac:chgData name="Castelino, Samantha" userId="7b8e278c-fe50-4b91-966f-01e17a193b3f" providerId="ADAL" clId="{98F1E56A-2032-42F1-8760-D6D26B631998}" dt="2023-05-02T00:07:19.341" v="375" actId="478"/>
          <ac:spMkLst>
            <pc:docMk/>
            <pc:sldMk cId="3697340801" sldId="333"/>
            <ac:spMk id="9" creationId="{10319BC6-7487-D479-0586-D7EF9CE32640}"/>
          </ac:spMkLst>
        </pc:spChg>
        <pc:spChg chg="add mod">
          <ac:chgData name="Castelino, Samantha" userId="7b8e278c-fe50-4b91-966f-01e17a193b3f" providerId="ADAL" clId="{98F1E56A-2032-42F1-8760-D6D26B631998}" dt="2023-05-02T02:25:32.515" v="1215" actId="207"/>
          <ac:spMkLst>
            <pc:docMk/>
            <pc:sldMk cId="3697340801" sldId="333"/>
            <ac:spMk id="10" creationId="{80B14EDC-FF84-81E1-A5E9-F9023B6BE0D4}"/>
          </ac:spMkLst>
        </pc:spChg>
        <pc:spChg chg="add del">
          <ac:chgData name="Castelino, Samantha" userId="7b8e278c-fe50-4b91-966f-01e17a193b3f" providerId="ADAL" clId="{98F1E56A-2032-42F1-8760-D6D26B631998}" dt="2023-05-02T00:24:03.869" v="598"/>
          <ac:spMkLst>
            <pc:docMk/>
            <pc:sldMk cId="3697340801" sldId="333"/>
            <ac:spMk id="11" creationId="{EB591038-ADE8-1DC1-B897-04FF13E7D998}"/>
          </ac:spMkLst>
        </pc:spChg>
        <pc:picChg chg="add del mod modCrop">
          <ac:chgData name="Castelino, Samantha" userId="7b8e278c-fe50-4b91-966f-01e17a193b3f" providerId="ADAL" clId="{98F1E56A-2032-42F1-8760-D6D26B631998}" dt="2023-05-02T02:03:33.451" v="728" actId="478"/>
          <ac:picMkLst>
            <pc:docMk/>
            <pc:sldMk cId="3697340801" sldId="333"/>
            <ac:picMk id="4" creationId="{7BC8CC2B-64D8-C9BD-7F05-226AF464240C}"/>
          </ac:picMkLst>
        </pc:picChg>
        <pc:picChg chg="mod">
          <ac:chgData name="Castelino, Samantha" userId="7b8e278c-fe50-4b91-966f-01e17a193b3f" providerId="ADAL" clId="{98F1E56A-2032-42F1-8760-D6D26B631998}" dt="2023-05-02T02:03:51.986" v="732" actId="1076"/>
          <ac:picMkLst>
            <pc:docMk/>
            <pc:sldMk cId="3697340801" sldId="333"/>
            <ac:picMk id="12" creationId="{4BFCDEAF-6D8C-C935-153D-FACCC1CCEB73}"/>
          </ac:picMkLst>
        </pc:picChg>
      </pc:sldChg>
      <pc:sldChg chg="addSp delSp modSp new mod ord modShow">
        <pc:chgData name="Castelino, Samantha" userId="7b8e278c-fe50-4b91-966f-01e17a193b3f" providerId="ADAL" clId="{98F1E56A-2032-42F1-8760-D6D26B631998}" dt="2023-05-02T02:04:13.089" v="735" actId="729"/>
        <pc:sldMkLst>
          <pc:docMk/>
          <pc:sldMk cId="3594875070" sldId="334"/>
        </pc:sldMkLst>
        <pc:spChg chg="mod">
          <ac:chgData name="Castelino, Samantha" userId="7b8e278c-fe50-4b91-966f-01e17a193b3f" providerId="ADAL" clId="{98F1E56A-2032-42F1-8760-D6D26B631998}" dt="2023-05-02T00:14:28.414" v="445" actId="108"/>
          <ac:spMkLst>
            <pc:docMk/>
            <pc:sldMk cId="3594875070" sldId="334"/>
            <ac:spMk id="2" creationId="{550D14BB-2BEC-97A9-EC79-B8D135F312DA}"/>
          </ac:spMkLst>
        </pc:spChg>
        <pc:spChg chg="mod">
          <ac:chgData name="Castelino, Samantha" userId="7b8e278c-fe50-4b91-966f-01e17a193b3f" providerId="ADAL" clId="{98F1E56A-2032-42F1-8760-D6D26B631998}" dt="2023-05-02T00:12:20.389" v="431" actId="1076"/>
          <ac:spMkLst>
            <pc:docMk/>
            <pc:sldMk cId="3594875070" sldId="334"/>
            <ac:spMk id="3" creationId="{9D67DC7A-44B0-1D13-AFBB-EB077E68F8CA}"/>
          </ac:spMkLst>
        </pc:spChg>
        <pc:spChg chg="add mod">
          <ac:chgData name="Castelino, Samantha" userId="7b8e278c-fe50-4b91-966f-01e17a193b3f" providerId="ADAL" clId="{98F1E56A-2032-42F1-8760-D6D26B631998}" dt="2023-05-02T00:28:57.187" v="686" actId="113"/>
          <ac:spMkLst>
            <pc:docMk/>
            <pc:sldMk cId="3594875070" sldId="334"/>
            <ac:spMk id="5" creationId="{7481A3F1-12C1-EDBF-6450-22ED602CDFF1}"/>
          </ac:spMkLst>
        </pc:spChg>
        <pc:spChg chg="add mod">
          <ac:chgData name="Castelino, Samantha" userId="7b8e278c-fe50-4b91-966f-01e17a193b3f" providerId="ADAL" clId="{98F1E56A-2032-42F1-8760-D6D26B631998}" dt="2023-05-02T00:28:58.548" v="687" actId="113"/>
          <ac:spMkLst>
            <pc:docMk/>
            <pc:sldMk cId="3594875070" sldId="334"/>
            <ac:spMk id="6" creationId="{6655E9B8-A1BA-CE4D-62D3-4C5BC32C72AB}"/>
          </ac:spMkLst>
        </pc:spChg>
        <pc:spChg chg="add mod">
          <ac:chgData name="Castelino, Samantha" userId="7b8e278c-fe50-4b91-966f-01e17a193b3f" providerId="ADAL" clId="{98F1E56A-2032-42F1-8760-D6D26B631998}" dt="2023-05-02T00:28:59.820" v="688" actId="113"/>
          <ac:spMkLst>
            <pc:docMk/>
            <pc:sldMk cId="3594875070" sldId="334"/>
            <ac:spMk id="7" creationId="{1E860B91-016C-170E-F478-174BAC7DE219}"/>
          </ac:spMkLst>
        </pc:spChg>
        <pc:spChg chg="add del">
          <ac:chgData name="Castelino, Samantha" userId="7b8e278c-fe50-4b91-966f-01e17a193b3f" providerId="ADAL" clId="{98F1E56A-2032-42F1-8760-D6D26B631998}" dt="2023-05-02T00:18:41.732" v="530"/>
          <ac:spMkLst>
            <pc:docMk/>
            <pc:sldMk cId="3594875070" sldId="334"/>
            <ac:spMk id="8" creationId="{94745F8D-8823-6631-F1D8-3E682B40E875}"/>
          </ac:spMkLst>
        </pc:spChg>
        <pc:picChg chg="add del mod">
          <ac:chgData name="Castelino, Samantha" userId="7b8e278c-fe50-4b91-966f-01e17a193b3f" providerId="ADAL" clId="{98F1E56A-2032-42F1-8760-D6D26B631998}" dt="2023-05-02T00:18:35.113" v="528" actId="478"/>
          <ac:picMkLst>
            <pc:docMk/>
            <pc:sldMk cId="3594875070" sldId="334"/>
            <ac:picMk id="4" creationId="{8EBDDFC6-71EA-8C8B-2C8C-06E8E5E554EA}"/>
          </ac:picMkLst>
        </pc:picChg>
        <pc:picChg chg="mod">
          <ac:chgData name="Castelino, Samantha" userId="7b8e278c-fe50-4b91-966f-01e17a193b3f" providerId="ADAL" clId="{98F1E56A-2032-42F1-8760-D6D26B631998}" dt="2023-05-02T00:18:59.884" v="536" actId="14100"/>
          <ac:picMkLst>
            <pc:docMk/>
            <pc:sldMk cId="3594875070" sldId="334"/>
            <ac:picMk id="9" creationId="{4057A54C-9A32-6DC8-D6A7-F067C66824FA}"/>
          </ac:picMkLst>
        </pc:picChg>
      </pc:sldChg>
      <pc:sldChg chg="new del">
        <pc:chgData name="Castelino, Samantha" userId="7b8e278c-fe50-4b91-966f-01e17a193b3f" providerId="ADAL" clId="{98F1E56A-2032-42F1-8760-D6D26B631998}" dt="2023-05-02T00:10:47.634" v="399" actId="47"/>
        <pc:sldMkLst>
          <pc:docMk/>
          <pc:sldMk cId="646444352" sldId="335"/>
        </pc:sldMkLst>
      </pc:sldChg>
      <pc:sldChg chg="addSp delSp modSp new mod ord">
        <pc:chgData name="Castelino, Samantha" userId="7b8e278c-fe50-4b91-966f-01e17a193b3f" providerId="ADAL" clId="{98F1E56A-2032-42F1-8760-D6D26B631998}" dt="2023-05-02T02:05:51.839" v="745" actId="1076"/>
        <pc:sldMkLst>
          <pc:docMk/>
          <pc:sldMk cId="1965932305" sldId="335"/>
        </pc:sldMkLst>
        <pc:spChg chg="del">
          <ac:chgData name="Castelino, Samantha" userId="7b8e278c-fe50-4b91-966f-01e17a193b3f" providerId="ADAL" clId="{98F1E56A-2032-42F1-8760-D6D26B631998}" dt="2023-05-02T00:26:48.460" v="656" actId="478"/>
          <ac:spMkLst>
            <pc:docMk/>
            <pc:sldMk cId="1965932305" sldId="335"/>
            <ac:spMk id="2" creationId="{DA8C904C-D238-746C-7867-0FBB95EF7823}"/>
          </ac:spMkLst>
        </pc:spChg>
        <pc:spChg chg="mod">
          <ac:chgData name="Castelino, Samantha" userId="7b8e278c-fe50-4b91-966f-01e17a193b3f" providerId="ADAL" clId="{98F1E56A-2032-42F1-8760-D6D26B631998}" dt="2023-05-02T02:05:51.839" v="745" actId="1076"/>
          <ac:spMkLst>
            <pc:docMk/>
            <pc:sldMk cId="1965932305" sldId="335"/>
            <ac:spMk id="3" creationId="{A04E88B5-CA1A-6FA6-986B-7129B2DAB591}"/>
          </ac:spMkLst>
        </pc:spChg>
        <pc:picChg chg="add del mod modCrop">
          <ac:chgData name="Castelino, Samantha" userId="7b8e278c-fe50-4b91-966f-01e17a193b3f" providerId="ADAL" clId="{98F1E56A-2032-42F1-8760-D6D26B631998}" dt="2023-05-02T02:04:39.680" v="736" actId="478"/>
          <ac:picMkLst>
            <pc:docMk/>
            <pc:sldMk cId="1965932305" sldId="335"/>
            <ac:picMk id="5" creationId="{C425B194-7EDF-D9A2-F6A2-E2BE5A8F4457}"/>
          </ac:picMkLst>
        </pc:picChg>
        <pc:picChg chg="add mod modCrop">
          <ac:chgData name="Castelino, Samantha" userId="7b8e278c-fe50-4b91-966f-01e17a193b3f" providerId="ADAL" clId="{98F1E56A-2032-42F1-8760-D6D26B631998}" dt="2023-05-02T02:05:47.399" v="744" actId="1076"/>
          <ac:picMkLst>
            <pc:docMk/>
            <pc:sldMk cId="1965932305" sldId="335"/>
            <ac:picMk id="7" creationId="{6CAF0AB0-DD94-94F6-4419-9CB213C183E5}"/>
          </ac:picMkLst>
        </pc:picChg>
      </pc:sldChg>
      <pc:sldChg chg="addSp delSp modSp new del mod ord">
        <pc:chgData name="Castelino, Samantha" userId="7b8e278c-fe50-4b91-966f-01e17a193b3f" providerId="ADAL" clId="{98F1E56A-2032-42F1-8760-D6D26B631998}" dt="2023-05-02T02:39:54.565" v="1308" actId="47"/>
        <pc:sldMkLst>
          <pc:docMk/>
          <pc:sldMk cId="4184315344" sldId="336"/>
        </pc:sldMkLst>
        <pc:spChg chg="del">
          <ac:chgData name="Castelino, Samantha" userId="7b8e278c-fe50-4b91-966f-01e17a193b3f" providerId="ADAL" clId="{98F1E56A-2032-42F1-8760-D6D26B631998}" dt="2023-05-02T00:33:56.877" v="720"/>
          <ac:spMkLst>
            <pc:docMk/>
            <pc:sldMk cId="4184315344" sldId="336"/>
            <ac:spMk id="2" creationId="{A9E15AC0-2081-57A6-0DD0-4BD3F40B5AF7}"/>
          </ac:spMkLst>
        </pc:spChg>
        <pc:spChg chg="add mod">
          <ac:chgData name="Castelino, Samantha" userId="7b8e278c-fe50-4b91-966f-01e17a193b3f" providerId="ADAL" clId="{98F1E56A-2032-42F1-8760-D6D26B631998}" dt="2023-05-02T00:33:59.511" v="721" actId="20577"/>
          <ac:spMkLst>
            <pc:docMk/>
            <pc:sldMk cId="4184315344" sldId="336"/>
            <ac:spMk id="4" creationId="{A4D367C9-9284-B8E2-2E68-A758F8334556}"/>
          </ac:spMkLst>
        </pc:spChg>
      </pc:sldChg>
      <pc:sldChg chg="addSp delSp modSp new mod">
        <pc:chgData name="Castelino, Samantha" userId="7b8e278c-fe50-4b91-966f-01e17a193b3f" providerId="ADAL" clId="{98F1E56A-2032-42F1-8760-D6D26B631998}" dt="2023-05-02T02:12:03.019" v="894" actId="207"/>
        <pc:sldMkLst>
          <pc:docMk/>
          <pc:sldMk cId="2685394830" sldId="337"/>
        </pc:sldMkLst>
        <pc:spChg chg="del">
          <ac:chgData name="Castelino, Samantha" userId="7b8e278c-fe50-4b91-966f-01e17a193b3f" providerId="ADAL" clId="{98F1E56A-2032-42F1-8760-D6D26B631998}" dt="2023-05-02T02:08:33.191" v="781" actId="478"/>
          <ac:spMkLst>
            <pc:docMk/>
            <pc:sldMk cId="2685394830" sldId="337"/>
            <ac:spMk id="2" creationId="{A787249F-1222-9451-347A-CD0BF8E86C60}"/>
          </ac:spMkLst>
        </pc:spChg>
        <pc:spChg chg="mod">
          <ac:chgData name="Castelino, Samantha" userId="7b8e278c-fe50-4b91-966f-01e17a193b3f" providerId="ADAL" clId="{98F1E56A-2032-42F1-8760-D6D26B631998}" dt="2023-05-02T02:09:54.642" v="808" actId="20577"/>
          <ac:spMkLst>
            <pc:docMk/>
            <pc:sldMk cId="2685394830" sldId="337"/>
            <ac:spMk id="3" creationId="{FB6A10FD-8407-5481-6604-AF9243322740}"/>
          </ac:spMkLst>
        </pc:spChg>
        <pc:spChg chg="add mod">
          <ac:chgData name="Castelino, Samantha" userId="7b8e278c-fe50-4b91-966f-01e17a193b3f" providerId="ADAL" clId="{98F1E56A-2032-42F1-8760-D6D26B631998}" dt="2023-05-02T02:11:39.086" v="868" actId="1076"/>
          <ac:spMkLst>
            <pc:docMk/>
            <pc:sldMk cId="2685394830" sldId="337"/>
            <ac:spMk id="5" creationId="{4577959E-40E7-64FB-1085-AF0633EDEF8B}"/>
          </ac:spMkLst>
        </pc:spChg>
        <pc:spChg chg="add mod">
          <ac:chgData name="Castelino, Samantha" userId="7b8e278c-fe50-4b91-966f-01e17a193b3f" providerId="ADAL" clId="{98F1E56A-2032-42F1-8760-D6D26B631998}" dt="2023-05-02T02:12:03.019" v="894" actId="207"/>
          <ac:spMkLst>
            <pc:docMk/>
            <pc:sldMk cId="2685394830" sldId="337"/>
            <ac:spMk id="6" creationId="{90C5A273-5320-2180-22A6-AE7796D4737C}"/>
          </ac:spMkLst>
        </pc:spChg>
        <pc:picChg chg="mod">
          <ac:chgData name="Castelino, Samantha" userId="7b8e278c-fe50-4b91-966f-01e17a193b3f" providerId="ADAL" clId="{98F1E56A-2032-42F1-8760-D6D26B631998}" dt="2023-05-02T02:09:01.731" v="793" actId="1076"/>
          <ac:picMkLst>
            <pc:docMk/>
            <pc:sldMk cId="2685394830" sldId="337"/>
            <ac:picMk id="4" creationId="{447C0E7B-F553-771B-0B9E-71C6DB1EB4A7}"/>
          </ac:picMkLst>
        </pc:picChg>
      </pc:sldChg>
      <pc:sldChg chg="new del">
        <pc:chgData name="Castelino, Samantha" userId="7b8e278c-fe50-4b91-966f-01e17a193b3f" providerId="ADAL" clId="{98F1E56A-2032-42F1-8760-D6D26B631998}" dt="2023-05-02T02:12:23.218" v="896" actId="47"/>
        <pc:sldMkLst>
          <pc:docMk/>
          <pc:sldMk cId="1020410561" sldId="338"/>
        </pc:sldMkLst>
      </pc:sldChg>
      <pc:sldChg chg="delSp modSp add mod ord">
        <pc:chgData name="Castelino, Samantha" userId="7b8e278c-fe50-4b91-966f-01e17a193b3f" providerId="ADAL" clId="{98F1E56A-2032-42F1-8760-D6D26B631998}" dt="2023-05-02T02:21:01.563" v="1179" actId="478"/>
        <pc:sldMkLst>
          <pc:docMk/>
          <pc:sldMk cId="2517790625" sldId="338"/>
        </pc:sldMkLst>
        <pc:spChg chg="del">
          <ac:chgData name="Castelino, Samantha" userId="7b8e278c-fe50-4b91-966f-01e17a193b3f" providerId="ADAL" clId="{98F1E56A-2032-42F1-8760-D6D26B631998}" dt="2023-05-02T02:21:01.563" v="1179" actId="478"/>
          <ac:spMkLst>
            <pc:docMk/>
            <pc:sldMk cId="2517790625" sldId="338"/>
            <ac:spMk id="3" creationId="{ECC979F7-2B9B-7B4D-6B4F-63A61EE3C426}"/>
          </ac:spMkLst>
        </pc:spChg>
        <pc:spChg chg="mod">
          <ac:chgData name="Castelino, Samantha" userId="7b8e278c-fe50-4b91-966f-01e17a193b3f" providerId="ADAL" clId="{98F1E56A-2032-42F1-8760-D6D26B631998}" dt="2023-05-02T02:12:48.453" v="915" actId="1076"/>
          <ac:spMkLst>
            <pc:docMk/>
            <pc:sldMk cId="2517790625" sldId="338"/>
            <ac:spMk id="1350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12:50.137" v="916" actId="1076"/>
          <ac:spMkLst>
            <pc:docMk/>
            <pc:sldMk cId="2517790625" sldId="338"/>
            <ac:spMk id="1381" creationId="{00000000-0000-0000-0000-000000000000}"/>
          </ac:spMkLst>
        </pc:spChg>
      </pc:sldChg>
      <pc:sldChg chg="addSp modSp add mod ord">
        <pc:chgData name="Castelino, Samantha" userId="7b8e278c-fe50-4b91-966f-01e17a193b3f" providerId="ADAL" clId="{98F1E56A-2032-42F1-8760-D6D26B631998}" dt="2023-05-02T02:20:55.887" v="1178" actId="403"/>
        <pc:sldMkLst>
          <pc:docMk/>
          <pc:sldMk cId="727798413" sldId="339"/>
        </pc:sldMkLst>
        <pc:spChg chg="add mod">
          <ac:chgData name="Castelino, Samantha" userId="7b8e278c-fe50-4b91-966f-01e17a193b3f" providerId="ADAL" clId="{98F1E56A-2032-42F1-8760-D6D26B631998}" dt="2023-05-02T02:18:40.831" v="1099" actId="571"/>
          <ac:spMkLst>
            <pc:docMk/>
            <pc:sldMk cId="727798413" sldId="339"/>
            <ac:spMk id="2" creationId="{3CBD6F8F-56E2-737E-0B4A-8D70171C94DA}"/>
          </ac:spMkLst>
        </pc:spChg>
        <pc:spChg chg="mod">
          <ac:chgData name="Castelino, Samantha" userId="7b8e278c-fe50-4b91-966f-01e17a193b3f" providerId="ADAL" clId="{98F1E56A-2032-42F1-8760-D6D26B631998}" dt="2023-05-02T02:20:36.887" v="1174" actId="20577"/>
          <ac:spMkLst>
            <pc:docMk/>
            <pc:sldMk cId="727798413" sldId="339"/>
            <ac:spMk id="3" creationId="{20E6B7D8-8A71-E373-DDB2-DE20F6BF2CCC}"/>
          </ac:spMkLst>
        </pc:spChg>
        <pc:spChg chg="mod">
          <ac:chgData name="Castelino, Samantha" userId="7b8e278c-fe50-4b91-966f-01e17a193b3f" providerId="ADAL" clId="{98F1E56A-2032-42F1-8760-D6D26B631998}" dt="2023-05-02T02:18:00.539" v="1087" actId="1076"/>
          <ac:spMkLst>
            <pc:docMk/>
            <pc:sldMk cId="727798413" sldId="339"/>
            <ac:spMk id="5" creationId="{D8018213-5DD0-2593-1E93-BEE9F28D8913}"/>
          </ac:spMkLst>
        </pc:spChg>
        <pc:spChg chg="mod">
          <ac:chgData name="Castelino, Samantha" userId="7b8e278c-fe50-4b91-966f-01e17a193b3f" providerId="ADAL" clId="{98F1E56A-2032-42F1-8760-D6D26B631998}" dt="2023-05-02T02:18:40.831" v="1099" actId="571"/>
          <ac:spMkLst>
            <pc:docMk/>
            <pc:sldMk cId="727798413" sldId="339"/>
            <ac:spMk id="6" creationId="{E889D1C8-E065-40D7-8193-108F1D06D184}"/>
          </ac:spMkLst>
        </pc:spChg>
        <pc:spChg chg="mod">
          <ac:chgData name="Castelino, Samantha" userId="7b8e278c-fe50-4b91-966f-01e17a193b3f" providerId="ADAL" clId="{98F1E56A-2032-42F1-8760-D6D26B631998}" dt="2023-05-02T02:18:18.753" v="1093" actId="1035"/>
          <ac:spMkLst>
            <pc:docMk/>
            <pc:sldMk cId="727798413" sldId="339"/>
            <ac:spMk id="7" creationId="{40750050-FE82-5314-F9E1-FA1290413718}"/>
          </ac:spMkLst>
        </pc:spChg>
        <pc:spChg chg="mod">
          <ac:chgData name="Castelino, Samantha" userId="7b8e278c-fe50-4b91-966f-01e17a193b3f" providerId="ADAL" clId="{98F1E56A-2032-42F1-8760-D6D26B631998}" dt="2023-05-02T02:18:40.831" v="1099" actId="571"/>
          <ac:spMkLst>
            <pc:docMk/>
            <pc:sldMk cId="727798413" sldId="339"/>
            <ac:spMk id="8" creationId="{1D65A31F-BEA8-7001-F7DF-465F08780427}"/>
          </ac:spMkLst>
        </pc:spChg>
        <pc:spChg chg="add mod">
          <ac:chgData name="Castelino, Samantha" userId="7b8e278c-fe50-4b91-966f-01e17a193b3f" providerId="ADAL" clId="{98F1E56A-2032-42F1-8760-D6D26B631998}" dt="2023-05-02T02:18:40.831" v="1099" actId="571"/>
          <ac:spMkLst>
            <pc:docMk/>
            <pc:sldMk cId="727798413" sldId="339"/>
            <ac:spMk id="9" creationId="{95DD7878-0A10-F159-D7FA-E2F12485E0BF}"/>
          </ac:spMkLst>
        </pc:spChg>
        <pc:spChg chg="mod">
          <ac:chgData name="Castelino, Samantha" userId="7b8e278c-fe50-4b91-966f-01e17a193b3f" providerId="ADAL" clId="{98F1E56A-2032-42F1-8760-D6D26B631998}" dt="2023-05-02T02:20:55.887" v="1178" actId="403"/>
          <ac:spMkLst>
            <pc:docMk/>
            <pc:sldMk cId="727798413" sldId="339"/>
            <ac:spMk id="896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18:00.539" v="1087" actId="1076"/>
          <ac:spMkLst>
            <pc:docMk/>
            <pc:sldMk cId="727798413" sldId="339"/>
            <ac:spMk id="897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19:06.326" v="1109" actId="1076"/>
          <ac:spMkLst>
            <pc:docMk/>
            <pc:sldMk cId="727798413" sldId="339"/>
            <ac:spMk id="899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19:46.695" v="1130" actId="14100"/>
          <ac:spMkLst>
            <pc:docMk/>
            <pc:sldMk cId="727798413" sldId="339"/>
            <ac:spMk id="901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19:00.720" v="1107" actId="1076"/>
          <ac:spMkLst>
            <pc:docMk/>
            <pc:sldMk cId="727798413" sldId="339"/>
            <ac:spMk id="903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18:00.539" v="1087" actId="1076"/>
          <ac:spMkLst>
            <pc:docMk/>
            <pc:sldMk cId="727798413" sldId="339"/>
            <ac:spMk id="904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20:48.679" v="1175" actId="1076"/>
          <ac:spMkLst>
            <pc:docMk/>
            <pc:sldMk cId="727798413" sldId="339"/>
            <ac:spMk id="905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18:59.162" v="1105" actId="1076"/>
          <ac:spMkLst>
            <pc:docMk/>
            <pc:sldMk cId="727798413" sldId="339"/>
            <ac:spMk id="911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18:59.861" v="1106" actId="1076"/>
          <ac:spMkLst>
            <pc:docMk/>
            <pc:sldMk cId="727798413" sldId="339"/>
            <ac:spMk id="912" creationId="{00000000-0000-0000-0000-000000000000}"/>
          </ac:spMkLst>
        </pc:spChg>
        <pc:grpChg chg="add mod">
          <ac:chgData name="Castelino, Samantha" userId="7b8e278c-fe50-4b91-966f-01e17a193b3f" providerId="ADAL" clId="{98F1E56A-2032-42F1-8760-D6D26B631998}" dt="2023-05-02T02:18:40.831" v="1099" actId="571"/>
          <ac:grpSpMkLst>
            <pc:docMk/>
            <pc:sldMk cId="727798413" sldId="339"/>
            <ac:grpSpMk id="4" creationId="{36739B0C-2281-567A-81FC-5B8F06E06054}"/>
          </ac:grpSpMkLst>
        </pc:grpChg>
        <pc:grpChg chg="mod">
          <ac:chgData name="Castelino, Samantha" userId="7b8e278c-fe50-4b91-966f-01e17a193b3f" providerId="ADAL" clId="{98F1E56A-2032-42F1-8760-D6D26B631998}" dt="2023-05-02T02:19:27.445" v="1112" actId="1076"/>
          <ac:grpSpMkLst>
            <pc:docMk/>
            <pc:sldMk cId="727798413" sldId="339"/>
            <ac:grpSpMk id="906" creationId="{00000000-0000-0000-0000-000000000000}"/>
          </ac:grpSpMkLst>
        </pc:grpChg>
        <pc:grpChg chg="mod">
          <ac:chgData name="Castelino, Samantha" userId="7b8e278c-fe50-4b91-966f-01e17a193b3f" providerId="ADAL" clId="{98F1E56A-2032-42F1-8760-D6D26B631998}" dt="2023-05-02T02:19:03.542" v="1108" actId="1076"/>
          <ac:grpSpMkLst>
            <pc:docMk/>
            <pc:sldMk cId="727798413" sldId="339"/>
            <ac:grpSpMk id="910" creationId="{00000000-0000-0000-0000-000000000000}"/>
          </ac:grpSpMkLst>
        </pc:grpChg>
        <pc:grpChg chg="mod">
          <ac:chgData name="Castelino, Samantha" userId="7b8e278c-fe50-4b91-966f-01e17a193b3f" providerId="ADAL" clId="{98F1E56A-2032-42F1-8760-D6D26B631998}" dt="2023-05-02T02:20:48.679" v="1175" actId="1076"/>
          <ac:grpSpMkLst>
            <pc:docMk/>
            <pc:sldMk cId="727798413" sldId="339"/>
            <ac:grpSpMk id="915" creationId="{00000000-0000-0000-0000-000000000000}"/>
          </ac:grpSpMkLst>
        </pc:grpChg>
      </pc:sldChg>
      <pc:sldChg chg="addSp delSp modSp new mod">
        <pc:chgData name="Castelino, Samantha" userId="7b8e278c-fe50-4b91-966f-01e17a193b3f" providerId="ADAL" clId="{98F1E56A-2032-42F1-8760-D6D26B631998}" dt="2023-05-02T02:33:25.637" v="1257" actId="1076"/>
        <pc:sldMkLst>
          <pc:docMk/>
          <pc:sldMk cId="1622800084" sldId="340"/>
        </pc:sldMkLst>
        <pc:spChg chg="mod">
          <ac:chgData name="Castelino, Samantha" userId="7b8e278c-fe50-4b91-966f-01e17a193b3f" providerId="ADAL" clId="{98F1E56A-2032-42F1-8760-D6D26B631998}" dt="2023-05-02T02:33:25.637" v="1257" actId="1076"/>
          <ac:spMkLst>
            <pc:docMk/>
            <pc:sldMk cId="1622800084" sldId="340"/>
            <ac:spMk id="2" creationId="{776F5883-1BA2-5EA6-2543-5C8143370AA1}"/>
          </ac:spMkLst>
        </pc:spChg>
        <pc:spChg chg="del">
          <ac:chgData name="Castelino, Samantha" userId="7b8e278c-fe50-4b91-966f-01e17a193b3f" providerId="ADAL" clId="{98F1E56A-2032-42F1-8760-D6D26B631998}" dt="2023-05-02T02:32:29.877" v="1221" actId="478"/>
          <ac:spMkLst>
            <pc:docMk/>
            <pc:sldMk cId="1622800084" sldId="340"/>
            <ac:spMk id="3" creationId="{385AB642-2A44-920F-6567-E4285BAFD549}"/>
          </ac:spMkLst>
        </pc:spChg>
        <pc:spChg chg="del">
          <ac:chgData name="Castelino, Samantha" userId="7b8e278c-fe50-4b91-966f-01e17a193b3f" providerId="ADAL" clId="{98F1E56A-2032-42F1-8760-D6D26B631998}" dt="2023-05-02T02:32:31.551" v="1222" actId="478"/>
          <ac:spMkLst>
            <pc:docMk/>
            <pc:sldMk cId="1622800084" sldId="340"/>
            <ac:spMk id="4" creationId="{65DC6274-7FF1-D1B2-5D57-0DA64E1A0D30}"/>
          </ac:spMkLst>
        </pc:spChg>
        <pc:spChg chg="del">
          <ac:chgData name="Castelino, Samantha" userId="7b8e278c-fe50-4b91-966f-01e17a193b3f" providerId="ADAL" clId="{98F1E56A-2032-42F1-8760-D6D26B631998}" dt="2023-05-02T02:32:24.100" v="1219" actId="478"/>
          <ac:spMkLst>
            <pc:docMk/>
            <pc:sldMk cId="1622800084" sldId="340"/>
            <ac:spMk id="7" creationId="{E813AE30-8408-A72F-BE87-F9DADE1E4AE1}"/>
          </ac:spMkLst>
        </pc:spChg>
        <pc:spChg chg="del">
          <ac:chgData name="Castelino, Samantha" userId="7b8e278c-fe50-4b91-966f-01e17a193b3f" providerId="ADAL" clId="{98F1E56A-2032-42F1-8760-D6D26B631998}" dt="2023-05-02T02:32:25.956" v="1220" actId="478"/>
          <ac:spMkLst>
            <pc:docMk/>
            <pc:sldMk cId="1622800084" sldId="340"/>
            <ac:spMk id="8" creationId="{7014EA8D-7F57-9E73-B283-05F550695E33}"/>
          </ac:spMkLst>
        </pc:spChg>
        <pc:picChg chg="add mod">
          <ac:chgData name="Castelino, Samantha" userId="7b8e278c-fe50-4b91-966f-01e17a193b3f" providerId="ADAL" clId="{98F1E56A-2032-42F1-8760-D6D26B631998}" dt="2023-05-02T02:32:49.887" v="1229" actId="14100"/>
          <ac:picMkLst>
            <pc:docMk/>
            <pc:sldMk cId="1622800084" sldId="340"/>
            <ac:picMk id="6146" creationId="{DA13511B-9C77-6DE9-3094-C414A8982BB9}"/>
          </ac:picMkLst>
        </pc:picChg>
      </pc:sldChg>
      <pc:sldChg chg="addSp delSp modSp add mod ord">
        <pc:chgData name="Castelino, Samantha" userId="7b8e278c-fe50-4b91-966f-01e17a193b3f" providerId="ADAL" clId="{98F1E56A-2032-42F1-8760-D6D26B631998}" dt="2023-05-02T02:44:53.243" v="1431" actId="1076"/>
        <pc:sldMkLst>
          <pc:docMk/>
          <pc:sldMk cId="4007878462" sldId="341"/>
        </pc:sldMkLst>
        <pc:spChg chg="add del mod">
          <ac:chgData name="Castelino, Samantha" userId="7b8e278c-fe50-4b91-966f-01e17a193b3f" providerId="ADAL" clId="{98F1E56A-2032-42F1-8760-D6D26B631998}" dt="2023-05-02T02:38:07.619" v="1263" actId="478"/>
          <ac:spMkLst>
            <pc:docMk/>
            <pc:sldMk cId="4007878462" sldId="341"/>
            <ac:spMk id="2" creationId="{337E8722-A40B-F50D-0647-4B530ED2ED7F}"/>
          </ac:spMkLst>
        </pc:spChg>
        <pc:spChg chg="del">
          <ac:chgData name="Castelino, Samantha" userId="7b8e278c-fe50-4b91-966f-01e17a193b3f" providerId="ADAL" clId="{98F1E56A-2032-42F1-8760-D6D26B631998}" dt="2023-05-02T02:43:51.269" v="1393" actId="21"/>
          <ac:spMkLst>
            <pc:docMk/>
            <pc:sldMk cId="4007878462" sldId="341"/>
            <ac:spMk id="3" creationId="{20E6B7D8-8A71-E373-DDB2-DE20F6BF2CCC}"/>
          </ac:spMkLst>
        </pc:spChg>
        <pc:spChg chg="add del mod">
          <ac:chgData name="Castelino, Samantha" userId="7b8e278c-fe50-4b91-966f-01e17a193b3f" providerId="ADAL" clId="{98F1E56A-2032-42F1-8760-D6D26B631998}" dt="2023-05-02T02:44:49.837" v="1430" actId="1076"/>
          <ac:spMkLst>
            <pc:docMk/>
            <pc:sldMk cId="4007878462" sldId="341"/>
            <ac:spMk id="4" creationId="{FA453182-F7E9-9F89-3A8E-0BAA4486F2C8}"/>
          </ac:spMkLst>
        </pc:spChg>
        <pc:spChg chg="add del mod">
          <ac:chgData name="Castelino, Samantha" userId="7b8e278c-fe50-4b91-966f-01e17a193b3f" providerId="ADAL" clId="{98F1E56A-2032-42F1-8760-D6D26B631998}" dt="2023-05-02T02:43:55.465" v="1395" actId="478"/>
          <ac:spMkLst>
            <pc:docMk/>
            <pc:sldMk cId="4007878462" sldId="341"/>
            <ac:spMk id="5" creationId="{655A6FE5-5FD2-B4A2-6022-72A0E1DC9ACC}"/>
          </ac:spMkLst>
        </pc:spChg>
        <pc:spChg chg="del mod">
          <ac:chgData name="Castelino, Samantha" userId="7b8e278c-fe50-4b91-966f-01e17a193b3f" providerId="ADAL" clId="{98F1E56A-2032-42F1-8760-D6D26B631998}" dt="2023-05-02T02:38:07.619" v="1263" actId="478"/>
          <ac:spMkLst>
            <pc:docMk/>
            <pc:sldMk cId="4007878462" sldId="341"/>
            <ac:spMk id="5" creationId="{D8018213-5DD0-2593-1E93-BEE9F28D8913}"/>
          </ac:spMkLst>
        </pc:spChg>
        <pc:spChg chg="add del mod">
          <ac:chgData name="Castelino, Samantha" userId="7b8e278c-fe50-4b91-966f-01e17a193b3f" providerId="ADAL" clId="{98F1E56A-2032-42F1-8760-D6D26B631998}" dt="2023-05-02T02:39:06.148" v="1306" actId="478"/>
          <ac:spMkLst>
            <pc:docMk/>
            <pc:sldMk cId="4007878462" sldId="341"/>
            <ac:spMk id="6" creationId="{F1BF2169-E509-FA6C-193B-1187AB2F2C6D}"/>
          </ac:spMkLst>
        </pc:spChg>
        <pc:spChg chg="del">
          <ac:chgData name="Castelino, Samantha" userId="7b8e278c-fe50-4b91-966f-01e17a193b3f" providerId="ADAL" clId="{98F1E56A-2032-42F1-8760-D6D26B631998}" dt="2023-05-02T02:44:02.898" v="1398" actId="478"/>
          <ac:spMkLst>
            <pc:docMk/>
            <pc:sldMk cId="4007878462" sldId="341"/>
            <ac:spMk id="7" creationId="{40750050-FE82-5314-F9E1-FA1290413718}"/>
          </ac:spMkLst>
        </pc:spChg>
        <pc:spChg chg="add del mod">
          <ac:chgData name="Castelino, Samantha" userId="7b8e278c-fe50-4b91-966f-01e17a193b3f" providerId="ADAL" clId="{98F1E56A-2032-42F1-8760-D6D26B631998}" dt="2023-05-02T02:39:02.900" v="1304" actId="478"/>
          <ac:spMkLst>
            <pc:docMk/>
            <pc:sldMk cId="4007878462" sldId="341"/>
            <ac:spMk id="8" creationId="{5B4A1087-C524-52C3-7B32-1831F5124458}"/>
          </ac:spMkLst>
        </pc:spChg>
        <pc:spChg chg="add del mod">
          <ac:chgData name="Castelino, Samantha" userId="7b8e278c-fe50-4b91-966f-01e17a193b3f" providerId="ADAL" clId="{98F1E56A-2032-42F1-8760-D6D26B631998}" dt="2023-05-02T02:43:55.465" v="1395" actId="478"/>
          <ac:spMkLst>
            <pc:docMk/>
            <pc:sldMk cId="4007878462" sldId="341"/>
            <ac:spMk id="8" creationId="{62701E7C-E068-E277-9FD6-877DB5E8C858}"/>
          </ac:spMkLst>
        </pc:spChg>
        <pc:spChg chg="add del mod">
          <ac:chgData name="Castelino, Samantha" userId="7b8e278c-fe50-4b91-966f-01e17a193b3f" providerId="ADAL" clId="{98F1E56A-2032-42F1-8760-D6D26B631998}" dt="2023-05-02T02:44:00.575" v="1397" actId="478"/>
          <ac:spMkLst>
            <pc:docMk/>
            <pc:sldMk cId="4007878462" sldId="341"/>
            <ac:spMk id="10" creationId="{ACF9979C-A014-1B98-D597-E9D2F3993405}"/>
          </ac:spMkLst>
        </pc:spChg>
        <pc:spChg chg="add del mod">
          <ac:chgData name="Castelino, Samantha" userId="7b8e278c-fe50-4b91-966f-01e17a193b3f" providerId="ADAL" clId="{98F1E56A-2032-42F1-8760-D6D26B631998}" dt="2023-05-02T02:44:05.974" v="1399" actId="478"/>
          <ac:spMkLst>
            <pc:docMk/>
            <pc:sldMk cId="4007878462" sldId="341"/>
            <ac:spMk id="12" creationId="{6D784967-61F3-ABDA-FBBC-8C16610237E5}"/>
          </ac:spMkLst>
        </pc:spChg>
        <pc:spChg chg="add del mod">
          <ac:chgData name="Castelino, Samantha" userId="7b8e278c-fe50-4b91-966f-01e17a193b3f" providerId="ADAL" clId="{98F1E56A-2032-42F1-8760-D6D26B631998}" dt="2023-05-02T02:44:08.297" v="1401" actId="478"/>
          <ac:spMkLst>
            <pc:docMk/>
            <pc:sldMk cId="4007878462" sldId="341"/>
            <ac:spMk id="13" creationId="{1E4BDEEE-47F2-F320-C504-3C53965C12D5}"/>
          </ac:spMkLst>
        </pc:spChg>
        <pc:spChg chg="add del mod">
          <ac:chgData name="Castelino, Samantha" userId="7b8e278c-fe50-4b91-966f-01e17a193b3f" providerId="ADAL" clId="{98F1E56A-2032-42F1-8760-D6D26B631998}" dt="2023-05-02T02:44:08.297" v="1401" actId="478"/>
          <ac:spMkLst>
            <pc:docMk/>
            <pc:sldMk cId="4007878462" sldId="341"/>
            <ac:spMk id="14" creationId="{D15529CD-6B92-0614-841B-5E9B6393AB6B}"/>
          </ac:spMkLst>
        </pc:spChg>
        <pc:spChg chg="add del mod">
          <ac:chgData name="Castelino, Samantha" userId="7b8e278c-fe50-4b91-966f-01e17a193b3f" providerId="ADAL" clId="{98F1E56A-2032-42F1-8760-D6D26B631998}" dt="2023-05-02T02:44:08.297" v="1401" actId="478"/>
          <ac:spMkLst>
            <pc:docMk/>
            <pc:sldMk cId="4007878462" sldId="341"/>
            <ac:spMk id="15" creationId="{7FF6CE9A-FE86-92B4-92A1-E0F429F5D6BF}"/>
          </ac:spMkLst>
        </pc:spChg>
        <pc:spChg chg="mod">
          <ac:chgData name="Castelino, Samantha" userId="7b8e278c-fe50-4b91-966f-01e17a193b3f" providerId="ADAL" clId="{98F1E56A-2032-42F1-8760-D6D26B631998}" dt="2023-05-02T02:44:07.235" v="1400"/>
          <ac:spMkLst>
            <pc:docMk/>
            <pc:sldMk cId="4007878462" sldId="341"/>
            <ac:spMk id="17" creationId="{5051BFBB-AFAE-78F1-94DF-9AF9AA1CD537}"/>
          </ac:spMkLst>
        </pc:spChg>
        <pc:spChg chg="mod">
          <ac:chgData name="Castelino, Samantha" userId="7b8e278c-fe50-4b91-966f-01e17a193b3f" providerId="ADAL" clId="{98F1E56A-2032-42F1-8760-D6D26B631998}" dt="2023-05-02T02:44:07.235" v="1400"/>
          <ac:spMkLst>
            <pc:docMk/>
            <pc:sldMk cId="4007878462" sldId="341"/>
            <ac:spMk id="18" creationId="{76814E9B-894F-55F7-41A0-88E0C0ADEC06}"/>
          </ac:spMkLst>
        </pc:spChg>
        <pc:spChg chg="mod">
          <ac:chgData name="Castelino, Samantha" userId="7b8e278c-fe50-4b91-966f-01e17a193b3f" providerId="ADAL" clId="{98F1E56A-2032-42F1-8760-D6D26B631998}" dt="2023-05-02T02:44:07.235" v="1400"/>
          <ac:spMkLst>
            <pc:docMk/>
            <pc:sldMk cId="4007878462" sldId="341"/>
            <ac:spMk id="19" creationId="{82AC7CF6-9502-6456-530D-E0A3AEB722B7}"/>
          </ac:spMkLst>
        </pc:spChg>
        <pc:spChg chg="mod">
          <ac:chgData name="Castelino, Samantha" userId="7b8e278c-fe50-4b91-966f-01e17a193b3f" providerId="ADAL" clId="{98F1E56A-2032-42F1-8760-D6D26B631998}" dt="2023-05-02T02:44:07.235" v="1400"/>
          <ac:spMkLst>
            <pc:docMk/>
            <pc:sldMk cId="4007878462" sldId="341"/>
            <ac:spMk id="20" creationId="{161FC9F7-6017-FCA2-0339-C37732AF02BB}"/>
          </ac:spMkLst>
        </pc:spChg>
        <pc:spChg chg="mod">
          <ac:chgData name="Castelino, Samantha" userId="7b8e278c-fe50-4b91-966f-01e17a193b3f" providerId="ADAL" clId="{98F1E56A-2032-42F1-8760-D6D26B631998}" dt="2023-05-02T02:44:07.235" v="1400"/>
          <ac:spMkLst>
            <pc:docMk/>
            <pc:sldMk cId="4007878462" sldId="341"/>
            <ac:spMk id="22" creationId="{598B80B7-140F-4EB5-2B7B-06C4F4665A38}"/>
          </ac:spMkLst>
        </pc:spChg>
        <pc:spChg chg="mod">
          <ac:chgData name="Castelino, Samantha" userId="7b8e278c-fe50-4b91-966f-01e17a193b3f" providerId="ADAL" clId="{98F1E56A-2032-42F1-8760-D6D26B631998}" dt="2023-05-02T02:44:07.235" v="1400"/>
          <ac:spMkLst>
            <pc:docMk/>
            <pc:sldMk cId="4007878462" sldId="341"/>
            <ac:spMk id="23" creationId="{A122A5A6-4BCC-4539-00D4-79A38F82CCE3}"/>
          </ac:spMkLst>
        </pc:spChg>
        <pc:spChg chg="add del mod">
          <ac:chgData name="Castelino, Samantha" userId="7b8e278c-fe50-4b91-966f-01e17a193b3f" providerId="ADAL" clId="{98F1E56A-2032-42F1-8760-D6D26B631998}" dt="2023-05-02T02:44:08.297" v="1401" actId="478"/>
          <ac:spMkLst>
            <pc:docMk/>
            <pc:sldMk cId="4007878462" sldId="341"/>
            <ac:spMk id="24" creationId="{50E752E2-D570-D02F-3AFC-4AF66CA544C8}"/>
          </ac:spMkLst>
        </pc:spChg>
        <pc:spChg chg="mod">
          <ac:chgData name="Castelino, Samantha" userId="7b8e278c-fe50-4b91-966f-01e17a193b3f" providerId="ADAL" clId="{98F1E56A-2032-42F1-8760-D6D26B631998}" dt="2023-05-02T02:41:33.514" v="1328" actId="20577"/>
          <ac:spMkLst>
            <pc:docMk/>
            <pc:sldMk cId="4007878462" sldId="341"/>
            <ac:spMk id="896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44:49.837" v="1430" actId="1076"/>
          <ac:spMkLst>
            <pc:docMk/>
            <pc:sldMk cId="4007878462" sldId="341"/>
            <ac:spMk id="897" creationId="{00000000-0000-0000-0000-000000000000}"/>
          </ac:spMkLst>
        </pc:spChg>
        <pc:spChg chg="del mod">
          <ac:chgData name="Castelino, Samantha" userId="7b8e278c-fe50-4b91-966f-01e17a193b3f" providerId="ADAL" clId="{98F1E56A-2032-42F1-8760-D6D26B631998}" dt="2023-05-02T02:43:57.835" v="1396" actId="478"/>
          <ac:spMkLst>
            <pc:docMk/>
            <pc:sldMk cId="4007878462" sldId="341"/>
            <ac:spMk id="899" creationId="{00000000-0000-0000-0000-000000000000}"/>
          </ac:spMkLst>
        </pc:spChg>
        <pc:spChg chg="del">
          <ac:chgData name="Castelino, Samantha" userId="7b8e278c-fe50-4b91-966f-01e17a193b3f" providerId="ADAL" clId="{98F1E56A-2032-42F1-8760-D6D26B631998}" dt="2023-05-02T02:43:51.269" v="1393" actId="21"/>
          <ac:spMkLst>
            <pc:docMk/>
            <pc:sldMk cId="4007878462" sldId="341"/>
            <ac:spMk id="901" creationId="{00000000-0000-0000-0000-000000000000}"/>
          </ac:spMkLst>
        </pc:spChg>
        <pc:spChg chg="del">
          <ac:chgData name="Castelino, Samantha" userId="7b8e278c-fe50-4b91-966f-01e17a193b3f" providerId="ADAL" clId="{98F1E56A-2032-42F1-8760-D6D26B631998}" dt="2023-05-02T02:43:51.269" v="1393" actId="21"/>
          <ac:spMkLst>
            <pc:docMk/>
            <pc:sldMk cId="4007878462" sldId="341"/>
            <ac:spMk id="903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44:49.837" v="1430" actId="1076"/>
          <ac:spMkLst>
            <pc:docMk/>
            <pc:sldMk cId="4007878462" sldId="341"/>
            <ac:spMk id="904" creationId="{00000000-0000-0000-0000-000000000000}"/>
          </ac:spMkLst>
        </pc:spChg>
        <pc:spChg chg="del">
          <ac:chgData name="Castelino, Samantha" userId="7b8e278c-fe50-4b91-966f-01e17a193b3f" providerId="ADAL" clId="{98F1E56A-2032-42F1-8760-D6D26B631998}" dt="2023-05-02T02:43:51.269" v="1393" actId="21"/>
          <ac:spMkLst>
            <pc:docMk/>
            <pc:sldMk cId="4007878462" sldId="341"/>
            <ac:spMk id="905" creationId="{00000000-0000-0000-0000-000000000000}"/>
          </ac:spMkLst>
        </pc:spChg>
        <pc:grpChg chg="add del mod">
          <ac:chgData name="Castelino, Samantha" userId="7b8e278c-fe50-4b91-966f-01e17a193b3f" providerId="ADAL" clId="{98F1E56A-2032-42F1-8760-D6D26B631998}" dt="2023-05-02T02:44:08.297" v="1401" actId="478"/>
          <ac:grpSpMkLst>
            <pc:docMk/>
            <pc:sldMk cId="4007878462" sldId="341"/>
            <ac:grpSpMk id="16" creationId="{EBD7F550-BF4E-1B58-812A-1C7F47893A3B}"/>
          </ac:grpSpMkLst>
        </pc:grpChg>
        <pc:grpChg chg="add del mod">
          <ac:chgData name="Castelino, Samantha" userId="7b8e278c-fe50-4b91-966f-01e17a193b3f" providerId="ADAL" clId="{98F1E56A-2032-42F1-8760-D6D26B631998}" dt="2023-05-02T02:44:08.297" v="1401" actId="478"/>
          <ac:grpSpMkLst>
            <pc:docMk/>
            <pc:sldMk cId="4007878462" sldId="341"/>
            <ac:grpSpMk id="21" creationId="{0568FABD-C0B7-7778-B2E8-7A4529B6DC5D}"/>
          </ac:grpSpMkLst>
        </pc:grpChg>
        <pc:grpChg chg="mod">
          <ac:chgData name="Castelino, Samantha" userId="7b8e278c-fe50-4b91-966f-01e17a193b3f" providerId="ADAL" clId="{98F1E56A-2032-42F1-8760-D6D26B631998}" dt="2023-05-02T02:44:49.837" v="1430" actId="1076"/>
          <ac:grpSpMkLst>
            <pc:docMk/>
            <pc:sldMk cId="4007878462" sldId="341"/>
            <ac:grpSpMk id="906" creationId="{00000000-0000-0000-0000-000000000000}"/>
          </ac:grpSpMkLst>
        </pc:grpChg>
        <pc:grpChg chg="del">
          <ac:chgData name="Castelino, Samantha" userId="7b8e278c-fe50-4b91-966f-01e17a193b3f" providerId="ADAL" clId="{98F1E56A-2032-42F1-8760-D6D26B631998}" dt="2023-05-02T02:43:51.269" v="1393" actId="21"/>
          <ac:grpSpMkLst>
            <pc:docMk/>
            <pc:sldMk cId="4007878462" sldId="341"/>
            <ac:grpSpMk id="910" creationId="{00000000-0000-0000-0000-000000000000}"/>
          </ac:grpSpMkLst>
        </pc:grpChg>
        <pc:grpChg chg="del">
          <ac:chgData name="Castelino, Samantha" userId="7b8e278c-fe50-4b91-966f-01e17a193b3f" providerId="ADAL" clId="{98F1E56A-2032-42F1-8760-D6D26B631998}" dt="2023-05-02T02:43:51.269" v="1393" actId="21"/>
          <ac:grpSpMkLst>
            <pc:docMk/>
            <pc:sldMk cId="4007878462" sldId="341"/>
            <ac:grpSpMk id="915" creationId="{00000000-0000-0000-0000-000000000000}"/>
          </ac:grpSpMkLst>
        </pc:grpChg>
        <pc:picChg chg="add mod">
          <ac:chgData name="Castelino, Samantha" userId="7b8e278c-fe50-4b91-966f-01e17a193b3f" providerId="ADAL" clId="{98F1E56A-2032-42F1-8760-D6D26B631998}" dt="2023-05-02T02:44:53.243" v="1431" actId="1076"/>
          <ac:picMkLst>
            <pc:docMk/>
            <pc:sldMk cId="4007878462" sldId="341"/>
            <ac:picMk id="1026" creationId="{C43BDDB0-F067-9E5D-6D79-6BEEFB91FDE4}"/>
          </ac:picMkLst>
        </pc:picChg>
      </pc:sldChg>
      <pc:sldChg chg="new del">
        <pc:chgData name="Castelino, Samantha" userId="7b8e278c-fe50-4b91-966f-01e17a193b3f" providerId="ADAL" clId="{98F1E56A-2032-42F1-8760-D6D26B631998}" dt="2023-05-02T02:41:12.284" v="1310" actId="47"/>
        <pc:sldMkLst>
          <pc:docMk/>
          <pc:sldMk cId="3001990553" sldId="342"/>
        </pc:sldMkLst>
      </pc:sldChg>
      <pc:sldChg chg="addSp delSp modSp add mod ord">
        <pc:chgData name="Castelino, Samantha" userId="7b8e278c-fe50-4b91-966f-01e17a193b3f" providerId="ADAL" clId="{98F1E56A-2032-42F1-8760-D6D26B631998}" dt="2023-05-02T02:46:11.098" v="1446" actId="20577"/>
        <pc:sldMkLst>
          <pc:docMk/>
          <pc:sldMk cId="3166468703" sldId="342"/>
        </pc:sldMkLst>
        <pc:spChg chg="mod">
          <ac:chgData name="Castelino, Samantha" userId="7b8e278c-fe50-4b91-966f-01e17a193b3f" providerId="ADAL" clId="{98F1E56A-2032-42F1-8760-D6D26B631998}" dt="2023-05-02T02:46:11.098" v="1446" actId="20577"/>
          <ac:spMkLst>
            <pc:docMk/>
            <pc:sldMk cId="3166468703" sldId="342"/>
            <ac:spMk id="3" creationId="{FB6A10FD-8407-5481-6604-AF9243322740}"/>
          </ac:spMkLst>
        </pc:spChg>
        <pc:picChg chg="del">
          <ac:chgData name="Castelino, Samantha" userId="7b8e278c-fe50-4b91-966f-01e17a193b3f" providerId="ADAL" clId="{98F1E56A-2032-42F1-8760-D6D26B631998}" dt="2023-05-02T02:45:43.217" v="1435" actId="478"/>
          <ac:picMkLst>
            <pc:docMk/>
            <pc:sldMk cId="3166468703" sldId="342"/>
            <ac:picMk id="4" creationId="{447C0E7B-F553-771B-0B9E-71C6DB1EB4A7}"/>
          </ac:picMkLst>
        </pc:picChg>
        <pc:picChg chg="add mod">
          <ac:chgData name="Castelino, Samantha" userId="7b8e278c-fe50-4b91-966f-01e17a193b3f" providerId="ADAL" clId="{98F1E56A-2032-42F1-8760-D6D26B631998}" dt="2023-05-02T02:45:52.452" v="1439" actId="1076"/>
          <ac:picMkLst>
            <pc:docMk/>
            <pc:sldMk cId="3166468703" sldId="342"/>
            <ac:picMk id="2050" creationId="{D0DEED19-6BC2-AD82-1EDB-24F8DA3F1629}"/>
          </ac:picMkLst>
        </pc:picChg>
      </pc:sldChg>
      <pc:sldChg chg="addSp delSp modSp add mod ord">
        <pc:chgData name="Castelino, Samantha" userId="7b8e278c-fe50-4b91-966f-01e17a193b3f" providerId="ADAL" clId="{98F1E56A-2032-42F1-8760-D6D26B631998}" dt="2023-05-02T02:53:50.719" v="1542" actId="1076"/>
        <pc:sldMkLst>
          <pc:docMk/>
          <pc:sldMk cId="1721684193" sldId="343"/>
        </pc:sldMkLst>
        <pc:spChg chg="mod">
          <ac:chgData name="Castelino, Samantha" userId="7b8e278c-fe50-4b91-966f-01e17a193b3f" providerId="ADAL" clId="{98F1E56A-2032-42F1-8760-D6D26B631998}" dt="2023-05-02T02:53:09.454" v="1529" actId="1076"/>
          <ac:spMkLst>
            <pc:docMk/>
            <pc:sldMk cId="1721684193" sldId="343"/>
            <ac:spMk id="3" creationId="{20E6B7D8-8A71-E373-DDB2-DE20F6BF2CCC}"/>
          </ac:spMkLst>
        </pc:spChg>
        <pc:spChg chg="add del mod">
          <ac:chgData name="Castelino, Samantha" userId="7b8e278c-fe50-4b91-966f-01e17a193b3f" providerId="ADAL" clId="{98F1E56A-2032-42F1-8760-D6D26B631998}" dt="2023-05-02T02:50:54.138" v="1504" actId="478"/>
          <ac:spMkLst>
            <pc:docMk/>
            <pc:sldMk cId="1721684193" sldId="343"/>
            <ac:spMk id="4" creationId="{25630095-9CA6-BEBE-ECCB-A4268CD9A4A2}"/>
          </ac:spMkLst>
        </pc:spChg>
        <pc:spChg chg="mod">
          <ac:chgData name="Castelino, Samantha" userId="7b8e278c-fe50-4b91-966f-01e17a193b3f" providerId="ADAL" clId="{98F1E56A-2032-42F1-8760-D6D26B631998}" dt="2023-05-02T02:53:01.988" v="1526" actId="1076"/>
          <ac:spMkLst>
            <pc:docMk/>
            <pc:sldMk cId="1721684193" sldId="343"/>
            <ac:spMk id="5" creationId="{D8018213-5DD0-2593-1E93-BEE9F28D8913}"/>
          </ac:spMkLst>
        </pc:spChg>
        <pc:spChg chg="del">
          <ac:chgData name="Castelino, Samantha" userId="7b8e278c-fe50-4b91-966f-01e17a193b3f" providerId="ADAL" clId="{98F1E56A-2032-42F1-8760-D6D26B631998}" dt="2023-05-02T02:50:51.624" v="1503" actId="478"/>
          <ac:spMkLst>
            <pc:docMk/>
            <pc:sldMk cId="1721684193" sldId="343"/>
            <ac:spMk id="7" creationId="{40750050-FE82-5314-F9E1-FA1290413718}"/>
          </ac:spMkLst>
        </pc:spChg>
        <pc:spChg chg="add del mod">
          <ac:chgData name="Castelino, Samantha" userId="7b8e278c-fe50-4b91-966f-01e17a193b3f" providerId="ADAL" clId="{98F1E56A-2032-42F1-8760-D6D26B631998}" dt="2023-05-02T02:50:55.368" v="1505" actId="478"/>
          <ac:spMkLst>
            <pc:docMk/>
            <pc:sldMk cId="1721684193" sldId="343"/>
            <ac:spMk id="8" creationId="{2D668E60-580A-5410-5BE5-7D839DF900A8}"/>
          </ac:spMkLst>
        </pc:spChg>
        <pc:spChg chg="add mod">
          <ac:chgData name="Castelino, Samantha" userId="7b8e278c-fe50-4b91-966f-01e17a193b3f" providerId="ADAL" clId="{98F1E56A-2032-42F1-8760-D6D26B631998}" dt="2023-05-02T02:51:02.228" v="1507" actId="571"/>
          <ac:spMkLst>
            <pc:docMk/>
            <pc:sldMk cId="1721684193" sldId="343"/>
            <ac:spMk id="9" creationId="{A81645B4-9842-F0CC-704A-093ADFADBA6D}"/>
          </ac:spMkLst>
        </pc:spChg>
        <pc:spChg chg="add mod">
          <ac:chgData name="Castelino, Samantha" userId="7b8e278c-fe50-4b91-966f-01e17a193b3f" providerId="ADAL" clId="{98F1E56A-2032-42F1-8760-D6D26B631998}" dt="2023-05-02T02:51:02.228" v="1507" actId="571"/>
          <ac:spMkLst>
            <pc:docMk/>
            <pc:sldMk cId="1721684193" sldId="343"/>
            <ac:spMk id="10" creationId="{06F031AE-251B-2A6C-5289-B6FD36133DF8}"/>
          </ac:spMkLst>
        </pc:spChg>
        <pc:spChg chg="add mod">
          <ac:chgData name="Castelino, Samantha" userId="7b8e278c-fe50-4b91-966f-01e17a193b3f" providerId="ADAL" clId="{98F1E56A-2032-42F1-8760-D6D26B631998}" dt="2023-05-02T02:51:02.228" v="1507" actId="571"/>
          <ac:spMkLst>
            <pc:docMk/>
            <pc:sldMk cId="1721684193" sldId="343"/>
            <ac:spMk id="11" creationId="{1229915E-67CA-49B2-8892-CB8218C39A43}"/>
          </ac:spMkLst>
        </pc:spChg>
        <pc:spChg chg="mod">
          <ac:chgData name="Castelino, Samantha" userId="7b8e278c-fe50-4b91-966f-01e17a193b3f" providerId="ADAL" clId="{98F1E56A-2032-42F1-8760-D6D26B631998}" dt="2023-05-02T02:51:02.228" v="1507" actId="571"/>
          <ac:spMkLst>
            <pc:docMk/>
            <pc:sldMk cId="1721684193" sldId="343"/>
            <ac:spMk id="13" creationId="{66AA1F84-AA7F-F58B-9B8B-7013D0F05973}"/>
          </ac:spMkLst>
        </pc:spChg>
        <pc:spChg chg="mod">
          <ac:chgData name="Castelino, Samantha" userId="7b8e278c-fe50-4b91-966f-01e17a193b3f" providerId="ADAL" clId="{98F1E56A-2032-42F1-8760-D6D26B631998}" dt="2023-05-02T02:51:02.228" v="1507" actId="571"/>
          <ac:spMkLst>
            <pc:docMk/>
            <pc:sldMk cId="1721684193" sldId="343"/>
            <ac:spMk id="14" creationId="{1661B45E-2BA5-46BF-BBD2-FA329F41BAC0}"/>
          </ac:spMkLst>
        </pc:spChg>
        <pc:spChg chg="mod">
          <ac:chgData name="Castelino, Samantha" userId="7b8e278c-fe50-4b91-966f-01e17a193b3f" providerId="ADAL" clId="{98F1E56A-2032-42F1-8760-D6D26B631998}" dt="2023-05-02T02:51:02.228" v="1507" actId="571"/>
          <ac:spMkLst>
            <pc:docMk/>
            <pc:sldMk cId="1721684193" sldId="343"/>
            <ac:spMk id="15" creationId="{1CF4D8CC-DBF4-02B8-4568-E75998224B62}"/>
          </ac:spMkLst>
        </pc:spChg>
        <pc:spChg chg="mod">
          <ac:chgData name="Castelino, Samantha" userId="7b8e278c-fe50-4b91-966f-01e17a193b3f" providerId="ADAL" clId="{98F1E56A-2032-42F1-8760-D6D26B631998}" dt="2023-05-02T02:51:02.228" v="1507" actId="571"/>
          <ac:spMkLst>
            <pc:docMk/>
            <pc:sldMk cId="1721684193" sldId="343"/>
            <ac:spMk id="17" creationId="{04D666F1-D25C-1924-B2C5-B5BA290EB79E}"/>
          </ac:spMkLst>
        </pc:spChg>
        <pc:spChg chg="mod">
          <ac:chgData name="Castelino, Samantha" userId="7b8e278c-fe50-4b91-966f-01e17a193b3f" providerId="ADAL" clId="{98F1E56A-2032-42F1-8760-D6D26B631998}" dt="2023-05-02T02:51:02.228" v="1507" actId="571"/>
          <ac:spMkLst>
            <pc:docMk/>
            <pc:sldMk cId="1721684193" sldId="343"/>
            <ac:spMk id="18" creationId="{F07E47E8-78B7-ED9B-77B0-4EA09FC38BE9}"/>
          </ac:spMkLst>
        </pc:spChg>
        <pc:spChg chg="add mod">
          <ac:chgData name="Castelino, Samantha" userId="7b8e278c-fe50-4b91-966f-01e17a193b3f" providerId="ADAL" clId="{98F1E56A-2032-42F1-8760-D6D26B631998}" dt="2023-05-02T02:51:46.964" v="1514" actId="571"/>
          <ac:spMkLst>
            <pc:docMk/>
            <pc:sldMk cId="1721684193" sldId="343"/>
            <ac:spMk id="19" creationId="{0579B053-94B5-E71B-721B-C2F757489E50}"/>
          </ac:spMkLst>
        </pc:spChg>
        <pc:spChg chg="add mod">
          <ac:chgData name="Castelino, Samantha" userId="7b8e278c-fe50-4b91-966f-01e17a193b3f" providerId="ADAL" clId="{98F1E56A-2032-42F1-8760-D6D26B631998}" dt="2023-05-02T02:51:46.964" v="1514" actId="571"/>
          <ac:spMkLst>
            <pc:docMk/>
            <pc:sldMk cId="1721684193" sldId="343"/>
            <ac:spMk id="20" creationId="{BCFFF190-D9D4-A190-314C-2729197FA8E1}"/>
          </ac:spMkLst>
        </pc:spChg>
        <pc:spChg chg="mod">
          <ac:chgData name="Castelino, Samantha" userId="7b8e278c-fe50-4b91-966f-01e17a193b3f" providerId="ADAL" clId="{98F1E56A-2032-42F1-8760-D6D26B631998}" dt="2023-05-02T02:51:46.964" v="1514" actId="571"/>
          <ac:spMkLst>
            <pc:docMk/>
            <pc:sldMk cId="1721684193" sldId="343"/>
            <ac:spMk id="22" creationId="{AF5A076C-3359-3DB8-305A-720082ABD360}"/>
          </ac:spMkLst>
        </pc:spChg>
        <pc:spChg chg="mod">
          <ac:chgData name="Castelino, Samantha" userId="7b8e278c-fe50-4b91-966f-01e17a193b3f" providerId="ADAL" clId="{98F1E56A-2032-42F1-8760-D6D26B631998}" dt="2023-05-02T02:51:46.964" v="1514" actId="571"/>
          <ac:spMkLst>
            <pc:docMk/>
            <pc:sldMk cId="1721684193" sldId="343"/>
            <ac:spMk id="23" creationId="{0CBBDC48-A43B-B96D-D028-42617DF370F5}"/>
          </ac:spMkLst>
        </pc:spChg>
        <pc:spChg chg="add mod">
          <ac:chgData name="Castelino, Samantha" userId="7b8e278c-fe50-4b91-966f-01e17a193b3f" providerId="ADAL" clId="{98F1E56A-2032-42F1-8760-D6D26B631998}" dt="2023-05-02T02:51:46.964" v="1514" actId="571"/>
          <ac:spMkLst>
            <pc:docMk/>
            <pc:sldMk cId="1721684193" sldId="343"/>
            <ac:spMk id="24" creationId="{D803E03F-A317-D288-0F1E-602F90DF737C}"/>
          </ac:spMkLst>
        </pc:spChg>
        <pc:spChg chg="add mod">
          <ac:chgData name="Castelino, Samantha" userId="7b8e278c-fe50-4b91-966f-01e17a193b3f" providerId="ADAL" clId="{98F1E56A-2032-42F1-8760-D6D26B631998}" dt="2023-05-02T02:53:05.774" v="1528" actId="571"/>
          <ac:spMkLst>
            <pc:docMk/>
            <pc:sldMk cId="1721684193" sldId="343"/>
            <ac:spMk id="25" creationId="{E15683F5-F4E1-307C-F729-BA24D6CB8430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27" creationId="{C0199505-52C1-A1B7-CC06-EE52FB08D853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28" creationId="{04C8DB4F-C74F-5875-BFBC-2A4F0CB4E6F8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29" creationId="{3A8C6A62-451E-9A3E-2C34-45A73690C464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30" creationId="{0CF54660-480F-953E-E17E-D05D43EF1B0C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31" creationId="{3A924CAA-B25F-10D1-E9CA-E88E3B605F98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32" creationId="{B6B9B1F3-04D0-F398-0C93-851907FB44E8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33" creationId="{833DF545-A47D-22EB-E19C-1DFA5C6D1871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34" creationId="{F8F31EF8-0FA9-32D0-E33B-F4C0EEAAAD16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35" creationId="{59409056-B4CF-FAF8-6334-12DE6215207D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36" creationId="{56C089D7-7E0D-167C-FB25-00605915B736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37" creationId="{3BC3CCBD-93AE-97D1-52E4-B617F9197028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38" creationId="{A7046311-6079-E66B-76D2-0EAC3EAD22A5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39" creationId="{5181707A-AA50-61E8-338B-7F211C97E3F3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40" creationId="{7CF9B030-0F9D-1C6E-C25C-6068AA10BE03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41" creationId="{D13C9F07-8B67-66A9-761C-49502A0B3B37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42" creationId="{32383999-58B2-6498-14F4-4F5842FA9609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43" creationId="{F16FC265-54EA-186D-43FE-710E9488E559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44" creationId="{0C18C5D5-8645-8269-4CAC-D1FD44257D21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45" creationId="{780526AB-E796-CE79-4C6A-B00B6D08F880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46" creationId="{DCB9F05E-010A-B808-BF1D-95D2FD0E4945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47" creationId="{485DD315-CAD5-C32A-1460-3B86478FCBA6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48" creationId="{53D938D8-BA43-CC24-A04B-BE2F43D5ECC8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49" creationId="{F7C27B25-5326-6ED6-0F15-38F75DD7F5AE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50" creationId="{D3182702-27EF-9339-E2A9-3CCEA4495B3A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51" creationId="{A43F8234-8BF6-96A5-2B20-9510ACF4FC51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52" creationId="{C31C31AB-9769-31FA-C3E9-E0FF79D809CA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53" creationId="{721F94C5-7430-363B-CAEE-57B520DBC41B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54" creationId="{E5051511-30E6-3286-B75B-A8FA4381F77F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55" creationId="{5C42143A-FB8E-F89E-B270-C912DDAAEA59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56" creationId="{5CBB50B9-5D57-0B8E-C930-72075610EC67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57" creationId="{ABD42CB8-C372-7FD1-11F5-B4D06FA451AE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58" creationId="{85D2D2F3-3835-7C8A-8367-7242B5D3D6BA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59" creationId="{023BE6D2-99CB-6B5F-C172-9E3611C6D210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60" creationId="{51583AA0-7B1A-C90F-B74A-4CE7C7360BC8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61" creationId="{EB7C2490-ACC2-6900-99E3-474A9221C993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62" creationId="{14C3E2DE-D51E-7DD4-587A-83230D7A13C7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63" creationId="{BA61622C-C62D-B109-4EDA-8F0057771324}"/>
          </ac:spMkLst>
        </pc:spChg>
        <pc:spChg chg="mod">
          <ac:chgData name="Castelino, Samantha" userId="7b8e278c-fe50-4b91-966f-01e17a193b3f" providerId="ADAL" clId="{98F1E56A-2032-42F1-8760-D6D26B631998}" dt="2023-05-02T02:46:43.421" v="1458" actId="20577"/>
          <ac:spMkLst>
            <pc:docMk/>
            <pc:sldMk cId="1721684193" sldId="343"/>
            <ac:spMk id="896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52:58.478" v="1525" actId="1076"/>
          <ac:spMkLst>
            <pc:docMk/>
            <pc:sldMk cId="1721684193" sldId="343"/>
            <ac:spMk id="897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898" creationId="{3BACDA15-AFB8-EF3C-3765-AFC8928BB3A5}"/>
          </ac:spMkLst>
        </pc:spChg>
        <pc:spChg chg="del">
          <ac:chgData name="Castelino, Samantha" userId="7b8e278c-fe50-4b91-966f-01e17a193b3f" providerId="ADAL" clId="{98F1E56A-2032-42F1-8760-D6D26B631998}" dt="2023-05-02T02:50:51.624" v="1503" actId="478"/>
          <ac:spMkLst>
            <pc:docMk/>
            <pc:sldMk cId="1721684193" sldId="343"/>
            <ac:spMk id="899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900" creationId="{EFBF8241-EB97-9369-D638-2A9497188512}"/>
          </ac:spMkLst>
        </pc:spChg>
        <pc:spChg chg="mod">
          <ac:chgData name="Castelino, Samantha" userId="7b8e278c-fe50-4b91-966f-01e17a193b3f" providerId="ADAL" clId="{98F1E56A-2032-42F1-8760-D6D26B631998}" dt="2023-05-02T02:53:13.459" v="1530" actId="1076"/>
          <ac:spMkLst>
            <pc:docMk/>
            <pc:sldMk cId="1721684193" sldId="343"/>
            <ac:spMk id="901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902" creationId="{EFF6BD40-556B-2148-3A97-3B8E1D4C9439}"/>
          </ac:spMkLst>
        </pc:spChg>
        <pc:spChg chg="del">
          <ac:chgData name="Castelino, Samantha" userId="7b8e278c-fe50-4b91-966f-01e17a193b3f" providerId="ADAL" clId="{98F1E56A-2032-42F1-8760-D6D26B631998}" dt="2023-05-02T02:50:47.163" v="1502" actId="478"/>
          <ac:spMkLst>
            <pc:docMk/>
            <pc:sldMk cId="1721684193" sldId="343"/>
            <ac:spMk id="903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52:51.635" v="1524" actId="14100"/>
          <ac:spMkLst>
            <pc:docMk/>
            <pc:sldMk cId="1721684193" sldId="343"/>
            <ac:spMk id="904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52:51.635" v="1524" actId="14100"/>
          <ac:spMkLst>
            <pc:docMk/>
            <pc:sldMk cId="1721684193" sldId="343"/>
            <ac:spMk id="905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918" creationId="{877D7899-1C31-63F8-A46A-1E20D14FD244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919" creationId="{6CE28D76-655C-8E35-F1C9-3815338BF466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920" creationId="{F1AD5E8B-EA35-BDCF-CBD8-EB74C00A3943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921" creationId="{ED896CBA-FCDF-0D94-996B-06D4767A2A5A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922" creationId="{75B1845A-25D9-8E69-B98E-1A67F7F781C7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923" creationId="{159C0E96-BE93-2437-641C-AC9899C7B5D0}"/>
          </ac:spMkLst>
        </pc:spChg>
        <pc:spChg chg="mod">
          <ac:chgData name="Castelino, Samantha" userId="7b8e278c-fe50-4b91-966f-01e17a193b3f" providerId="ADAL" clId="{98F1E56A-2032-42F1-8760-D6D26B631998}" dt="2023-05-02T02:53:29.831" v="1533"/>
          <ac:spMkLst>
            <pc:docMk/>
            <pc:sldMk cId="1721684193" sldId="343"/>
            <ac:spMk id="924" creationId="{41D700AE-0910-DEC7-F122-BEE5BDDB0540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26" creationId="{DB5880CB-4129-DC91-8B49-7E22412354EA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27" creationId="{CF9D2F3B-8131-C8E9-9483-E53BE5DDE9F7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28" creationId="{32350CF1-F42C-B16A-A6C7-575E63442C8A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29" creationId="{BEEC6F03-8613-A287-8433-21B4E555E282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30" creationId="{CFB586BD-4868-A4F6-86BB-BAC0B3747628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31" creationId="{5BDEBC4B-FE69-21C1-6416-6BD0E8E8D84D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32" creationId="{59C32830-01E1-9369-4D8D-25CBB8BA630C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33" creationId="{29FD3A1E-09A1-3E2C-E22C-ABE628FBABA4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34" creationId="{BB529C0B-19F3-3A05-6E8C-D9B1BD8143AB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35" creationId="{4D52E9E8-D948-45AF-6BA8-9B15879240C4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36" creationId="{257C0574-D0BF-1692-B3CD-9F1D51588ED0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37" creationId="{DE2F6B33-7399-FF97-AF4E-9946C400B0E1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38" creationId="{E794A097-4254-CFB9-EA68-009A9675B9FF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39" creationId="{F658BFF2-8007-E140-FADB-574810765930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40" creationId="{0C907F57-4292-0100-3A97-05E6C5476F34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41" creationId="{D77D43C9-F575-1E26-8891-47C9BA16F63F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42" creationId="{7D4C346E-CC4E-DEA4-F3AA-0E33388A6D34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43" creationId="{CF013EE1-8C4B-31D2-8034-EE11A5705366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44" creationId="{78F0E47F-8869-87C0-38C0-F619440908B5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45" creationId="{64F0A8D2-615C-1DF6-45B7-892187A323E7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46" creationId="{1250E8E0-3D58-D0B6-7953-158E9EBF6A2D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47" creationId="{423BBBB6-231D-CABC-473E-575EF97E7738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48" creationId="{C1B35CE1-6315-90F5-11F4-F1CA1AF8A607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49" creationId="{A59C9178-005A-F7CF-3425-308BA1D69A94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50" creationId="{214A3958-C146-F9CE-7643-A8A182DFBDAD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51" creationId="{23A45268-0BFF-8386-AB04-86F1236A4E52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52" creationId="{684C5A63-AAE2-827C-E257-EC065569B925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53" creationId="{51F94E31-9A52-C90E-1F0D-4BC01F8E8446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54" creationId="{7122DB9F-BF26-3165-0007-5EC9736352C7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55" creationId="{C9C910CA-990A-3816-70E5-2E0134DEACF0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56" creationId="{E165CEFB-CC8E-BBAB-D3B2-0B43D5099A20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57" creationId="{67AEDB59-9ADB-D701-C070-560FD813D916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58" creationId="{E0F77D1F-7C16-327A-2D56-598A6AB597DC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59" creationId="{1F1AB02E-50A6-C7A7-E428-008828620D77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60" creationId="{1E242F0E-565F-A4B6-210C-C94D0369AC3A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61" creationId="{BE410356-F9F3-C8D8-10C7-649B3C2622CB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62" creationId="{BD8AA26A-B26B-6B0D-5BB3-0C99FF65EA30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63" creationId="{9BD91019-E9E6-FF78-06A9-F4F88100D99B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64" creationId="{45D94745-D980-0B00-CAA6-761F6C567474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65" creationId="{A2A27304-E07A-97C9-9C89-3C7372AEDD46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66" creationId="{83E25CE5-8F71-ED1C-E0AB-3D97F61ED503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67" creationId="{4F79C19F-716F-41E9-4130-482C2201099F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68" creationId="{979863EC-DB9C-792E-BCDD-D2C19EDBA218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69" creationId="{FE6781BA-F396-EE2B-88BD-C14A492C25BA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70" creationId="{EA8F2346-FD1A-AED2-9457-F9128D1BBBCB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71" creationId="{923E15F1-55B7-7023-D131-6AE9CA410677}"/>
          </ac:spMkLst>
        </pc:spChg>
        <pc:spChg chg="mod">
          <ac:chgData name="Castelino, Samantha" userId="7b8e278c-fe50-4b91-966f-01e17a193b3f" providerId="ADAL" clId="{98F1E56A-2032-42F1-8760-D6D26B631998}" dt="2023-05-02T02:53:46.001" v="1540"/>
          <ac:spMkLst>
            <pc:docMk/>
            <pc:sldMk cId="1721684193" sldId="343"/>
            <ac:spMk id="972" creationId="{3882E23D-6502-3625-9188-BE4C0CEE8636}"/>
          </ac:spMkLst>
        </pc:spChg>
        <pc:grpChg chg="add mod">
          <ac:chgData name="Castelino, Samantha" userId="7b8e278c-fe50-4b91-966f-01e17a193b3f" providerId="ADAL" clId="{98F1E56A-2032-42F1-8760-D6D26B631998}" dt="2023-05-02T02:51:02.228" v="1507" actId="571"/>
          <ac:grpSpMkLst>
            <pc:docMk/>
            <pc:sldMk cId="1721684193" sldId="343"/>
            <ac:grpSpMk id="12" creationId="{597D7EC0-31F6-86DD-E609-CA898CD8A0AB}"/>
          </ac:grpSpMkLst>
        </pc:grpChg>
        <pc:grpChg chg="add mod">
          <ac:chgData name="Castelino, Samantha" userId="7b8e278c-fe50-4b91-966f-01e17a193b3f" providerId="ADAL" clId="{98F1E56A-2032-42F1-8760-D6D26B631998}" dt="2023-05-02T02:51:02.228" v="1507" actId="571"/>
          <ac:grpSpMkLst>
            <pc:docMk/>
            <pc:sldMk cId="1721684193" sldId="343"/>
            <ac:grpSpMk id="16" creationId="{10802288-16D1-C273-6ADA-E90479541952}"/>
          </ac:grpSpMkLst>
        </pc:grpChg>
        <pc:grpChg chg="add mod">
          <ac:chgData name="Castelino, Samantha" userId="7b8e278c-fe50-4b91-966f-01e17a193b3f" providerId="ADAL" clId="{98F1E56A-2032-42F1-8760-D6D26B631998}" dt="2023-05-02T02:51:46.964" v="1514" actId="571"/>
          <ac:grpSpMkLst>
            <pc:docMk/>
            <pc:sldMk cId="1721684193" sldId="343"/>
            <ac:grpSpMk id="21" creationId="{44E945A1-23FB-61E7-CFFB-A827BF387BDA}"/>
          </ac:grpSpMkLst>
        </pc:grpChg>
        <pc:grpChg chg="add del mod">
          <ac:chgData name="Castelino, Samantha" userId="7b8e278c-fe50-4b91-966f-01e17a193b3f" providerId="ADAL" clId="{98F1E56A-2032-42F1-8760-D6D26B631998}" dt="2023-05-02T02:53:43.825" v="1539" actId="21"/>
          <ac:grpSpMkLst>
            <pc:docMk/>
            <pc:sldMk cId="1721684193" sldId="343"/>
            <ac:grpSpMk id="26" creationId="{1F0FE8AC-7278-9F0B-2CE1-3A03FFE2E966}"/>
          </ac:grpSpMkLst>
        </pc:grpChg>
        <pc:grpChg chg="del mod">
          <ac:chgData name="Castelino, Samantha" userId="7b8e278c-fe50-4b91-966f-01e17a193b3f" providerId="ADAL" clId="{98F1E56A-2032-42F1-8760-D6D26B631998}" dt="2023-05-02T02:53:36.642" v="1536" actId="478"/>
          <ac:grpSpMkLst>
            <pc:docMk/>
            <pc:sldMk cId="1721684193" sldId="343"/>
            <ac:grpSpMk id="906" creationId="{00000000-0000-0000-0000-000000000000}"/>
          </ac:grpSpMkLst>
        </pc:grpChg>
        <pc:grpChg chg="del">
          <ac:chgData name="Castelino, Samantha" userId="7b8e278c-fe50-4b91-966f-01e17a193b3f" providerId="ADAL" clId="{98F1E56A-2032-42F1-8760-D6D26B631998}" dt="2023-05-02T02:50:51.624" v="1503" actId="478"/>
          <ac:grpSpMkLst>
            <pc:docMk/>
            <pc:sldMk cId="1721684193" sldId="343"/>
            <ac:grpSpMk id="910" creationId="{00000000-0000-0000-0000-000000000000}"/>
          </ac:grpSpMkLst>
        </pc:grpChg>
        <pc:grpChg chg="del mod">
          <ac:chgData name="Castelino, Samantha" userId="7b8e278c-fe50-4b91-966f-01e17a193b3f" providerId="ADAL" clId="{98F1E56A-2032-42F1-8760-D6D26B631998}" dt="2023-05-02T02:53:47.238" v="1541" actId="478"/>
          <ac:grpSpMkLst>
            <pc:docMk/>
            <pc:sldMk cId="1721684193" sldId="343"/>
            <ac:grpSpMk id="915" creationId="{00000000-0000-0000-0000-000000000000}"/>
          </ac:grpSpMkLst>
        </pc:grpChg>
        <pc:grpChg chg="add mod">
          <ac:chgData name="Castelino, Samantha" userId="7b8e278c-fe50-4b91-966f-01e17a193b3f" providerId="ADAL" clId="{98F1E56A-2032-42F1-8760-D6D26B631998}" dt="2023-05-02T02:53:50.719" v="1542" actId="1076"/>
          <ac:grpSpMkLst>
            <pc:docMk/>
            <pc:sldMk cId="1721684193" sldId="343"/>
            <ac:grpSpMk id="925" creationId="{3019F870-57DB-83A1-8BF2-FFCE3B8A9010}"/>
          </ac:grpSpMkLst>
        </pc:grpChg>
      </pc:sldChg>
      <pc:sldChg chg="addSp delSp modSp add mod ord">
        <pc:chgData name="Castelino, Samantha" userId="7b8e278c-fe50-4b91-966f-01e17a193b3f" providerId="ADAL" clId="{98F1E56A-2032-42F1-8760-D6D26B631998}" dt="2023-05-02T02:57:03.979" v="1645" actId="1076"/>
        <pc:sldMkLst>
          <pc:docMk/>
          <pc:sldMk cId="4036717901" sldId="344"/>
        </pc:sldMkLst>
        <pc:spChg chg="mod">
          <ac:chgData name="Castelino, Samantha" userId="7b8e278c-fe50-4b91-966f-01e17a193b3f" providerId="ADAL" clId="{98F1E56A-2032-42F1-8760-D6D26B631998}" dt="2023-05-02T02:57:01.189" v="1644" actId="113"/>
          <ac:spMkLst>
            <pc:docMk/>
            <pc:sldMk cId="4036717901" sldId="344"/>
            <ac:spMk id="3" creationId="{FB6A10FD-8407-5481-6604-AF9243322740}"/>
          </ac:spMkLst>
        </pc:spChg>
        <pc:spChg chg="del">
          <ac:chgData name="Castelino, Samantha" userId="7b8e278c-fe50-4b91-966f-01e17a193b3f" providerId="ADAL" clId="{98F1E56A-2032-42F1-8760-D6D26B631998}" dt="2023-05-02T02:56:50.560" v="1639" actId="478"/>
          <ac:spMkLst>
            <pc:docMk/>
            <pc:sldMk cId="4036717901" sldId="344"/>
            <ac:spMk id="5" creationId="{4577959E-40E7-64FB-1085-AF0633EDEF8B}"/>
          </ac:spMkLst>
        </pc:spChg>
        <pc:spChg chg="del">
          <ac:chgData name="Castelino, Samantha" userId="7b8e278c-fe50-4b91-966f-01e17a193b3f" providerId="ADAL" clId="{98F1E56A-2032-42F1-8760-D6D26B631998}" dt="2023-05-02T02:56:51.589" v="1640" actId="478"/>
          <ac:spMkLst>
            <pc:docMk/>
            <pc:sldMk cId="4036717901" sldId="344"/>
            <ac:spMk id="6" creationId="{90C5A273-5320-2180-22A6-AE7796D4737C}"/>
          </ac:spMkLst>
        </pc:spChg>
        <pc:picChg chg="del">
          <ac:chgData name="Castelino, Samantha" userId="7b8e278c-fe50-4b91-966f-01e17a193b3f" providerId="ADAL" clId="{98F1E56A-2032-42F1-8760-D6D26B631998}" dt="2023-05-02T02:56:38.196" v="1633" actId="478"/>
          <ac:picMkLst>
            <pc:docMk/>
            <pc:sldMk cId="4036717901" sldId="344"/>
            <ac:picMk id="2050" creationId="{D0DEED19-6BC2-AD82-1EDB-24F8DA3F1629}"/>
          </ac:picMkLst>
        </pc:picChg>
        <pc:picChg chg="add del">
          <ac:chgData name="Castelino, Samantha" userId="7b8e278c-fe50-4b91-966f-01e17a193b3f" providerId="ADAL" clId="{98F1E56A-2032-42F1-8760-D6D26B631998}" dt="2023-05-02T02:56:38.196" v="1633" actId="478"/>
          <ac:picMkLst>
            <pc:docMk/>
            <pc:sldMk cId="4036717901" sldId="344"/>
            <ac:picMk id="3074" creationId="{ABCDB5AC-D01A-3E15-977F-1BC58C88A98C}"/>
          </ac:picMkLst>
        </pc:picChg>
        <pc:picChg chg="add mod">
          <ac:chgData name="Castelino, Samantha" userId="7b8e278c-fe50-4b91-966f-01e17a193b3f" providerId="ADAL" clId="{98F1E56A-2032-42F1-8760-D6D26B631998}" dt="2023-05-02T02:57:03.979" v="1645" actId="1076"/>
          <ac:picMkLst>
            <pc:docMk/>
            <pc:sldMk cId="4036717901" sldId="344"/>
            <ac:picMk id="3076" creationId="{8D2B9038-3143-46FA-BCFD-F1E0242B1824}"/>
          </ac:picMkLst>
        </pc:picChg>
      </pc:sldChg>
      <pc:sldChg chg="addSp delSp modSp new mod">
        <pc:chgData name="Castelino, Samantha" userId="7b8e278c-fe50-4b91-966f-01e17a193b3f" providerId="ADAL" clId="{98F1E56A-2032-42F1-8760-D6D26B631998}" dt="2023-05-02T02:58:10.138" v="1672" actId="113"/>
        <pc:sldMkLst>
          <pc:docMk/>
          <pc:sldMk cId="1331272543" sldId="345"/>
        </pc:sldMkLst>
        <pc:spChg chg="del">
          <ac:chgData name="Castelino, Samantha" userId="7b8e278c-fe50-4b91-966f-01e17a193b3f" providerId="ADAL" clId="{98F1E56A-2032-42F1-8760-D6D26B631998}" dt="2023-05-02T02:57:34.170" v="1649" actId="478"/>
          <ac:spMkLst>
            <pc:docMk/>
            <pc:sldMk cId="1331272543" sldId="345"/>
            <ac:spMk id="2" creationId="{C54F93F4-D972-AB65-898D-0FB1840F8DA9}"/>
          </ac:spMkLst>
        </pc:spChg>
        <pc:spChg chg="del">
          <ac:chgData name="Castelino, Samantha" userId="7b8e278c-fe50-4b91-966f-01e17a193b3f" providerId="ADAL" clId="{98F1E56A-2032-42F1-8760-D6D26B631998}" dt="2023-05-02T02:57:32.992" v="1648" actId="478"/>
          <ac:spMkLst>
            <pc:docMk/>
            <pc:sldMk cId="1331272543" sldId="345"/>
            <ac:spMk id="3" creationId="{EA177716-A404-A93C-B739-2AF7A693C425}"/>
          </ac:spMkLst>
        </pc:spChg>
        <pc:spChg chg="del">
          <ac:chgData name="Castelino, Samantha" userId="7b8e278c-fe50-4b91-966f-01e17a193b3f" providerId="ADAL" clId="{98F1E56A-2032-42F1-8760-D6D26B631998}" dt="2023-05-02T02:57:35.744" v="1650" actId="478"/>
          <ac:spMkLst>
            <pc:docMk/>
            <pc:sldMk cId="1331272543" sldId="345"/>
            <ac:spMk id="4" creationId="{3C8DCB0A-F52D-8608-D4F8-3BADC7D38168}"/>
          </ac:spMkLst>
        </pc:spChg>
        <pc:spChg chg="add mod">
          <ac:chgData name="Castelino, Samantha" userId="7b8e278c-fe50-4b91-966f-01e17a193b3f" providerId="ADAL" clId="{98F1E56A-2032-42F1-8760-D6D26B631998}" dt="2023-05-02T02:58:10.138" v="1672" actId="113"/>
          <ac:spMkLst>
            <pc:docMk/>
            <pc:sldMk cId="1331272543" sldId="345"/>
            <ac:spMk id="7" creationId="{CB2ED65B-30CF-B91F-D82E-500089E74A85}"/>
          </ac:spMkLst>
        </pc:spChg>
        <pc:picChg chg="add mod">
          <ac:chgData name="Castelino, Samantha" userId="7b8e278c-fe50-4b91-966f-01e17a193b3f" providerId="ADAL" clId="{98F1E56A-2032-42F1-8760-D6D26B631998}" dt="2023-05-02T02:57:39.996" v="1652" actId="1076"/>
          <ac:picMkLst>
            <pc:docMk/>
            <pc:sldMk cId="1331272543" sldId="345"/>
            <ac:picMk id="6" creationId="{E0FA4235-7FB1-DAFC-8090-A9488FEF0908}"/>
          </ac:picMkLst>
        </pc:picChg>
      </pc:sldChg>
      <pc:sldChg chg="addSp delSp modSp new mod">
        <pc:chgData name="Castelino, Samantha" userId="7b8e278c-fe50-4b91-966f-01e17a193b3f" providerId="ADAL" clId="{98F1E56A-2032-42F1-8760-D6D26B631998}" dt="2023-05-02T03:02:57.989" v="1755" actId="1076"/>
        <pc:sldMkLst>
          <pc:docMk/>
          <pc:sldMk cId="1864086056" sldId="346"/>
        </pc:sldMkLst>
        <pc:spChg chg="del">
          <ac:chgData name="Castelino, Samantha" userId="7b8e278c-fe50-4b91-966f-01e17a193b3f" providerId="ADAL" clId="{98F1E56A-2032-42F1-8760-D6D26B631998}" dt="2023-05-02T02:59:12.513" v="1677" actId="478"/>
          <ac:spMkLst>
            <pc:docMk/>
            <pc:sldMk cId="1864086056" sldId="346"/>
            <ac:spMk id="2" creationId="{4AEF43D6-59CA-3E3A-AE0B-876F04A1ED07}"/>
          </ac:spMkLst>
        </pc:spChg>
        <pc:spChg chg="del">
          <ac:chgData name="Castelino, Samantha" userId="7b8e278c-fe50-4b91-966f-01e17a193b3f" providerId="ADAL" clId="{98F1E56A-2032-42F1-8760-D6D26B631998}" dt="2023-05-02T02:59:09.873" v="1676" actId="478"/>
          <ac:spMkLst>
            <pc:docMk/>
            <pc:sldMk cId="1864086056" sldId="346"/>
            <ac:spMk id="3" creationId="{7C050508-D409-A1B6-C25F-1A46BCA18DFC}"/>
          </ac:spMkLst>
        </pc:spChg>
        <pc:spChg chg="add del mod">
          <ac:chgData name="Castelino, Samantha" userId="7b8e278c-fe50-4b91-966f-01e17a193b3f" providerId="ADAL" clId="{98F1E56A-2032-42F1-8760-D6D26B631998}" dt="2023-05-02T03:02:46.674" v="1750" actId="478"/>
          <ac:spMkLst>
            <pc:docMk/>
            <pc:sldMk cId="1864086056" sldId="346"/>
            <ac:spMk id="8" creationId="{A72FF3C0-2180-30FF-5A3A-A74D9EC23F46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10" creationId="{CFA2AABA-E02B-50FC-33E0-8145DB948CFA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11" creationId="{6ADC7F15-6688-DA2F-1235-D10C8E32CC63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12" creationId="{D95A47EB-C3A2-927E-4517-39760CBF05DE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13" creationId="{62B8786F-E639-2E79-4BA6-E1EAACC34303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14" creationId="{3DE51AF5-AC65-C39E-9602-9DE74A1C8D8A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15" creationId="{6198F48E-EF32-A828-DDE0-41D5899DE04C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16" creationId="{94BD651B-B355-79C2-B0D0-44446AF1424F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17" creationId="{D3D99766-6C4D-2E30-B6FC-BE0AC1102F01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18" creationId="{E1962601-F22D-1AC5-A09D-723E35290B83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19" creationId="{C49A9E13-54C3-00E7-145E-2AF0AC17E3A1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20" creationId="{DE62A79A-4F45-420F-99A1-CF322D1B0410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21" creationId="{19626BC6-CE7F-24D8-8821-90E6833826A4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22" creationId="{36D96029-9DB5-B6C5-BA3B-8D3D4BBFC1E3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23" creationId="{590AE654-B1C3-E6EE-BE51-EFF65AA7D68A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24" creationId="{F6148160-E2BB-33F6-D783-EE9AE4530AE9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25" creationId="{041E657B-3FFA-518D-1552-BD6A29B347FE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26" creationId="{0D92B6EB-E885-308A-EAA7-A95511497CB5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27" creationId="{5E789598-C36F-C1B0-3F0C-E84C340051BC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28" creationId="{474E98A6-CB67-B5CE-B316-28678515E1D7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29" creationId="{4C3B5738-90F7-497B-8C9B-B2B0055E8F00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30" creationId="{7E9815F5-C224-092F-D67E-447DFE4B991C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31" creationId="{69D59A16-1CC2-778C-298A-535D85724880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32" creationId="{EC9DEAB5-D1F4-7727-7EEE-0EBF9B343AFF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33" creationId="{F2DA97F5-0808-17CF-8CAF-95EACB4832FC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34" creationId="{3C6C5166-2C76-A108-57E5-59B6B221F398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35" creationId="{9526EF71-D536-CC6B-D520-1E74A900CB7F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36" creationId="{597DD525-46B6-F4FD-EB73-EB36DA7B826D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37" creationId="{EFF3CF55-4381-CFED-E034-E8817DFB4830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38" creationId="{9C02DA16-7B7A-DBE9-B2B6-05C84453D647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39" creationId="{BEE61C5E-7AE0-8333-6ACC-D1859F28EB51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40" creationId="{99C8E2F8-622C-456E-1BCB-A637A9374288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41" creationId="{D9F4FFD7-89F8-043A-F1F6-DB1C6F73B9CF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42" creationId="{1D4C91C2-D2F0-54D5-5209-4E960A682887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43" creationId="{BCA7A361-400D-B985-22A9-ED1EC47E9645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44" creationId="{D76BB728-F29D-32BA-1B4D-347E81BE8ED9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45" creationId="{597F5FC1-538B-B3AF-A70F-B72392F1013A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46" creationId="{BA16B5F0-2D63-D85A-E798-84D41CC7785D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47" creationId="{1827BD49-CF5B-CFD2-6F82-7D8F010CEC43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48" creationId="{2D072AE0-0981-99B1-C9B7-4836F521AE02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49" creationId="{B7019342-8666-F703-BBC7-CA5BFEEC4613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50" creationId="{489338DD-DB29-D31B-2DB8-0825D96499A5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51" creationId="{C77B0286-FA9C-C697-C9F1-5697C5DDD165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52" creationId="{82A3CB7C-A45E-1FC3-E181-FA0DEBA53DCD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53" creationId="{61442AFD-BEF5-FDE1-46F8-D7D2029D4012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54" creationId="{D1B95EE7-6AD4-7567-C2A8-6762D5F77CF8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55" creationId="{4CF459F4-EDF7-013B-36BA-DEF800796D6A}"/>
          </ac:spMkLst>
        </pc:spChg>
        <pc:spChg chg="mod">
          <ac:chgData name="Castelino, Samantha" userId="7b8e278c-fe50-4b91-966f-01e17a193b3f" providerId="ADAL" clId="{98F1E56A-2032-42F1-8760-D6D26B631998}" dt="2023-05-02T03:00:43.642" v="1703" actId="207"/>
          <ac:spMkLst>
            <pc:docMk/>
            <pc:sldMk cId="1864086056" sldId="346"/>
            <ac:spMk id="56" creationId="{B1B728E5-0579-ABC5-BAFE-9AEF2E57C7E1}"/>
          </ac:spMkLst>
        </pc:spChg>
        <pc:spChg chg="add del mod">
          <ac:chgData name="Castelino, Samantha" userId="7b8e278c-fe50-4b91-966f-01e17a193b3f" providerId="ADAL" clId="{98F1E56A-2032-42F1-8760-D6D26B631998}" dt="2023-05-02T03:01:48.066" v="1732"/>
          <ac:spMkLst>
            <pc:docMk/>
            <pc:sldMk cId="1864086056" sldId="346"/>
            <ac:spMk id="57" creationId="{3F1D2597-8D3B-E5AA-A487-0372BC4C8E8F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59" creationId="{B42E2223-4929-1178-A82A-5B2267EE7AEC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60" creationId="{90475DCE-3AB3-DCC0-3189-1C43C212276F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61" creationId="{A45BB360-4F11-3E73-895B-091420AD4149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62" creationId="{EAB13AC3-B82C-62E5-940D-3ACA17680569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63" creationId="{C3520617-2531-AABE-B214-43A7B55162BC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64" creationId="{57B1A500-7899-BE22-DFA0-0195D537A78F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65" creationId="{B72BE1DC-BEDE-1F43-E42B-5A90D764E9D5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66" creationId="{A69B967E-8B8E-D393-2E66-9B454CECCA7E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67" creationId="{1F003E2F-2781-2F92-D103-A3235514F30C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68" creationId="{B5353BD5-8E18-08BD-E69A-1277E617549B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69" creationId="{63191AD7-7711-EF60-DE60-EAC04130E72F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70" creationId="{B4700885-7078-7BF4-1C62-691EFB022FEF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71" creationId="{C3BC763F-60B6-0CC1-478A-4E6E094EEECE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72" creationId="{BDAC1D60-60E8-80E4-E922-B6FFD0A62498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73" creationId="{03B068A8-8B82-0493-AF84-FED5CF048FF4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74" creationId="{D7D9261B-55EA-D04F-BAEE-41F3514C2B2F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75" creationId="{1C984987-005A-351C-3840-7CF995984DB5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76" creationId="{BBA58B42-99C1-CDE8-91B9-3623538E1D90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77" creationId="{A2A3E907-B9C4-9990-DC95-7A667927F057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78" creationId="{FCEB2352-3A80-E8FA-F53F-CDAE9F509AAB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79" creationId="{8871FFC0-838E-1631-7CBF-B416E7F4ED39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80" creationId="{9FE3C758-5100-8C00-22BB-EBF218CBAA69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81" creationId="{D1D570AE-7E9E-4D8A-64A5-279E6091C792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82" creationId="{A49BB092-A4E0-F3C5-8241-D3778C3583E7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83" creationId="{2AC63A8E-598A-5BD8-8D40-E63AE380D343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84" creationId="{7E7589AF-D099-4303-82E7-3745DB66A3DE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85" creationId="{BF948BBF-537E-B196-A4C6-41D084DB6BD6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86" creationId="{55D7561A-ABAA-D704-A212-882DF7679AB3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87" creationId="{C2681F42-EB8C-46DB-84D5-9D5549B1C259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88" creationId="{767683BA-6129-083A-600D-2AD14FDC32F6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89" creationId="{F26D894E-AB1A-35D3-1C67-81E0A5911A34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90" creationId="{D1A085BD-ED55-488D-50F3-9F715F1CBF07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91" creationId="{240D15C8-FBC3-E7EE-EE1F-47326D2B0844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92" creationId="{FB709BCF-3FDC-1A4B-3048-88B364823691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93" creationId="{29461A0C-10EF-1897-7099-C3DB246A2990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94" creationId="{7C502257-C93F-E013-A129-DDF4B6C9CAD0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95" creationId="{1C4FF2B4-F1F6-02DA-76A2-641EED719C51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96" creationId="{E52A483B-D404-B6B9-5FDF-569DC1704668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97" creationId="{98216C51-159F-753F-FDA2-CE4E362F247E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98" creationId="{EECF29B3-EBFB-5D5E-9427-0F21208DB55E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99" creationId="{6B843EA2-B8E8-1672-DE65-EDB7C9887A00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100" creationId="{2344F39F-A2ED-D7D5-2B85-915AF702E6F1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101" creationId="{F95369A9-CD85-6D96-7FDF-52ECA7284A0F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102" creationId="{9A968577-35FE-718C-BCEC-48C0B7EEFA96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103" creationId="{1A8CCDCB-60B2-A028-BE28-924734B1BA25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104" creationId="{5FDC7FDD-0EB3-CE72-E272-7B044379D657}"/>
          </ac:spMkLst>
        </pc:spChg>
        <pc:spChg chg="mod">
          <ac:chgData name="Castelino, Samantha" userId="7b8e278c-fe50-4b91-966f-01e17a193b3f" providerId="ADAL" clId="{98F1E56A-2032-42F1-8760-D6D26B631998}" dt="2023-05-02T03:01:46.870" v="1731"/>
          <ac:spMkLst>
            <pc:docMk/>
            <pc:sldMk cId="1864086056" sldId="346"/>
            <ac:spMk id="105" creationId="{6283A80F-61B0-BF74-D497-E991A567B589}"/>
          </ac:spMkLst>
        </pc:spChg>
        <pc:spChg chg="add del mod">
          <ac:chgData name="Castelino, Samantha" userId="7b8e278c-fe50-4b91-966f-01e17a193b3f" providerId="ADAL" clId="{98F1E56A-2032-42F1-8760-D6D26B631998}" dt="2023-05-02T03:02:43.270" v="1749" actId="478"/>
          <ac:spMkLst>
            <pc:docMk/>
            <pc:sldMk cId="1864086056" sldId="346"/>
            <ac:spMk id="106" creationId="{89A327D6-1B1B-B5A0-70D5-59B07CB80B1B}"/>
          </ac:spMkLst>
        </pc:spChg>
        <pc:spChg chg="add mod">
          <ac:chgData name="Castelino, Samantha" userId="7b8e278c-fe50-4b91-966f-01e17a193b3f" providerId="ADAL" clId="{98F1E56A-2032-42F1-8760-D6D26B631998}" dt="2023-05-02T03:02:39.627" v="1748" actId="571"/>
          <ac:spMkLst>
            <pc:docMk/>
            <pc:sldMk cId="1864086056" sldId="346"/>
            <ac:spMk id="109" creationId="{D95BA9CF-7C23-7E5F-4E7F-18D376302AAB}"/>
          </ac:spMkLst>
        </pc:spChg>
        <pc:spChg chg="add mod">
          <ac:chgData name="Castelino, Samantha" userId="7b8e278c-fe50-4b91-966f-01e17a193b3f" providerId="ADAL" clId="{98F1E56A-2032-42F1-8760-D6D26B631998}" dt="2023-05-02T03:02:39.627" v="1748" actId="571"/>
          <ac:spMkLst>
            <pc:docMk/>
            <pc:sldMk cId="1864086056" sldId="346"/>
            <ac:spMk id="110" creationId="{39E13FFF-2FC5-0E87-99D3-4F565219D97D}"/>
          </ac:spMkLst>
        </pc:spChg>
        <pc:grpChg chg="add del mod">
          <ac:chgData name="Castelino, Samantha" userId="7b8e278c-fe50-4b91-966f-01e17a193b3f" providerId="ADAL" clId="{98F1E56A-2032-42F1-8760-D6D26B631998}" dt="2023-05-02T03:01:01.337" v="1706" actId="478"/>
          <ac:grpSpMkLst>
            <pc:docMk/>
            <pc:sldMk cId="1864086056" sldId="346"/>
            <ac:grpSpMk id="9" creationId="{7EDC60F2-12B4-058A-D7E4-6CE369CEBF92}"/>
          </ac:grpSpMkLst>
        </pc:grpChg>
        <pc:grpChg chg="add del mod">
          <ac:chgData name="Castelino, Samantha" userId="7b8e278c-fe50-4b91-966f-01e17a193b3f" providerId="ADAL" clId="{98F1E56A-2032-42F1-8760-D6D26B631998}" dt="2023-05-02T03:01:48.066" v="1732"/>
          <ac:grpSpMkLst>
            <pc:docMk/>
            <pc:sldMk cId="1864086056" sldId="346"/>
            <ac:grpSpMk id="58" creationId="{22A955BF-4900-1290-CB48-1A58A3C5B04A}"/>
          </ac:grpSpMkLst>
        </pc:grpChg>
        <pc:picChg chg="add del mod">
          <ac:chgData name="Castelino, Samantha" userId="7b8e278c-fe50-4b91-966f-01e17a193b3f" providerId="ADAL" clId="{98F1E56A-2032-42F1-8760-D6D26B631998}" dt="2023-05-02T03:02:54.358" v="1754" actId="478"/>
          <ac:picMkLst>
            <pc:docMk/>
            <pc:sldMk cId="1864086056" sldId="346"/>
            <ac:picMk id="5" creationId="{D5354963-37EA-80E6-7BD5-E99D64BA53B6}"/>
          </ac:picMkLst>
        </pc:picChg>
        <pc:picChg chg="add del mod">
          <ac:chgData name="Castelino, Samantha" userId="7b8e278c-fe50-4b91-966f-01e17a193b3f" providerId="ADAL" clId="{98F1E56A-2032-42F1-8760-D6D26B631998}" dt="2023-05-02T03:02:51.877" v="1752" actId="478"/>
          <ac:picMkLst>
            <pc:docMk/>
            <pc:sldMk cId="1864086056" sldId="346"/>
            <ac:picMk id="7" creationId="{B5FBC894-4329-A0CB-98D3-5747EA1BF02A}"/>
          </ac:picMkLst>
        </pc:picChg>
        <pc:picChg chg="add mod">
          <ac:chgData name="Castelino, Samantha" userId="7b8e278c-fe50-4b91-966f-01e17a193b3f" providerId="ADAL" clId="{98F1E56A-2032-42F1-8760-D6D26B631998}" dt="2023-05-02T03:02:57.989" v="1755" actId="1076"/>
          <ac:picMkLst>
            <pc:docMk/>
            <pc:sldMk cId="1864086056" sldId="346"/>
            <ac:picMk id="107" creationId="{545DB13A-21BC-C65D-E71E-89101B8BB734}"/>
          </ac:picMkLst>
        </pc:picChg>
        <pc:picChg chg="add mod">
          <ac:chgData name="Castelino, Samantha" userId="7b8e278c-fe50-4b91-966f-01e17a193b3f" providerId="ADAL" clId="{98F1E56A-2032-42F1-8760-D6D26B631998}" dt="2023-05-02T03:02:39.627" v="1748" actId="571"/>
          <ac:picMkLst>
            <pc:docMk/>
            <pc:sldMk cId="1864086056" sldId="346"/>
            <ac:picMk id="108" creationId="{73284FF2-5EA3-3D6C-3C7A-E6E04B0333A8}"/>
          </ac:picMkLst>
        </pc:picChg>
      </pc:sldChg>
      <pc:sldChg chg="modSp add mod ord">
        <pc:chgData name="Castelino, Samantha" userId="7b8e278c-fe50-4b91-966f-01e17a193b3f" providerId="ADAL" clId="{98F1E56A-2032-42F1-8760-D6D26B631998}" dt="2023-05-02T03:03:30.092" v="1788" actId="20577"/>
        <pc:sldMkLst>
          <pc:docMk/>
          <pc:sldMk cId="469910112" sldId="347"/>
        </pc:sldMkLst>
        <pc:spChg chg="mod">
          <ac:chgData name="Castelino, Samantha" userId="7b8e278c-fe50-4b91-966f-01e17a193b3f" providerId="ADAL" clId="{98F1E56A-2032-42F1-8760-D6D26B631998}" dt="2023-05-02T03:03:27.350" v="1778" actId="20577"/>
          <ac:spMkLst>
            <pc:docMk/>
            <pc:sldMk cId="469910112" sldId="347"/>
            <ac:spMk id="820" creationId="{00000000-0000-0000-0000-000000000000}"/>
          </ac:spMkLst>
        </pc:spChg>
        <pc:spChg chg="mod">
          <ac:chgData name="Castelino, Samantha" userId="7b8e278c-fe50-4b91-966f-01e17a193b3f" providerId="ADAL" clId="{98F1E56A-2032-42F1-8760-D6D26B631998}" dt="2023-05-02T03:03:30.092" v="1788" actId="20577"/>
          <ac:spMkLst>
            <pc:docMk/>
            <pc:sldMk cId="469910112" sldId="347"/>
            <ac:spMk id="869" creationId="{00000000-0000-0000-0000-000000000000}"/>
          </ac:spMkLst>
        </pc:spChg>
      </pc:sldChg>
      <pc:sldMasterChg chg="delSldLayout">
        <pc:chgData name="Castelino, Samantha" userId="7b8e278c-fe50-4b91-966f-01e17a193b3f" providerId="ADAL" clId="{98F1E56A-2032-42F1-8760-D6D26B631998}" dt="2023-05-02T03:05:47.454" v="1792" actId="47"/>
        <pc:sldMasterMkLst>
          <pc:docMk/>
          <pc:sldMasterMk cId="0" sldId="2147483676"/>
        </pc:sldMasterMkLst>
        <pc:sldLayoutChg chg="del">
          <pc:chgData name="Castelino, Samantha" userId="7b8e278c-fe50-4b91-966f-01e17a193b3f" providerId="ADAL" clId="{98F1E56A-2032-42F1-8760-D6D26B631998}" dt="2023-05-02T03:05:47.454" v="1792" actId="47"/>
          <pc:sldLayoutMkLst>
            <pc:docMk/>
            <pc:sldMasterMk cId="0" sldId="2147483676"/>
            <pc:sldLayoutMk cId="0" sldId="2147483662"/>
          </pc:sldLayoutMkLst>
        </pc:sldLayoutChg>
      </pc:sldMasterChg>
    </pc:docChg>
  </pc:docChgLst>
  <pc:docChgLst>
    <pc:chgData name="Nisar, Ria" userId="S::rnisar@falcon.bentley.edu::3067ff28-7723-4213-b624-530e5d22380d" providerId="AD" clId="Web-{E580AA55-C86B-DFFF-072D-B6D75E6E8C3B}"/>
    <pc:docChg chg="addSld delSld modSld sldOrd">
      <pc:chgData name="Nisar, Ria" userId="S::rnisar@falcon.bentley.edu::3067ff28-7723-4213-b624-530e5d22380d" providerId="AD" clId="Web-{E580AA55-C86B-DFFF-072D-B6D75E6E8C3B}" dt="2023-05-01T04:18:10.131" v="613" actId="20577"/>
      <pc:docMkLst>
        <pc:docMk/>
      </pc:docMkLst>
      <pc:sldChg chg="modSp ord">
        <pc:chgData name="Nisar, Ria" userId="S::rnisar@falcon.bentley.edu::3067ff28-7723-4213-b624-530e5d22380d" providerId="AD" clId="Web-{E580AA55-C86B-DFFF-072D-B6D75E6E8C3B}" dt="2023-05-01T03:47:48.997" v="491"/>
        <pc:sldMkLst>
          <pc:docMk/>
          <pc:sldMk cId="2591443125" sldId="289"/>
        </pc:sldMkLst>
        <pc:spChg chg="mod">
          <ac:chgData name="Nisar, Ria" userId="S::rnisar@falcon.bentley.edu::3067ff28-7723-4213-b624-530e5d22380d" providerId="AD" clId="Web-{E580AA55-C86B-DFFF-072D-B6D75E6E8C3B}" dt="2023-05-01T03:46:46.839" v="477" actId="20577"/>
          <ac:spMkLst>
            <pc:docMk/>
            <pc:sldMk cId="2591443125" sldId="289"/>
            <ac:spMk id="1797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47:20.528" v="489" actId="20577"/>
          <ac:spMkLst>
            <pc:docMk/>
            <pc:sldMk cId="2591443125" sldId="289"/>
            <ac:spMk id="1799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47:28.465" v="490" actId="1076"/>
          <ac:spMkLst>
            <pc:docMk/>
            <pc:sldMk cId="2591443125" sldId="289"/>
            <ac:spMk id="1809" creationId="{00000000-0000-0000-0000-000000000000}"/>
          </ac:spMkLst>
        </pc:spChg>
      </pc:sldChg>
      <pc:sldChg chg="modSp ord">
        <pc:chgData name="Nisar, Ria" userId="S::rnisar@falcon.bentley.edu::3067ff28-7723-4213-b624-530e5d22380d" providerId="AD" clId="Web-{E580AA55-C86B-DFFF-072D-B6D75E6E8C3B}" dt="2023-05-01T03:40:52.538" v="475" actId="20577"/>
        <pc:sldMkLst>
          <pc:docMk/>
          <pc:sldMk cId="1042159585" sldId="292"/>
        </pc:sldMkLst>
        <pc:spChg chg="mod">
          <ac:chgData name="Nisar, Ria" userId="S::rnisar@falcon.bentley.edu::3067ff28-7723-4213-b624-530e5d22380d" providerId="AD" clId="Web-{E580AA55-C86B-DFFF-072D-B6D75E6E8C3B}" dt="2023-05-01T03:40:10.959" v="420" actId="20577"/>
          <ac:spMkLst>
            <pc:docMk/>
            <pc:sldMk cId="1042159585" sldId="292"/>
            <ac:spMk id="1718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40:52.538" v="475" actId="20577"/>
          <ac:spMkLst>
            <pc:docMk/>
            <pc:sldMk cId="1042159585" sldId="292"/>
            <ac:spMk id="1719" creationId="{00000000-0000-0000-0000-000000000000}"/>
          </ac:spMkLst>
        </pc:spChg>
      </pc:sldChg>
      <pc:sldChg chg="modSp ord">
        <pc:chgData name="Nisar, Ria" userId="S::rnisar@falcon.bentley.edu::3067ff28-7723-4213-b624-530e5d22380d" providerId="AD" clId="Web-{E580AA55-C86B-DFFF-072D-B6D75E6E8C3B}" dt="2023-05-01T03:11:06.980" v="233" actId="20577"/>
        <pc:sldMkLst>
          <pc:docMk/>
          <pc:sldMk cId="2727122344" sldId="304"/>
        </pc:sldMkLst>
        <pc:spChg chg="mod">
          <ac:chgData name="Nisar, Ria" userId="S::rnisar@falcon.bentley.edu::3067ff28-7723-4213-b624-530e5d22380d" providerId="AD" clId="Web-{E580AA55-C86B-DFFF-072D-B6D75E6E8C3B}" dt="2023-05-01T03:01:50.035" v="140" actId="20577"/>
          <ac:spMkLst>
            <pc:docMk/>
            <pc:sldMk cId="2727122344" sldId="304"/>
            <ac:spMk id="1387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03:49.945" v="155" actId="20577"/>
          <ac:spMkLst>
            <pc:docMk/>
            <pc:sldMk cId="2727122344" sldId="304"/>
            <ac:spMk id="1388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04:17.133" v="158"/>
          <ac:spMkLst>
            <pc:docMk/>
            <pc:sldMk cId="2727122344" sldId="304"/>
            <ac:spMk id="1389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04:36.540" v="166" actId="20577"/>
          <ac:spMkLst>
            <pc:docMk/>
            <pc:sldMk cId="2727122344" sldId="304"/>
            <ac:spMk id="1390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05:03.338" v="173" actId="20577"/>
          <ac:spMkLst>
            <pc:docMk/>
            <pc:sldMk cId="2727122344" sldId="304"/>
            <ac:spMk id="1391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10:09.994" v="225" actId="20577"/>
          <ac:spMkLst>
            <pc:docMk/>
            <pc:sldMk cId="2727122344" sldId="304"/>
            <ac:spMk id="1392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05:54.418" v="185" actId="20577"/>
          <ac:spMkLst>
            <pc:docMk/>
            <pc:sldMk cId="2727122344" sldId="304"/>
            <ac:spMk id="1393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10:08.322" v="224" actId="20577"/>
          <ac:spMkLst>
            <pc:docMk/>
            <pc:sldMk cId="2727122344" sldId="304"/>
            <ac:spMk id="1394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07:09.036" v="197" actId="20577"/>
          <ac:spMkLst>
            <pc:docMk/>
            <pc:sldMk cId="2727122344" sldId="304"/>
            <ac:spMk id="1395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07:16.161" v="205" actId="20577"/>
          <ac:spMkLst>
            <pc:docMk/>
            <pc:sldMk cId="2727122344" sldId="304"/>
            <ac:spMk id="1396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08:11.412" v="214" actId="20577"/>
          <ac:spMkLst>
            <pc:docMk/>
            <pc:sldMk cId="2727122344" sldId="304"/>
            <ac:spMk id="1397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09:42.431" v="223" actId="20577"/>
          <ac:spMkLst>
            <pc:docMk/>
            <pc:sldMk cId="2727122344" sldId="304"/>
            <ac:spMk id="1398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11:06.980" v="233" actId="20577"/>
          <ac:spMkLst>
            <pc:docMk/>
            <pc:sldMk cId="2727122344" sldId="304"/>
            <ac:spMk id="1399" creationId="{00000000-0000-0000-0000-000000000000}"/>
          </ac:spMkLst>
        </pc:spChg>
      </pc:sldChg>
      <pc:sldChg chg="ord">
        <pc:chgData name="Nisar, Ria" userId="S::rnisar@falcon.bentley.edu::3067ff28-7723-4213-b624-530e5d22380d" providerId="AD" clId="Web-{E580AA55-C86B-DFFF-072D-B6D75E6E8C3B}" dt="2023-05-01T04:10:10.204" v="568"/>
        <pc:sldMkLst>
          <pc:docMk/>
          <pc:sldMk cId="520824442" sldId="307"/>
        </pc:sldMkLst>
      </pc:sldChg>
      <pc:sldChg chg="modSp ord">
        <pc:chgData name="Nisar, Ria" userId="S::rnisar@falcon.bentley.edu::3067ff28-7723-4213-b624-530e5d22380d" providerId="AD" clId="Web-{E580AA55-C86B-DFFF-072D-B6D75E6E8C3B}" dt="2023-05-01T03:51:28.769" v="553" actId="14100"/>
        <pc:sldMkLst>
          <pc:docMk/>
          <pc:sldMk cId="1827460240" sldId="309"/>
        </pc:sldMkLst>
        <pc:spChg chg="mod">
          <ac:chgData name="Nisar, Ria" userId="S::rnisar@falcon.bentley.edu::3067ff28-7723-4213-b624-530e5d22380d" providerId="AD" clId="Web-{E580AA55-C86B-DFFF-072D-B6D75E6E8C3B}" dt="2023-05-01T03:48:23.905" v="505" actId="20577"/>
          <ac:spMkLst>
            <pc:docMk/>
            <pc:sldMk cId="1827460240" sldId="309"/>
            <ac:spMk id="1266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51:28.769" v="553" actId="14100"/>
          <ac:spMkLst>
            <pc:docMk/>
            <pc:sldMk cId="1827460240" sldId="309"/>
            <ac:spMk id="1280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50:37.112" v="547" actId="20577"/>
          <ac:spMkLst>
            <pc:docMk/>
            <pc:sldMk cId="1827460240" sldId="309"/>
            <ac:spMk id="1281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48:48.780" v="512" actId="20577"/>
          <ac:spMkLst>
            <pc:docMk/>
            <pc:sldMk cId="1827460240" sldId="309"/>
            <ac:spMk id="1292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50:02.126" v="522" actId="20577"/>
          <ac:spMkLst>
            <pc:docMk/>
            <pc:sldMk cId="1827460240" sldId="309"/>
            <ac:spMk id="1293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50:32.596" v="544" actId="20577"/>
          <ac:spMkLst>
            <pc:docMk/>
            <pc:sldMk cId="1827460240" sldId="309"/>
            <ac:spMk id="1295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50:24.846" v="536" actId="20577"/>
          <ac:spMkLst>
            <pc:docMk/>
            <pc:sldMk cId="1827460240" sldId="309"/>
            <ac:spMk id="1296" creationId="{00000000-0000-0000-0000-000000000000}"/>
          </ac:spMkLst>
        </pc:spChg>
      </pc:sldChg>
      <pc:sldChg chg="modSp">
        <pc:chgData name="Nisar, Ria" userId="S::rnisar@falcon.bentley.edu::3067ff28-7723-4213-b624-530e5d22380d" providerId="AD" clId="Web-{E580AA55-C86B-DFFF-072D-B6D75E6E8C3B}" dt="2023-05-01T03:23:03.486" v="266" actId="20577"/>
        <pc:sldMkLst>
          <pc:docMk/>
          <pc:sldMk cId="2896940118" sldId="310"/>
        </pc:sldMkLst>
        <pc:spChg chg="mod">
          <ac:chgData name="Nisar, Ria" userId="S::rnisar@falcon.bentley.edu::3067ff28-7723-4213-b624-530e5d22380d" providerId="AD" clId="Web-{E580AA55-C86B-DFFF-072D-B6D75E6E8C3B}" dt="2023-05-01T03:23:03.486" v="266" actId="20577"/>
          <ac:spMkLst>
            <pc:docMk/>
            <pc:sldMk cId="2896940118" sldId="310"/>
            <ac:spMk id="3" creationId="{4F81B051-453C-2726-5A3B-14EFDBDB6F6E}"/>
          </ac:spMkLst>
        </pc:spChg>
      </pc:sldChg>
      <pc:sldChg chg="modSp ord">
        <pc:chgData name="Nisar, Ria" userId="S::rnisar@falcon.bentley.edu::3067ff28-7723-4213-b624-530e5d22380d" providerId="AD" clId="Web-{E580AA55-C86B-DFFF-072D-B6D75E6E8C3B}" dt="2023-05-01T04:10:33.002" v="573" actId="20577"/>
        <pc:sldMkLst>
          <pc:docMk/>
          <pc:sldMk cId="1139318831" sldId="311"/>
        </pc:sldMkLst>
        <pc:spChg chg="mod">
          <ac:chgData name="Nisar, Ria" userId="S::rnisar@falcon.bentley.edu::3067ff28-7723-4213-b624-530e5d22380d" providerId="AD" clId="Web-{E580AA55-C86B-DFFF-072D-B6D75E6E8C3B}" dt="2023-05-01T04:10:21.892" v="570" actId="20577"/>
          <ac:spMkLst>
            <pc:docMk/>
            <pc:sldMk cId="1139318831" sldId="311"/>
            <ac:spMk id="922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4:10:33.002" v="573" actId="20577"/>
          <ac:spMkLst>
            <pc:docMk/>
            <pc:sldMk cId="1139318831" sldId="311"/>
            <ac:spMk id="923" creationId="{00000000-0000-0000-0000-000000000000}"/>
          </ac:spMkLst>
        </pc:spChg>
      </pc:sldChg>
      <pc:sldChg chg="modSp ord">
        <pc:chgData name="Nisar, Ria" userId="S::rnisar@falcon.bentley.edu::3067ff28-7723-4213-b624-530e5d22380d" providerId="AD" clId="Web-{E580AA55-C86B-DFFF-072D-B6D75E6E8C3B}" dt="2023-05-01T03:39:45.693" v="415" actId="20577"/>
        <pc:sldMkLst>
          <pc:docMk/>
          <pc:sldMk cId="1345139233" sldId="312"/>
        </pc:sldMkLst>
        <pc:spChg chg="mod">
          <ac:chgData name="Nisar, Ria" userId="S::rnisar@falcon.bentley.edu::3067ff28-7723-4213-b624-530e5d22380d" providerId="AD" clId="Web-{E580AA55-C86B-DFFF-072D-B6D75E6E8C3B}" dt="2023-05-01T03:31:15.552" v="406" actId="20577"/>
          <ac:spMkLst>
            <pc:docMk/>
            <pc:sldMk cId="1345139233" sldId="312"/>
            <ac:spMk id="3" creationId="{20E6B7D8-8A71-E373-DDB2-DE20F6BF2CCC}"/>
          </ac:spMkLst>
        </pc:spChg>
        <pc:spChg chg="mod">
          <ac:chgData name="Nisar, Ria" userId="S::rnisar@falcon.bentley.edu::3067ff28-7723-4213-b624-530e5d22380d" providerId="AD" clId="Web-{E580AA55-C86B-DFFF-072D-B6D75E6E8C3B}" dt="2023-05-01T03:28:33.735" v="364" actId="20577"/>
          <ac:spMkLst>
            <pc:docMk/>
            <pc:sldMk cId="1345139233" sldId="312"/>
            <ac:spMk id="5" creationId="{D8018213-5DD0-2593-1E93-BEE9F28D8913}"/>
          </ac:spMkLst>
        </pc:spChg>
        <pc:spChg chg="mod">
          <ac:chgData name="Nisar, Ria" userId="S::rnisar@falcon.bentley.edu::3067ff28-7723-4213-b624-530e5d22380d" providerId="AD" clId="Web-{E580AA55-C86B-DFFF-072D-B6D75E6E8C3B}" dt="2023-05-01T03:29:30.815" v="390" actId="20577"/>
          <ac:spMkLst>
            <pc:docMk/>
            <pc:sldMk cId="1345139233" sldId="312"/>
            <ac:spMk id="7" creationId="{40750050-FE82-5314-F9E1-FA1290413718}"/>
          </ac:spMkLst>
        </pc:spChg>
        <pc:spChg chg="mod">
          <ac:chgData name="Nisar, Ria" userId="S::rnisar@falcon.bentley.edu::3067ff28-7723-4213-b624-530e5d22380d" providerId="AD" clId="Web-{E580AA55-C86B-DFFF-072D-B6D75E6E8C3B}" dt="2023-05-01T03:39:45.693" v="415" actId="20577"/>
          <ac:spMkLst>
            <pc:docMk/>
            <pc:sldMk cId="1345139233" sldId="312"/>
            <ac:spMk id="896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3:30:51.067" v="401" actId="20577"/>
          <ac:spMkLst>
            <pc:docMk/>
            <pc:sldMk cId="1345139233" sldId="312"/>
            <ac:spMk id="901" creationId="{00000000-0000-0000-0000-000000000000}"/>
          </ac:spMkLst>
        </pc:spChg>
      </pc:sldChg>
      <pc:sldChg chg="modSp">
        <pc:chgData name="Nisar, Ria" userId="S::rnisar@falcon.bentley.edu::3067ff28-7723-4213-b624-530e5d22380d" providerId="AD" clId="Web-{E580AA55-C86B-DFFF-072D-B6D75E6E8C3B}" dt="2023-05-01T03:03:37.117" v="145" actId="20577"/>
        <pc:sldMkLst>
          <pc:docMk/>
          <pc:sldMk cId="66700765" sldId="315"/>
        </pc:sldMkLst>
        <pc:spChg chg="mod">
          <ac:chgData name="Nisar, Ria" userId="S::rnisar@falcon.bentley.edu::3067ff28-7723-4213-b624-530e5d22380d" providerId="AD" clId="Web-{E580AA55-C86B-DFFF-072D-B6D75E6E8C3B}" dt="2023-05-01T03:03:37.117" v="145" actId="20577"/>
          <ac:spMkLst>
            <pc:docMk/>
            <pc:sldMk cId="66700765" sldId="315"/>
            <ac:spMk id="3" creationId="{C2AA5687-D8D4-88B3-D8EC-888A489292E2}"/>
          </ac:spMkLst>
        </pc:spChg>
      </pc:sldChg>
      <pc:sldChg chg="modSp add replId">
        <pc:chgData name="Nisar, Ria" userId="S::rnisar@falcon.bentley.edu::3067ff28-7723-4213-b624-530e5d22380d" providerId="AD" clId="Web-{E580AA55-C86B-DFFF-072D-B6D75E6E8C3B}" dt="2023-05-01T04:09:49.375" v="567" actId="20577"/>
        <pc:sldMkLst>
          <pc:docMk/>
          <pc:sldMk cId="1081862830" sldId="325"/>
        </pc:sldMkLst>
        <pc:spChg chg="mod">
          <ac:chgData name="Nisar, Ria" userId="S::rnisar@falcon.bentley.edu::3067ff28-7723-4213-b624-530e5d22380d" providerId="AD" clId="Web-{E580AA55-C86B-DFFF-072D-B6D75E6E8C3B}" dt="2023-05-01T04:09:41.265" v="556" actId="20577"/>
          <ac:spMkLst>
            <pc:docMk/>
            <pc:sldMk cId="1081862830" sldId="325"/>
            <ac:spMk id="1150" creationId="{00000000-0000-0000-0000-000000000000}"/>
          </ac:spMkLst>
        </pc:spChg>
        <pc:spChg chg="mod">
          <ac:chgData name="Nisar, Ria" userId="S::rnisar@falcon.bentley.edu::3067ff28-7723-4213-b624-530e5d22380d" providerId="AD" clId="Web-{E580AA55-C86B-DFFF-072D-B6D75E6E8C3B}" dt="2023-05-01T04:09:49.375" v="567" actId="20577"/>
          <ac:spMkLst>
            <pc:docMk/>
            <pc:sldMk cId="1081862830" sldId="325"/>
            <ac:spMk id="1260" creationId="{00000000-0000-0000-0000-000000000000}"/>
          </ac:spMkLst>
        </pc:spChg>
      </pc:sldChg>
      <pc:sldChg chg="new del">
        <pc:chgData name="Nisar, Ria" userId="S::rnisar@falcon.bentley.edu::3067ff28-7723-4213-b624-530e5d22380d" providerId="AD" clId="Web-{E580AA55-C86B-DFFF-072D-B6D75E6E8C3B}" dt="2023-05-01T04:11:24.379" v="575"/>
        <pc:sldMkLst>
          <pc:docMk/>
          <pc:sldMk cId="943304976" sldId="326"/>
        </pc:sldMkLst>
      </pc:sldChg>
      <pc:sldChg chg="modSp new">
        <pc:chgData name="Nisar, Ria" userId="S::rnisar@falcon.bentley.edu::3067ff28-7723-4213-b624-530e5d22380d" providerId="AD" clId="Web-{E580AA55-C86B-DFFF-072D-B6D75E6E8C3B}" dt="2023-05-01T04:18:10.131" v="613" actId="20577"/>
        <pc:sldMkLst>
          <pc:docMk/>
          <pc:sldMk cId="3310023029" sldId="326"/>
        </pc:sldMkLst>
        <pc:spChg chg="mod">
          <ac:chgData name="Nisar, Ria" userId="S::rnisar@falcon.bentley.edu::3067ff28-7723-4213-b624-530e5d22380d" providerId="AD" clId="Web-{E580AA55-C86B-DFFF-072D-B6D75E6E8C3B}" dt="2023-05-01T04:18:10.131" v="613" actId="20577"/>
          <ac:spMkLst>
            <pc:docMk/>
            <pc:sldMk cId="3310023029" sldId="326"/>
            <ac:spMk id="2" creationId="{73F0A770-BE76-0515-51F2-0A8C9322A9C3}"/>
          </ac:spMkLst>
        </pc:spChg>
        <pc:spChg chg="mod">
          <ac:chgData name="Nisar, Ria" userId="S::rnisar@falcon.bentley.edu::3067ff28-7723-4213-b624-530e5d22380d" providerId="AD" clId="Web-{E580AA55-C86B-DFFF-072D-B6D75E6E8C3B}" dt="2023-05-01T04:12:53.992" v="600" actId="20577"/>
          <ac:spMkLst>
            <pc:docMk/>
            <pc:sldMk cId="3310023029" sldId="326"/>
            <ac:spMk id="3" creationId="{8B426F3E-927D-ACAB-9C48-592243A76783}"/>
          </ac:spMkLst>
        </pc:spChg>
      </pc:sldChg>
    </pc:docChg>
  </pc:docChgLst>
  <pc:docChgLst>
    <pc:chgData name="Castelino, Samantha" userId="S::scastelino@falcon.bentley.edu::7b8e278c-fe50-4b91-966f-01e17a193b3f" providerId="AD" clId="Web-{AC33BFCF-D6F8-473C-A0A7-AD23FDBF8E0D}"/>
    <pc:docChg chg="addSld delSld modSld sldOrd addMainMaster modMainMaster">
      <pc:chgData name="Castelino, Samantha" userId="S::scastelino@falcon.bentley.edu::7b8e278c-fe50-4b91-966f-01e17a193b3f" providerId="AD" clId="Web-{AC33BFCF-D6F8-473C-A0A7-AD23FDBF8E0D}" dt="2023-04-30T03:36:02.159" v="373" actId="20577"/>
      <pc:docMkLst>
        <pc:docMk/>
      </pc:docMkLst>
      <pc:sldChg chg="addSp delSp modSp mod setBg addAnim delAnim">
        <pc:chgData name="Castelino, Samantha" userId="S::scastelino@falcon.bentley.edu::7b8e278c-fe50-4b91-966f-01e17a193b3f" providerId="AD" clId="Web-{AC33BFCF-D6F8-473C-A0A7-AD23FDBF8E0D}" dt="2023-04-30T03:33:07.413" v="308" actId="14100"/>
        <pc:sldMkLst>
          <pc:docMk/>
          <pc:sldMk cId="109857222" sldId="256"/>
        </pc:sldMkLst>
        <pc:spChg chg="mod">
          <ac:chgData name="Castelino, Samantha" userId="S::scastelino@falcon.bentley.edu::7b8e278c-fe50-4b91-966f-01e17a193b3f" providerId="AD" clId="Web-{AC33BFCF-D6F8-473C-A0A7-AD23FDBF8E0D}" dt="2023-04-30T03:29:44.635" v="289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astelino, Samantha" userId="S::scastelino@falcon.bentley.edu::7b8e278c-fe50-4b91-966f-01e17a193b3f" providerId="AD" clId="Web-{AC33BFCF-D6F8-473C-A0A7-AD23FDBF8E0D}" dt="2023-04-30T03:26:55.313" v="25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Castelino, Samantha" userId="S::scastelino@falcon.bentley.edu::7b8e278c-fe50-4b91-966f-01e17a193b3f" providerId="AD" clId="Web-{AC33BFCF-D6F8-473C-A0A7-AD23FDBF8E0D}" dt="2023-04-30T03:06:29.879" v="27"/>
          <ac:spMkLst>
            <pc:docMk/>
            <pc:sldMk cId="109857222" sldId="256"/>
            <ac:spMk id="5" creationId="{B1B0A0D8-C926-49B4-29EF-3EFD8EC7AF26}"/>
          </ac:spMkLst>
        </pc:spChg>
        <pc:spChg chg="add mod ord">
          <ac:chgData name="Castelino, Samantha" userId="S::scastelino@falcon.bentley.edu::7b8e278c-fe50-4b91-966f-01e17a193b3f" providerId="AD" clId="Web-{AC33BFCF-D6F8-473C-A0A7-AD23FDBF8E0D}" dt="2023-04-30T03:28:02.020" v="268" actId="1076"/>
          <ac:spMkLst>
            <pc:docMk/>
            <pc:sldMk cId="109857222" sldId="256"/>
            <ac:spMk id="8" creationId="{C61DBFD8-0B5C-CD19-BE60-7DC988199A8D}"/>
          </ac:spMkLst>
        </pc:spChg>
        <pc:spChg chg="add del mod">
          <ac:chgData name="Castelino, Samantha" userId="S::scastelino@falcon.bentley.edu::7b8e278c-fe50-4b91-966f-01e17a193b3f" providerId="AD" clId="Web-{AC33BFCF-D6F8-473C-A0A7-AD23FDBF8E0D}" dt="2023-04-30T03:26:55.313" v="250"/>
          <ac:spMkLst>
            <pc:docMk/>
            <pc:sldMk cId="109857222" sldId="256"/>
            <ac:spMk id="10" creationId="{870A1295-61BC-4214-AA3E-D396673024D0}"/>
          </ac:spMkLst>
        </pc:spChg>
        <pc:spChg chg="mod">
          <ac:chgData name="Castelino, Samantha" userId="S::scastelino@falcon.bentley.edu::7b8e278c-fe50-4b91-966f-01e17a193b3f" providerId="AD" clId="Web-{AC33BFCF-D6F8-473C-A0A7-AD23FDBF8E0D}" dt="2023-04-30T03:06:49.739" v="41"/>
          <ac:spMkLst>
            <pc:docMk/>
            <pc:sldMk cId="109857222" sldId="256"/>
            <ac:spMk id="13" creationId="{16C6BF63-6277-4C39-BE5D-3C341662CE4E}"/>
          </ac:spMkLst>
        </pc:spChg>
        <pc:spChg chg="mod">
          <ac:chgData name="Castelino, Samantha" userId="S::scastelino@falcon.bentley.edu::7b8e278c-fe50-4b91-966f-01e17a193b3f" providerId="AD" clId="Web-{AC33BFCF-D6F8-473C-A0A7-AD23FDBF8E0D}" dt="2023-04-30T03:06:49.755" v="42"/>
          <ac:spMkLst>
            <pc:docMk/>
            <pc:sldMk cId="109857222" sldId="256"/>
            <ac:spMk id="14" creationId="{6EA3BAD9-C130-4A9C-9086-20D132A6CF29}"/>
          </ac:spMkLst>
        </pc:spChg>
        <pc:spChg chg="mod">
          <ac:chgData name="Castelino, Samantha" userId="S::scastelino@falcon.bentley.edu::7b8e278c-fe50-4b91-966f-01e17a193b3f" providerId="AD" clId="Web-{AC33BFCF-D6F8-473C-A0A7-AD23FDBF8E0D}" dt="2023-04-30T03:06:49.755" v="43"/>
          <ac:spMkLst>
            <pc:docMk/>
            <pc:sldMk cId="109857222" sldId="256"/>
            <ac:spMk id="15" creationId="{2587D38B-9E07-4A8B-B285-5FEBF6A60DC7}"/>
          </ac:spMkLst>
        </pc:spChg>
        <pc:spChg chg="mod">
          <ac:chgData name="Castelino, Samantha" userId="S::scastelino@falcon.bentley.edu::7b8e278c-fe50-4b91-966f-01e17a193b3f" providerId="AD" clId="Web-{AC33BFCF-D6F8-473C-A0A7-AD23FDBF8E0D}" dt="2023-04-30T03:06:49.770" v="44"/>
          <ac:spMkLst>
            <pc:docMk/>
            <pc:sldMk cId="109857222" sldId="256"/>
            <ac:spMk id="16" creationId="{5EF4DD4B-217B-4346-A2B8-4327936399CA}"/>
          </ac:spMkLst>
        </pc:spChg>
        <pc:spChg chg="add del">
          <ac:chgData name="Castelino, Samantha" userId="S::scastelino@falcon.bentley.edu::7b8e278c-fe50-4b91-966f-01e17a193b3f" providerId="AD" clId="Web-{AC33BFCF-D6F8-473C-A0A7-AD23FDBF8E0D}" dt="2023-04-30T03:26:26.936" v="237"/>
          <ac:spMkLst>
            <pc:docMk/>
            <pc:sldMk cId="109857222" sldId="256"/>
            <ac:spMk id="23" creationId="{C1DD1A8A-57D5-4A81-AD04-532B043C5611}"/>
          </ac:spMkLst>
        </pc:spChg>
        <pc:spChg chg="add del">
          <ac:chgData name="Castelino, Samantha" userId="S::scastelino@falcon.bentley.edu::7b8e278c-fe50-4b91-966f-01e17a193b3f" providerId="AD" clId="Web-{AC33BFCF-D6F8-473C-A0A7-AD23FDBF8E0D}" dt="2023-04-30T03:26:26.936" v="237"/>
          <ac:spMkLst>
            <pc:docMk/>
            <pc:sldMk cId="109857222" sldId="256"/>
            <ac:spMk id="25" creationId="{007891EC-4501-44ED-A8C8-B11B6DB767AB}"/>
          </ac:spMkLst>
        </pc:spChg>
        <pc:spChg chg="add del">
          <ac:chgData name="Castelino, Samantha" userId="S::scastelino@falcon.bentley.edu::7b8e278c-fe50-4b91-966f-01e17a193b3f" providerId="AD" clId="Web-{AC33BFCF-D6F8-473C-A0A7-AD23FDBF8E0D}" dt="2023-04-30T03:26:50.438" v="243"/>
          <ac:spMkLst>
            <pc:docMk/>
            <pc:sldMk cId="109857222" sldId="256"/>
            <ac:spMk id="27" creationId="{4D4677D2-D5AC-4CF9-9EED-2B89D0A1C212}"/>
          </ac:spMkLst>
        </pc:spChg>
        <pc:spChg chg="add del">
          <ac:chgData name="Castelino, Samantha" userId="S::scastelino@falcon.bentley.edu::7b8e278c-fe50-4b91-966f-01e17a193b3f" providerId="AD" clId="Web-{AC33BFCF-D6F8-473C-A0A7-AD23FDBF8E0D}" dt="2023-04-30T03:26:50.438" v="243"/>
          <ac:spMkLst>
            <pc:docMk/>
            <pc:sldMk cId="109857222" sldId="256"/>
            <ac:spMk id="28" creationId="{C6D54F7E-825A-4BBA-815F-35CCA8B97786}"/>
          </ac:spMkLst>
        </pc:spChg>
        <pc:spChg chg="add del">
          <ac:chgData name="Castelino, Samantha" userId="S::scastelino@falcon.bentley.edu::7b8e278c-fe50-4b91-966f-01e17a193b3f" providerId="AD" clId="Web-{AC33BFCF-D6F8-473C-A0A7-AD23FDBF8E0D}" dt="2023-04-30T03:26:55.297" v="249"/>
          <ac:spMkLst>
            <pc:docMk/>
            <pc:sldMk cId="109857222" sldId="256"/>
            <ac:spMk id="30" creationId="{026A84AF-6F58-471A-BF1F-10D8C03511C4}"/>
          </ac:spMkLst>
        </pc:spChg>
        <pc:spChg chg="add">
          <ac:chgData name="Castelino, Samantha" userId="S::scastelino@falcon.bentley.edu::7b8e278c-fe50-4b91-966f-01e17a193b3f" providerId="AD" clId="Web-{AC33BFCF-D6F8-473C-A0A7-AD23FDBF8E0D}" dt="2023-04-30T03:26:55.313" v="250"/>
          <ac:spMkLst>
            <pc:docMk/>
            <pc:sldMk cId="109857222" sldId="256"/>
            <ac:spMk id="32" creationId="{9B7AD9F6-8CE7-4299-8FC6-328F4DCD3FF9}"/>
          </ac:spMkLst>
        </pc:spChg>
        <pc:spChg chg="add">
          <ac:chgData name="Castelino, Samantha" userId="S::scastelino@falcon.bentley.edu::7b8e278c-fe50-4b91-966f-01e17a193b3f" providerId="AD" clId="Web-{AC33BFCF-D6F8-473C-A0A7-AD23FDBF8E0D}" dt="2023-04-30T03:26:55.313" v="250"/>
          <ac:spMkLst>
            <pc:docMk/>
            <pc:sldMk cId="109857222" sldId="256"/>
            <ac:spMk id="33" creationId="{F49775AF-8896-43EE-92C6-83497D6DC56F}"/>
          </ac:spMkLst>
        </pc:spChg>
        <pc:grpChg chg="add del">
          <ac:chgData name="Castelino, Samantha" userId="S::scastelino@falcon.bentley.edu::7b8e278c-fe50-4b91-966f-01e17a193b3f" providerId="AD" clId="Web-{AC33BFCF-D6F8-473C-A0A7-AD23FDBF8E0D}" dt="2023-04-30T03:26:55.313" v="250"/>
          <ac:grpSpMkLst>
            <pc:docMk/>
            <pc:sldMk cId="109857222" sldId="256"/>
            <ac:grpSpMk id="12" creationId="{0B139475-2B26-4CA9-9413-DE741E49F7BB}"/>
          </ac:grpSpMkLst>
        </pc:grpChg>
        <pc:picChg chg="add del mod">
          <ac:chgData name="Castelino, Samantha" userId="S::scastelino@falcon.bentley.edu::7b8e278c-fe50-4b91-966f-01e17a193b3f" providerId="AD" clId="Web-{AC33BFCF-D6F8-473C-A0A7-AD23FDBF8E0D}" dt="2023-04-30T03:24:55.851" v="222"/>
          <ac:picMkLst>
            <pc:docMk/>
            <pc:sldMk cId="109857222" sldId="256"/>
            <ac:picMk id="4" creationId="{B3319011-585A-02EF-ABDD-0EBB7433697D}"/>
          </ac:picMkLst>
        </pc:picChg>
        <pc:picChg chg="add del mod">
          <ac:chgData name="Castelino, Samantha" userId="S::scastelino@falcon.bentley.edu::7b8e278c-fe50-4b91-966f-01e17a193b3f" providerId="AD" clId="Web-{AC33BFCF-D6F8-473C-A0A7-AD23FDBF8E0D}" dt="2023-04-30T03:25:33.619" v="225"/>
          <ac:picMkLst>
            <pc:docMk/>
            <pc:sldMk cId="109857222" sldId="256"/>
            <ac:picMk id="9" creationId="{FD1BBB60-5A44-29D4-2803-3817DE109CB0}"/>
          </ac:picMkLst>
        </pc:picChg>
        <pc:picChg chg="add del mod">
          <ac:chgData name="Castelino, Samantha" userId="S::scastelino@falcon.bentley.edu::7b8e278c-fe50-4b91-966f-01e17a193b3f" providerId="AD" clId="Web-{AC33BFCF-D6F8-473C-A0A7-AD23FDBF8E0D}" dt="2023-04-30T03:25:36.104" v="227"/>
          <ac:picMkLst>
            <pc:docMk/>
            <pc:sldMk cId="109857222" sldId="256"/>
            <ac:picMk id="11" creationId="{913889C8-6863-7E8E-3E8D-027669A961A7}"/>
          </ac:picMkLst>
        </pc:picChg>
        <pc:picChg chg="add del mod">
          <ac:chgData name="Castelino, Samantha" userId="S::scastelino@falcon.bentley.edu::7b8e278c-fe50-4b91-966f-01e17a193b3f" providerId="AD" clId="Web-{AC33BFCF-D6F8-473C-A0A7-AD23FDBF8E0D}" dt="2023-04-30T03:25:45.510" v="229"/>
          <ac:picMkLst>
            <pc:docMk/>
            <pc:sldMk cId="109857222" sldId="256"/>
            <ac:picMk id="17" creationId="{1561EDB4-8B4C-2002-03C2-487AAA95B67A}"/>
          </ac:picMkLst>
        </pc:picChg>
        <pc:picChg chg="add mod ord">
          <ac:chgData name="Castelino, Samantha" userId="S::scastelino@falcon.bentley.edu::7b8e278c-fe50-4b91-966f-01e17a193b3f" providerId="AD" clId="Web-{AC33BFCF-D6F8-473C-A0A7-AD23FDBF8E0D}" dt="2023-04-30T03:33:07.413" v="308" actId="14100"/>
          <ac:picMkLst>
            <pc:docMk/>
            <pc:sldMk cId="109857222" sldId="256"/>
            <ac:picMk id="18" creationId="{1760ED5E-78DF-8B90-24D0-A80190D97A4D}"/>
          </ac:picMkLst>
        </pc:picChg>
      </pc:sldChg>
      <pc:sldChg chg="addSp delSp modSp new del">
        <pc:chgData name="Castelino, Samantha" userId="S::scastelino@falcon.bentley.edu::7b8e278c-fe50-4b91-966f-01e17a193b3f" providerId="AD" clId="Web-{AC33BFCF-D6F8-473C-A0A7-AD23FDBF8E0D}" dt="2023-04-30T03:19:03.642" v="169"/>
        <pc:sldMkLst>
          <pc:docMk/>
          <pc:sldMk cId="1525867945" sldId="257"/>
        </pc:sldMkLst>
        <pc:picChg chg="add del mod">
          <ac:chgData name="Castelino, Samantha" userId="S::scastelino@falcon.bentley.edu::7b8e278c-fe50-4b91-966f-01e17a193b3f" providerId="AD" clId="Web-{AC33BFCF-D6F8-473C-A0A7-AD23FDBF8E0D}" dt="2023-04-30T03:10:46.003" v="88"/>
          <ac:picMkLst>
            <pc:docMk/>
            <pc:sldMk cId="1525867945" sldId="257"/>
            <ac:picMk id="5" creationId="{1D5A96D6-1FA2-848B-9977-B756A34AF8C4}"/>
          </ac:picMkLst>
        </pc:picChg>
      </pc:sldChg>
      <pc:sldChg chg="new del">
        <pc:chgData name="Castelino, Samantha" userId="S::scastelino@falcon.bentley.edu::7b8e278c-fe50-4b91-966f-01e17a193b3f" providerId="AD" clId="Web-{AC33BFCF-D6F8-473C-A0A7-AD23FDBF8E0D}" dt="2023-04-30T03:18:32.328" v="145"/>
        <pc:sldMkLst>
          <pc:docMk/>
          <pc:sldMk cId="3211706588" sldId="258"/>
        </pc:sldMkLst>
      </pc:sldChg>
      <pc:sldChg chg="addSp delSp modSp add del mod replId setBg addAnim delAnim setClrOvrMap">
        <pc:chgData name="Castelino, Samantha" userId="S::scastelino@falcon.bentley.edu::7b8e278c-fe50-4b91-966f-01e17a193b3f" providerId="AD" clId="Web-{AC33BFCF-D6F8-473C-A0A7-AD23FDBF8E0D}" dt="2023-04-30T03:32:02.378" v="298"/>
        <pc:sldMkLst>
          <pc:docMk/>
          <pc:sldMk cId="3409257725" sldId="259"/>
        </pc:sldMkLst>
        <pc:spChg chg="mod ord">
          <ac:chgData name="Castelino, Samantha" userId="S::scastelino@falcon.bentley.edu::7b8e278c-fe50-4b91-966f-01e17a193b3f" providerId="AD" clId="Web-{AC33BFCF-D6F8-473C-A0A7-AD23FDBF8E0D}" dt="2023-04-30T03:13:11.871" v="118" actId="20577"/>
          <ac:spMkLst>
            <pc:docMk/>
            <pc:sldMk cId="3409257725" sldId="259"/>
            <ac:spMk id="2" creationId="{00000000-0000-0000-0000-000000000000}"/>
          </ac:spMkLst>
        </pc:spChg>
        <pc:spChg chg="del mod">
          <ac:chgData name="Castelino, Samantha" userId="S::scastelino@falcon.bentley.edu::7b8e278c-fe50-4b91-966f-01e17a193b3f" providerId="AD" clId="Web-{AC33BFCF-D6F8-473C-A0A7-AD23FDBF8E0D}" dt="2023-04-30T03:12:21.462" v="99"/>
          <ac:spMkLst>
            <pc:docMk/>
            <pc:sldMk cId="3409257725" sldId="259"/>
            <ac:spMk id="3" creationId="{00000000-0000-0000-0000-000000000000}"/>
          </ac:spMkLst>
        </pc:spChg>
        <pc:spChg chg="add del mod">
          <ac:chgData name="Castelino, Samantha" userId="S::scastelino@falcon.bentley.edu::7b8e278c-fe50-4b91-966f-01e17a193b3f" providerId="AD" clId="Web-{AC33BFCF-D6F8-473C-A0A7-AD23FDBF8E0D}" dt="2023-04-30T03:12:29.025" v="102"/>
          <ac:spMkLst>
            <pc:docMk/>
            <pc:sldMk cId="3409257725" sldId="259"/>
            <ac:spMk id="6" creationId="{95BE45E1-1E0C-A503-169A-B3E2E8D86689}"/>
          </ac:spMkLst>
        </pc:spChg>
        <pc:spChg chg="del mod">
          <ac:chgData name="Castelino, Samantha" userId="S::scastelino@falcon.bentley.edu::7b8e278c-fe50-4b91-966f-01e17a193b3f" providerId="AD" clId="Web-{AC33BFCF-D6F8-473C-A0A7-AD23FDBF8E0D}" dt="2023-04-30T03:12:26.259" v="101"/>
          <ac:spMkLst>
            <pc:docMk/>
            <pc:sldMk cId="3409257725" sldId="259"/>
            <ac:spMk id="8" creationId="{C61DBFD8-0B5C-CD19-BE60-7DC988199A8D}"/>
          </ac:spMkLst>
        </pc:spChg>
        <pc:spChg chg="del">
          <ac:chgData name="Castelino, Samantha" userId="S::scastelino@falcon.bentley.edu::7b8e278c-fe50-4b91-966f-01e17a193b3f" providerId="AD" clId="Web-{AC33BFCF-D6F8-473C-A0A7-AD23FDBF8E0D}" dt="2023-04-30T03:12:11.383" v="91"/>
          <ac:spMkLst>
            <pc:docMk/>
            <pc:sldMk cId="3409257725" sldId="259"/>
            <ac:spMk id="10" creationId="{870A1295-61BC-4214-AA3E-D396673024D0}"/>
          </ac:spMkLst>
        </pc:spChg>
        <pc:spChg chg="add del">
          <ac:chgData name="Castelino, Samantha" userId="S::scastelino@falcon.bentley.edu::7b8e278c-fe50-4b91-966f-01e17a193b3f" providerId="AD" clId="Web-{AC33BFCF-D6F8-473C-A0A7-AD23FDBF8E0D}" dt="2023-04-30T03:12:52.229" v="111"/>
          <ac:spMkLst>
            <pc:docMk/>
            <pc:sldMk cId="3409257725" sldId="259"/>
            <ac:spMk id="21" creationId="{71B2258F-86CA-4D4D-8270-BC05FCDEBFB3}"/>
          </ac:spMkLst>
        </pc:spChg>
        <pc:spChg chg="add">
          <ac:chgData name="Castelino, Samantha" userId="S::scastelino@falcon.bentley.edu::7b8e278c-fe50-4b91-966f-01e17a193b3f" providerId="AD" clId="Web-{AC33BFCF-D6F8-473C-A0A7-AD23FDBF8E0D}" dt="2023-04-30T03:12:52.229" v="111"/>
          <ac:spMkLst>
            <pc:docMk/>
            <pc:sldMk cId="3409257725" sldId="259"/>
            <ac:spMk id="26" creationId="{C1DD1A8A-57D5-4A81-AD04-532B043C5611}"/>
          </ac:spMkLst>
        </pc:spChg>
        <pc:spChg chg="add">
          <ac:chgData name="Castelino, Samantha" userId="S::scastelino@falcon.bentley.edu::7b8e278c-fe50-4b91-966f-01e17a193b3f" providerId="AD" clId="Web-{AC33BFCF-D6F8-473C-A0A7-AD23FDBF8E0D}" dt="2023-04-30T03:12:52.229" v="111"/>
          <ac:spMkLst>
            <pc:docMk/>
            <pc:sldMk cId="3409257725" sldId="259"/>
            <ac:spMk id="28" creationId="{007891EC-4501-44ED-A8C8-B11B6DB767AB}"/>
          </ac:spMkLst>
        </pc:spChg>
        <pc:grpChg chg="del">
          <ac:chgData name="Castelino, Samantha" userId="S::scastelino@falcon.bentley.edu::7b8e278c-fe50-4b91-966f-01e17a193b3f" providerId="AD" clId="Web-{AC33BFCF-D6F8-473C-A0A7-AD23FDBF8E0D}" dt="2023-04-30T03:12:11.383" v="91"/>
          <ac:grpSpMkLst>
            <pc:docMk/>
            <pc:sldMk cId="3409257725" sldId="259"/>
            <ac:grpSpMk id="12" creationId="{0B139475-2B26-4CA9-9413-DE741E49F7BB}"/>
          </ac:grpSpMkLst>
        </pc:grpChg>
        <pc:picChg chg="del mod">
          <ac:chgData name="Castelino, Samantha" userId="S::scastelino@falcon.bentley.edu::7b8e278c-fe50-4b91-966f-01e17a193b3f" providerId="AD" clId="Web-{AC33BFCF-D6F8-473C-A0A7-AD23FDBF8E0D}" dt="2023-04-30T03:31:48.861" v="296"/>
          <ac:picMkLst>
            <pc:docMk/>
            <pc:sldMk cId="3409257725" sldId="259"/>
            <ac:picMk id="4" creationId="{B3319011-585A-02EF-ABDD-0EBB7433697D}"/>
          </ac:picMkLst>
        </pc:picChg>
      </pc:sldChg>
      <pc:sldChg chg="modSp add del mod replId">
        <pc:chgData name="Castelino, Samantha" userId="S::scastelino@falcon.bentley.edu::7b8e278c-fe50-4b91-966f-01e17a193b3f" providerId="AD" clId="Web-{AC33BFCF-D6F8-473C-A0A7-AD23FDBF8E0D}" dt="2023-04-30T03:35:39.531" v="367"/>
        <pc:sldMkLst>
          <pc:docMk/>
          <pc:sldMk cId="3863575666" sldId="260"/>
        </pc:sldMkLst>
        <pc:spChg chg="mod">
          <ac:chgData name="Castelino, Samantha" userId="S::scastelino@falcon.bentley.edu::7b8e278c-fe50-4b91-966f-01e17a193b3f" providerId="AD" clId="Web-{AC33BFCF-D6F8-473C-A0A7-AD23FDBF8E0D}" dt="2023-04-30T03:17:49.279" v="137" actId="20577"/>
          <ac:spMkLst>
            <pc:docMk/>
            <pc:sldMk cId="3863575666" sldId="260"/>
            <ac:spMk id="2" creationId="{00000000-0000-0000-0000-000000000000}"/>
          </ac:spMkLst>
        </pc:spChg>
      </pc:sldChg>
      <pc:sldChg chg="modSp add del mod replId">
        <pc:chgData name="Castelino, Samantha" userId="S::scastelino@falcon.bentley.edu::7b8e278c-fe50-4b91-966f-01e17a193b3f" providerId="AD" clId="Web-{AC33BFCF-D6F8-473C-A0A7-AD23FDBF8E0D}" dt="2023-04-30T03:35:39.516" v="366"/>
        <pc:sldMkLst>
          <pc:docMk/>
          <pc:sldMk cId="260290457" sldId="261"/>
        </pc:sldMkLst>
        <pc:spChg chg="mod">
          <ac:chgData name="Castelino, Samantha" userId="S::scastelino@falcon.bentley.edu::7b8e278c-fe50-4b91-966f-01e17a193b3f" providerId="AD" clId="Web-{AC33BFCF-D6F8-473C-A0A7-AD23FDBF8E0D}" dt="2023-04-30T03:18:26.547" v="143" actId="20577"/>
          <ac:spMkLst>
            <pc:docMk/>
            <pc:sldMk cId="260290457" sldId="261"/>
            <ac:spMk id="2" creationId="{00000000-0000-0000-0000-000000000000}"/>
          </ac:spMkLst>
        </pc:spChg>
      </pc:sldChg>
      <pc:sldChg chg="modSp add del mod replId">
        <pc:chgData name="Castelino, Samantha" userId="S::scastelino@falcon.bentley.edu::7b8e278c-fe50-4b91-966f-01e17a193b3f" providerId="AD" clId="Web-{AC33BFCF-D6F8-473C-A0A7-AD23FDBF8E0D}" dt="2023-04-30T03:35:39.500" v="365"/>
        <pc:sldMkLst>
          <pc:docMk/>
          <pc:sldMk cId="3312830863" sldId="262"/>
        </pc:sldMkLst>
        <pc:spChg chg="mod">
          <ac:chgData name="Castelino, Samantha" userId="S::scastelino@falcon.bentley.edu::7b8e278c-fe50-4b91-966f-01e17a193b3f" providerId="AD" clId="Web-{AC33BFCF-D6F8-473C-A0A7-AD23FDBF8E0D}" dt="2023-04-30T03:18:58.408" v="167" actId="20577"/>
          <ac:spMkLst>
            <pc:docMk/>
            <pc:sldMk cId="3312830863" sldId="262"/>
            <ac:spMk id="2" creationId="{00000000-0000-0000-0000-000000000000}"/>
          </ac:spMkLst>
        </pc:spChg>
      </pc:sldChg>
      <pc:sldChg chg="modSp add del mod replId">
        <pc:chgData name="Castelino, Samantha" userId="S::scastelino@falcon.bentley.edu::7b8e278c-fe50-4b91-966f-01e17a193b3f" providerId="AD" clId="Web-{AC33BFCF-D6F8-473C-A0A7-AD23FDBF8E0D}" dt="2023-04-30T03:35:39.500" v="364"/>
        <pc:sldMkLst>
          <pc:docMk/>
          <pc:sldMk cId="311537915" sldId="263"/>
        </pc:sldMkLst>
        <pc:spChg chg="mod">
          <ac:chgData name="Castelino, Samantha" userId="S::scastelino@falcon.bentley.edu::7b8e278c-fe50-4b91-966f-01e17a193b3f" providerId="AD" clId="Web-{AC33BFCF-D6F8-473C-A0A7-AD23FDBF8E0D}" dt="2023-04-30T03:19:27.628" v="173" actId="20577"/>
          <ac:spMkLst>
            <pc:docMk/>
            <pc:sldMk cId="311537915" sldId="263"/>
            <ac:spMk id="2" creationId="{00000000-0000-0000-0000-000000000000}"/>
          </ac:spMkLst>
        </pc:spChg>
      </pc:sldChg>
      <pc:sldChg chg="new del">
        <pc:chgData name="Castelino, Samantha" userId="S::scastelino@falcon.bentley.edu::7b8e278c-fe50-4b91-966f-01e17a193b3f" providerId="AD" clId="Web-{AC33BFCF-D6F8-473C-A0A7-AD23FDBF8E0D}" dt="2023-04-30T03:19:33.285" v="175"/>
        <pc:sldMkLst>
          <pc:docMk/>
          <pc:sldMk cId="1226570572" sldId="264"/>
        </pc:sldMkLst>
      </pc:sldChg>
      <pc:sldChg chg="modSp add del mod replId">
        <pc:chgData name="Castelino, Samantha" userId="S::scastelino@falcon.bentley.edu::7b8e278c-fe50-4b91-966f-01e17a193b3f" providerId="AD" clId="Web-{AC33BFCF-D6F8-473C-A0A7-AD23FDBF8E0D}" dt="2023-04-30T03:35:39.469" v="362"/>
        <pc:sldMkLst>
          <pc:docMk/>
          <pc:sldMk cId="1393167654" sldId="264"/>
        </pc:sldMkLst>
        <pc:spChg chg="mod">
          <ac:chgData name="Castelino, Samantha" userId="S::scastelino@falcon.bentley.edu::7b8e278c-fe50-4b91-966f-01e17a193b3f" providerId="AD" clId="Web-{AC33BFCF-D6F8-473C-A0A7-AD23FDBF8E0D}" dt="2023-04-30T03:20:12.334" v="188" actId="20577"/>
          <ac:spMkLst>
            <pc:docMk/>
            <pc:sldMk cId="1393167654" sldId="264"/>
            <ac:spMk id="2" creationId="{00000000-0000-0000-0000-000000000000}"/>
          </ac:spMkLst>
        </pc:spChg>
      </pc:sldChg>
      <pc:sldChg chg="modSp add del mod ord replId">
        <pc:chgData name="Castelino, Samantha" userId="S::scastelino@falcon.bentley.edu::7b8e278c-fe50-4b91-966f-01e17a193b3f" providerId="AD" clId="Web-{AC33BFCF-D6F8-473C-A0A7-AD23FDBF8E0D}" dt="2023-04-30T03:35:39.484" v="363"/>
        <pc:sldMkLst>
          <pc:docMk/>
          <pc:sldMk cId="1579464192" sldId="265"/>
        </pc:sldMkLst>
        <pc:spChg chg="mod">
          <ac:chgData name="Castelino, Samantha" userId="S::scastelino@falcon.bentley.edu::7b8e278c-fe50-4b91-966f-01e17a193b3f" providerId="AD" clId="Web-{AC33BFCF-D6F8-473C-A0A7-AD23FDBF8E0D}" dt="2023-04-30T03:20:59.321" v="218" actId="1076"/>
          <ac:spMkLst>
            <pc:docMk/>
            <pc:sldMk cId="1579464192" sldId="265"/>
            <ac:spMk id="2" creationId="{00000000-0000-0000-0000-000000000000}"/>
          </ac:spMkLst>
        </pc:spChg>
      </pc:sldChg>
      <pc:sldChg chg="addSp modSp new del mod ord setBg">
        <pc:chgData name="Castelino, Samantha" userId="S::scastelino@falcon.bentley.edu::7b8e278c-fe50-4b91-966f-01e17a193b3f" providerId="AD" clId="Web-{AC33BFCF-D6F8-473C-A0A7-AD23FDBF8E0D}" dt="2023-04-30T03:35:43.235" v="368"/>
        <pc:sldMkLst>
          <pc:docMk/>
          <pc:sldMk cId="4213959121" sldId="266"/>
        </pc:sldMkLst>
        <pc:spChg chg="mod">
          <ac:chgData name="Castelino, Samantha" userId="S::scastelino@falcon.bentley.edu::7b8e278c-fe50-4b91-966f-01e17a193b3f" providerId="AD" clId="Web-{AC33BFCF-D6F8-473C-A0A7-AD23FDBF8E0D}" dt="2023-04-30T03:21:57.778" v="220"/>
          <ac:spMkLst>
            <pc:docMk/>
            <pc:sldMk cId="4213959121" sldId="266"/>
            <ac:spMk id="2" creationId="{1B39D062-EBA4-4C28-97A7-E3B063CA3C56}"/>
          </ac:spMkLst>
        </pc:spChg>
        <pc:spChg chg="mod">
          <ac:chgData name="Castelino, Samantha" userId="S::scastelino@falcon.bentley.edu::7b8e278c-fe50-4b91-966f-01e17a193b3f" providerId="AD" clId="Web-{AC33BFCF-D6F8-473C-A0A7-AD23FDBF8E0D}" dt="2023-04-30T03:21:57.778" v="220"/>
          <ac:spMkLst>
            <pc:docMk/>
            <pc:sldMk cId="4213959121" sldId="266"/>
            <ac:spMk id="3" creationId="{6BCD542D-4F61-A0CE-5611-DF1CDD99A602}"/>
          </ac:spMkLst>
        </pc:spChg>
        <pc:spChg chg="add">
          <ac:chgData name="Castelino, Samantha" userId="S::scastelino@falcon.bentley.edu::7b8e278c-fe50-4b91-966f-01e17a193b3f" providerId="AD" clId="Web-{AC33BFCF-D6F8-473C-A0A7-AD23FDBF8E0D}" dt="2023-04-30T03:21:57.778" v="220"/>
          <ac:spMkLst>
            <pc:docMk/>
            <pc:sldMk cId="4213959121" sldId="266"/>
            <ac:spMk id="8" creationId="{1BB867FF-FC45-48F7-8104-F89BE54909F1}"/>
          </ac:spMkLst>
        </pc:spChg>
        <pc:spChg chg="add">
          <ac:chgData name="Castelino, Samantha" userId="S::scastelino@falcon.bentley.edu::7b8e278c-fe50-4b91-966f-01e17a193b3f" providerId="AD" clId="Web-{AC33BFCF-D6F8-473C-A0A7-AD23FDBF8E0D}" dt="2023-04-30T03:21:57.778" v="220"/>
          <ac:spMkLst>
            <pc:docMk/>
            <pc:sldMk cId="4213959121" sldId="266"/>
            <ac:spMk id="10" creationId="{8BB56887-D0D5-4F0C-9E19-7247EB83C8B7}"/>
          </ac:spMkLst>
        </pc:spChg>
        <pc:spChg chg="add">
          <ac:chgData name="Castelino, Samantha" userId="S::scastelino@falcon.bentley.edu::7b8e278c-fe50-4b91-966f-01e17a193b3f" providerId="AD" clId="Web-{AC33BFCF-D6F8-473C-A0A7-AD23FDBF8E0D}" dt="2023-04-30T03:21:57.778" v="220"/>
          <ac:spMkLst>
            <pc:docMk/>
            <pc:sldMk cId="4213959121" sldId="266"/>
            <ac:spMk id="12" creationId="{081E4A58-353D-44AE-B2FC-2A74E2E400F7}"/>
          </ac:spMkLst>
        </pc:spChg>
      </pc:sldChg>
      <pc:sldChg chg="addSp delSp modSp add mod replId addAnim delAnim">
        <pc:chgData name="Castelino, Samantha" userId="S::scastelino@falcon.bentley.edu::7b8e278c-fe50-4b91-966f-01e17a193b3f" providerId="AD" clId="Web-{AC33BFCF-D6F8-473C-A0A7-AD23FDBF8E0D}" dt="2023-04-30T03:31:13.844" v="292"/>
        <pc:sldMkLst>
          <pc:docMk/>
          <pc:sldMk cId="467594490" sldId="267"/>
        </pc:sldMkLst>
        <pc:spChg chg="mod">
          <ac:chgData name="Castelino, Samantha" userId="S::scastelino@falcon.bentley.edu::7b8e278c-fe50-4b91-966f-01e17a193b3f" providerId="AD" clId="Web-{AC33BFCF-D6F8-473C-A0A7-AD23FDBF8E0D}" dt="2023-04-30T03:29:31.963" v="288" actId="20577"/>
          <ac:spMkLst>
            <pc:docMk/>
            <pc:sldMk cId="467594490" sldId="267"/>
            <ac:spMk id="2" creationId="{00000000-0000-0000-0000-000000000000}"/>
          </ac:spMkLst>
        </pc:spChg>
        <pc:spChg chg="del mod">
          <ac:chgData name="Castelino, Samantha" userId="S::scastelino@falcon.bentley.edu::7b8e278c-fe50-4b91-966f-01e17a193b3f" providerId="AD" clId="Web-{AC33BFCF-D6F8-473C-A0A7-AD23FDBF8E0D}" dt="2023-04-30T03:28:53.664" v="273"/>
          <ac:spMkLst>
            <pc:docMk/>
            <pc:sldMk cId="467594490" sldId="267"/>
            <ac:spMk id="3" creationId="{00000000-0000-0000-0000-000000000000}"/>
          </ac:spMkLst>
        </pc:spChg>
        <pc:spChg chg="add del mod">
          <ac:chgData name="Castelino, Samantha" userId="S::scastelino@falcon.bentley.edu::7b8e278c-fe50-4b91-966f-01e17a193b3f" providerId="AD" clId="Web-{AC33BFCF-D6F8-473C-A0A7-AD23FDBF8E0D}" dt="2023-04-30T03:30:04.496" v="290"/>
          <ac:spMkLst>
            <pc:docMk/>
            <pc:sldMk cId="467594490" sldId="267"/>
            <ac:spMk id="5" creationId="{6C8114C5-269D-81B3-8573-BA0D81FF6025}"/>
          </ac:spMkLst>
        </pc:spChg>
        <pc:spChg chg="del mod">
          <ac:chgData name="Castelino, Samantha" userId="S::scastelino@falcon.bentley.edu::7b8e278c-fe50-4b91-966f-01e17a193b3f" providerId="AD" clId="Web-{AC33BFCF-D6F8-473C-A0A7-AD23FDBF8E0D}" dt="2023-04-30T03:28:50.523" v="272"/>
          <ac:spMkLst>
            <pc:docMk/>
            <pc:sldMk cId="467594490" sldId="267"/>
            <ac:spMk id="8" creationId="{C61DBFD8-0B5C-CD19-BE60-7DC988199A8D}"/>
          </ac:spMkLst>
        </pc:spChg>
        <pc:spChg chg="del">
          <ac:chgData name="Castelino, Samantha" userId="S::scastelino@falcon.bentley.edu::7b8e278c-fe50-4b91-966f-01e17a193b3f" providerId="AD" clId="Web-{AC33BFCF-D6F8-473C-A0A7-AD23FDBF8E0D}" dt="2023-04-30T03:28:43.272" v="270"/>
          <ac:spMkLst>
            <pc:docMk/>
            <pc:sldMk cId="467594490" sldId="267"/>
            <ac:spMk id="32" creationId="{9B7AD9F6-8CE7-4299-8FC6-328F4DCD3FF9}"/>
          </ac:spMkLst>
        </pc:spChg>
        <pc:spChg chg="del">
          <ac:chgData name="Castelino, Samantha" userId="S::scastelino@falcon.bentley.edu::7b8e278c-fe50-4b91-966f-01e17a193b3f" providerId="AD" clId="Web-{AC33BFCF-D6F8-473C-A0A7-AD23FDBF8E0D}" dt="2023-04-30T03:28:43.272" v="270"/>
          <ac:spMkLst>
            <pc:docMk/>
            <pc:sldMk cId="467594490" sldId="267"/>
            <ac:spMk id="33" creationId="{F49775AF-8896-43EE-92C6-83497D6DC56F}"/>
          </ac:spMkLst>
        </pc:spChg>
        <pc:spChg chg="add">
          <ac:chgData name="Castelino, Samantha" userId="S::scastelino@falcon.bentley.edu::7b8e278c-fe50-4b91-966f-01e17a193b3f" providerId="AD" clId="Web-{AC33BFCF-D6F8-473C-A0A7-AD23FDBF8E0D}" dt="2023-04-30T03:28:43.272" v="270"/>
          <ac:spMkLst>
            <pc:docMk/>
            <pc:sldMk cId="467594490" sldId="267"/>
            <ac:spMk id="38" creationId="{0E91F5CA-B392-444C-88E3-BF5BAAEBDEB0}"/>
          </ac:spMkLst>
        </pc:spChg>
        <pc:spChg chg="add">
          <ac:chgData name="Castelino, Samantha" userId="S::scastelino@falcon.bentley.edu::7b8e278c-fe50-4b91-966f-01e17a193b3f" providerId="AD" clId="Web-{AC33BFCF-D6F8-473C-A0A7-AD23FDBF8E0D}" dt="2023-04-30T03:28:43.272" v="270"/>
          <ac:spMkLst>
            <pc:docMk/>
            <pc:sldMk cId="467594490" sldId="267"/>
            <ac:spMk id="40" creationId="{0459807F-B6FA-44D3-9A53-C55B6B56884A}"/>
          </ac:spMkLst>
        </pc:spChg>
        <pc:picChg chg="mod">
          <ac:chgData name="Castelino, Samantha" userId="S::scastelino@falcon.bentley.edu::7b8e278c-fe50-4b91-966f-01e17a193b3f" providerId="AD" clId="Web-{AC33BFCF-D6F8-473C-A0A7-AD23FDBF8E0D}" dt="2023-04-30T03:28:43.272" v="270"/>
          <ac:picMkLst>
            <pc:docMk/>
            <pc:sldMk cId="467594490" sldId="267"/>
            <ac:picMk id="18" creationId="{1760ED5E-78DF-8B90-24D0-A80190D97A4D}"/>
          </ac:picMkLst>
        </pc:picChg>
      </pc:sldChg>
      <pc:sldChg chg="new del">
        <pc:chgData name="Castelino, Samantha" userId="S::scastelino@falcon.bentley.edu::7b8e278c-fe50-4b91-966f-01e17a193b3f" providerId="AD" clId="Web-{AC33BFCF-D6F8-473C-A0A7-AD23FDBF8E0D}" dt="2023-04-30T03:32:03.581" v="299"/>
        <pc:sldMkLst>
          <pc:docMk/>
          <pc:sldMk cId="528410640" sldId="268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07.967" v="309"/>
        <pc:sldMkLst>
          <pc:docMk/>
          <pc:sldMk cId="890216820" sldId="268"/>
        </pc:sldMkLst>
      </pc:sldChg>
      <pc:sldChg chg="new del">
        <pc:chgData name="Castelino, Samantha" userId="S::scastelino@falcon.bentley.edu::7b8e278c-fe50-4b91-966f-01e17a193b3f" providerId="AD" clId="Web-{AC33BFCF-D6F8-473C-A0A7-AD23FDBF8E0D}" dt="2023-04-30T03:32:12.488" v="301"/>
        <pc:sldMkLst>
          <pc:docMk/>
          <pc:sldMk cId="2421799271" sldId="268"/>
        </pc:sldMkLst>
      </pc:sldChg>
      <pc:sldChg chg="modSp add del replId addAnim delAnim">
        <pc:chgData name="Castelino, Samantha" userId="S::scastelino@falcon.bentley.edu::7b8e278c-fe50-4b91-966f-01e17a193b3f" providerId="AD" clId="Web-{AC33BFCF-D6F8-473C-A0A7-AD23FDBF8E0D}" dt="2023-04-30T03:32:30.614" v="305"/>
        <pc:sldMkLst>
          <pc:docMk/>
          <pc:sldMk cId="2874437920" sldId="268"/>
        </pc:sldMkLst>
        <pc:spChg chg="mod">
          <ac:chgData name="Castelino, Samantha" userId="S::scastelino@falcon.bentley.edu::7b8e278c-fe50-4b91-966f-01e17a193b3f" providerId="AD" clId="Web-{AC33BFCF-D6F8-473C-A0A7-AD23FDBF8E0D}" dt="2023-04-30T03:32:30.129" v="304" actId="20577"/>
          <ac:spMkLst>
            <pc:docMk/>
            <pc:sldMk cId="2874437920" sldId="268"/>
            <ac:spMk id="2" creationId="{00000000-0000-0000-0000-000000000000}"/>
          </ac:spMkLst>
        </pc:spChg>
      </pc:sldChg>
      <pc:sldChg chg="add">
        <pc:chgData name="Castelino, Samantha" userId="S::scastelino@falcon.bentley.edu::7b8e278c-fe50-4b91-966f-01e17a193b3f" providerId="AD" clId="Web-{AC33BFCF-D6F8-473C-A0A7-AD23FDBF8E0D}" dt="2023-04-30T03:35:08.389" v="310"/>
        <pc:sldMkLst>
          <pc:docMk/>
          <pc:sldMk cId="2406879959" sldId="269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08.733" v="311"/>
        <pc:sldMkLst>
          <pc:docMk/>
          <pc:sldMk cId="286191587" sldId="270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08.873" v="312"/>
        <pc:sldMkLst>
          <pc:docMk/>
          <pc:sldMk cId="66287190" sldId="271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09.045" v="313"/>
        <pc:sldMkLst>
          <pc:docMk/>
          <pc:sldMk cId="333472926" sldId="272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09.186" v="314"/>
        <pc:sldMkLst>
          <pc:docMk/>
          <pc:sldMk cId="2143708067" sldId="273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09.733" v="315"/>
        <pc:sldMkLst>
          <pc:docMk/>
          <pc:sldMk cId="70129473" sldId="274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0.311" v="316"/>
        <pc:sldMkLst>
          <pc:docMk/>
          <pc:sldMk cId="2126637552" sldId="275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0.405" v="317"/>
        <pc:sldMkLst>
          <pc:docMk/>
          <pc:sldMk cId="2931723878" sldId="276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0.530" v="318"/>
        <pc:sldMkLst>
          <pc:docMk/>
          <pc:sldMk cId="56921796" sldId="277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0.905" v="319"/>
        <pc:sldMkLst>
          <pc:docMk/>
          <pc:sldMk cId="4256348962" sldId="278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1.014" v="320"/>
        <pc:sldMkLst>
          <pc:docMk/>
          <pc:sldMk cId="2882135065" sldId="279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3.842" v="321"/>
        <pc:sldMkLst>
          <pc:docMk/>
          <pc:sldMk cId="1391007577" sldId="280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3.967" v="322"/>
        <pc:sldMkLst>
          <pc:docMk/>
          <pc:sldMk cId="245011814" sldId="281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4.092" v="323"/>
        <pc:sldMkLst>
          <pc:docMk/>
          <pc:sldMk cId="3592597752" sldId="282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4.139" v="324"/>
        <pc:sldMkLst>
          <pc:docMk/>
          <pc:sldMk cId="2618733461" sldId="283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4.186" v="325"/>
        <pc:sldMkLst>
          <pc:docMk/>
          <pc:sldMk cId="1736190061" sldId="284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4.405" v="326"/>
        <pc:sldMkLst>
          <pc:docMk/>
          <pc:sldMk cId="1025255713" sldId="285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4.827" v="327"/>
        <pc:sldMkLst>
          <pc:docMk/>
          <pc:sldMk cId="894733884" sldId="286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5.014" v="328"/>
        <pc:sldMkLst>
          <pc:docMk/>
          <pc:sldMk cId="1476989213" sldId="287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5.139" v="329"/>
        <pc:sldMkLst>
          <pc:docMk/>
          <pc:sldMk cId="826857877" sldId="288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5.264" v="330"/>
        <pc:sldMkLst>
          <pc:docMk/>
          <pc:sldMk cId="2591443125" sldId="289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5.358" v="331"/>
        <pc:sldMkLst>
          <pc:docMk/>
          <pc:sldMk cId="1143916082" sldId="290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5.514" v="332"/>
        <pc:sldMkLst>
          <pc:docMk/>
          <pc:sldMk cId="3675498643" sldId="291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5.592" v="333"/>
        <pc:sldMkLst>
          <pc:docMk/>
          <pc:sldMk cId="1042159585" sldId="292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5.702" v="334"/>
        <pc:sldMkLst>
          <pc:docMk/>
          <pc:sldMk cId="483897054" sldId="293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5.842" v="335"/>
        <pc:sldMkLst>
          <pc:docMk/>
          <pc:sldMk cId="3488342343" sldId="294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5.967" v="336"/>
        <pc:sldMkLst>
          <pc:docMk/>
          <pc:sldMk cId="1847607635" sldId="295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6.108" v="337"/>
        <pc:sldMkLst>
          <pc:docMk/>
          <pc:sldMk cId="414347589" sldId="296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6.249" v="338"/>
        <pc:sldMkLst>
          <pc:docMk/>
          <pc:sldMk cId="1927518665" sldId="297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6.405" v="339"/>
        <pc:sldMkLst>
          <pc:docMk/>
          <pc:sldMk cId="3589364013" sldId="298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6.530" v="340"/>
        <pc:sldMkLst>
          <pc:docMk/>
          <pc:sldMk cId="2453867752" sldId="299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6.655" v="341"/>
        <pc:sldMkLst>
          <pc:docMk/>
          <pc:sldMk cId="1490239044" sldId="300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6.749" v="342"/>
        <pc:sldMkLst>
          <pc:docMk/>
          <pc:sldMk cId="3040787056" sldId="301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6.858" v="343"/>
        <pc:sldMkLst>
          <pc:docMk/>
          <pc:sldMk cId="1307392982" sldId="302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7.030" v="344"/>
        <pc:sldMkLst>
          <pc:docMk/>
          <pc:sldMk cId="4229720926" sldId="303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7.139" v="345"/>
        <pc:sldMkLst>
          <pc:docMk/>
          <pc:sldMk cId="2727122344" sldId="304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7.264" v="346"/>
        <pc:sldMkLst>
          <pc:docMk/>
          <pc:sldMk cId="2819002866" sldId="305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7.374" v="347"/>
        <pc:sldMkLst>
          <pc:docMk/>
          <pc:sldMk cId="2215518968" sldId="306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7.499" v="348"/>
        <pc:sldMkLst>
          <pc:docMk/>
          <pc:sldMk cId="520824442" sldId="307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7.608" v="349"/>
        <pc:sldMkLst>
          <pc:docMk/>
          <pc:sldMk cId="3209251222" sldId="308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7.717" v="350"/>
        <pc:sldMkLst>
          <pc:docMk/>
          <pc:sldMk cId="1827460240" sldId="309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7.999" v="351"/>
        <pc:sldMkLst>
          <pc:docMk/>
          <pc:sldMk cId="2896940118" sldId="310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8.639" v="352"/>
        <pc:sldMkLst>
          <pc:docMk/>
          <pc:sldMk cId="1139318831" sldId="311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8.749" v="353"/>
        <pc:sldMkLst>
          <pc:docMk/>
          <pc:sldMk cId="1345139233" sldId="312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8.843" v="354"/>
        <pc:sldMkLst>
          <pc:docMk/>
          <pc:sldMk cId="3983109744" sldId="313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8.968" v="355"/>
        <pc:sldMkLst>
          <pc:docMk/>
          <pc:sldMk cId="1937693705" sldId="314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9.124" v="356"/>
        <pc:sldMkLst>
          <pc:docMk/>
          <pc:sldMk cId="66700765" sldId="315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9.233" v="357"/>
        <pc:sldMkLst>
          <pc:docMk/>
          <pc:sldMk cId="3250392397" sldId="316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9.389" v="358"/>
        <pc:sldMkLst>
          <pc:docMk/>
          <pc:sldMk cId="107416546" sldId="317"/>
        </pc:sldMkLst>
      </pc:sldChg>
      <pc:sldChg chg="modSp add">
        <pc:chgData name="Castelino, Samantha" userId="S::scastelino@falcon.bentley.edu::7b8e278c-fe50-4b91-966f-01e17a193b3f" providerId="AD" clId="Web-{AC33BFCF-D6F8-473C-A0A7-AD23FDBF8E0D}" dt="2023-04-30T03:36:02.159" v="373" actId="20577"/>
        <pc:sldMkLst>
          <pc:docMk/>
          <pc:sldMk cId="1862177179" sldId="318"/>
        </pc:sldMkLst>
        <pc:spChg chg="mod">
          <ac:chgData name="Castelino, Samantha" userId="S::scastelino@falcon.bentley.edu::7b8e278c-fe50-4b91-966f-01e17a193b3f" providerId="AD" clId="Web-{AC33BFCF-D6F8-473C-A0A7-AD23FDBF8E0D}" dt="2023-04-30T03:36:02.159" v="373" actId="20577"/>
          <ac:spMkLst>
            <pc:docMk/>
            <pc:sldMk cId="1862177179" sldId="318"/>
            <ac:spMk id="770" creationId="{00000000-0000-0000-0000-000000000000}"/>
          </ac:spMkLst>
        </pc:spChg>
      </pc:sldChg>
      <pc:sldChg chg="add del">
        <pc:chgData name="Castelino, Samantha" userId="S::scastelino@falcon.bentley.edu::7b8e278c-fe50-4b91-966f-01e17a193b3f" providerId="AD" clId="Web-{AC33BFCF-D6F8-473C-A0A7-AD23FDBF8E0D}" dt="2023-04-30T03:35:48.954" v="369"/>
        <pc:sldMkLst>
          <pc:docMk/>
          <pc:sldMk cId="3180045763" sldId="319"/>
        </pc:sldMkLst>
      </pc:sldChg>
      <pc:sldChg chg="add">
        <pc:chgData name="Castelino, Samantha" userId="S::scastelino@falcon.bentley.edu::7b8e278c-fe50-4b91-966f-01e17a193b3f" providerId="AD" clId="Web-{AC33BFCF-D6F8-473C-A0A7-AD23FDBF8E0D}" dt="2023-04-30T03:35:19.796" v="361"/>
        <pc:sldMkLst>
          <pc:docMk/>
          <pc:sldMk cId="3716580929" sldId="320"/>
        </pc:sldMkLst>
      </pc:sldChg>
      <pc:sldMasterChg chg="add addSldLayout">
        <pc:chgData name="Castelino, Samantha" userId="S::scastelino@falcon.bentley.edu::7b8e278c-fe50-4b91-966f-01e17a193b3f" providerId="AD" clId="Web-{AC33BFCF-D6F8-473C-A0A7-AD23FDBF8E0D}" dt="2023-04-30T03:35:14.405" v="326"/>
        <pc:sldMasterMkLst>
          <pc:docMk/>
          <pc:sldMasterMk cId="0" sldId="2147483676"/>
        </pc:sldMasterMkLst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48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49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50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51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52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53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54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55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56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57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58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59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60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61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62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63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64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65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66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67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68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69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70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71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72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73"/>
          </pc:sldLayoutMkLst>
        </pc:sldLayoutChg>
        <pc:sldLayoutChg chg="ad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0" sldId="2147483676"/>
            <pc:sldLayoutMk cId="0" sldId="2147483674"/>
          </pc:sldLayoutMkLst>
        </pc:sldLayoutChg>
      </pc:sldMasterChg>
      <pc:sldMasterChg chg="add addSldLayout">
        <pc:chgData name="Castelino, Samantha" userId="S::scastelino@falcon.bentley.edu::7b8e278c-fe50-4b91-966f-01e17a193b3f" providerId="AD" clId="Web-{AC33BFCF-D6F8-473C-A0A7-AD23FDBF8E0D}" dt="2023-04-30T03:35:07.967" v="309"/>
        <pc:sldMasterMkLst>
          <pc:docMk/>
          <pc:sldMasterMk cId="0" sldId="2147483677"/>
        </pc:sldMasterMkLst>
        <pc:sldLayoutChg chg="add">
          <pc:chgData name="Castelino, Samantha" userId="S::scastelino@falcon.bentley.edu::7b8e278c-fe50-4b91-966f-01e17a193b3f" providerId="AD" clId="Web-{AC33BFCF-D6F8-473C-A0A7-AD23FDBF8E0D}" dt="2023-04-30T03:35:07.967" v="309"/>
          <pc:sldLayoutMkLst>
            <pc:docMk/>
            <pc:sldMasterMk cId="0" sldId="2147483677"/>
            <pc:sldLayoutMk cId="0" sldId="2147483675"/>
          </pc:sldLayoutMkLst>
        </pc:sldLayoutChg>
      </pc:sldMasterChg>
      <pc:sldMasterChg chg="mod replId setBg modSldLayout">
        <pc:chgData name="Castelino, Samantha" userId="S::scastelino@falcon.bentley.edu::7b8e278c-fe50-4b91-966f-01e17a193b3f" providerId="AD" clId="Web-{AC33BFCF-D6F8-473C-A0A7-AD23FDBF8E0D}" dt="2023-04-30T03:35:14.405" v="326"/>
        <pc:sldMasterMkLst>
          <pc:docMk/>
          <pc:sldMasterMk cId="2460954070" sldId="2147483678"/>
        </pc:sldMasterMkLst>
        <pc:sldLayoutChg chg="mod replI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2460954070" sldId="2147483678"/>
            <pc:sldLayoutMk cId="2385387890" sldId="2147483679"/>
          </pc:sldLayoutMkLst>
        </pc:sldLayoutChg>
        <pc:sldLayoutChg chg="mod replI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2460954070" sldId="2147483678"/>
            <pc:sldLayoutMk cId="949138452" sldId="2147483680"/>
          </pc:sldLayoutMkLst>
        </pc:sldLayoutChg>
        <pc:sldLayoutChg chg="mod replI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2460954070" sldId="2147483678"/>
            <pc:sldLayoutMk cId="2591524520" sldId="2147483681"/>
          </pc:sldLayoutMkLst>
        </pc:sldLayoutChg>
        <pc:sldLayoutChg chg="mod replI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2460954070" sldId="2147483678"/>
            <pc:sldLayoutMk cId="1203092039" sldId="2147483682"/>
          </pc:sldLayoutMkLst>
        </pc:sldLayoutChg>
        <pc:sldLayoutChg chg="mod replI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2460954070" sldId="2147483678"/>
            <pc:sldLayoutMk cId="3733172339" sldId="2147483683"/>
          </pc:sldLayoutMkLst>
        </pc:sldLayoutChg>
        <pc:sldLayoutChg chg="mod replI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2460954070" sldId="2147483678"/>
            <pc:sldLayoutMk cId="3210312558" sldId="2147483684"/>
          </pc:sldLayoutMkLst>
        </pc:sldLayoutChg>
        <pc:sldLayoutChg chg="mod replI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2460954070" sldId="2147483678"/>
            <pc:sldLayoutMk cId="3146388984" sldId="2147483685"/>
          </pc:sldLayoutMkLst>
        </pc:sldLayoutChg>
        <pc:sldLayoutChg chg="mod replI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2460954070" sldId="2147483678"/>
            <pc:sldLayoutMk cId="3171841454" sldId="2147483686"/>
          </pc:sldLayoutMkLst>
        </pc:sldLayoutChg>
        <pc:sldLayoutChg chg="mod replI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2460954070" sldId="2147483678"/>
            <pc:sldLayoutMk cId="1718958274" sldId="2147483687"/>
          </pc:sldLayoutMkLst>
        </pc:sldLayoutChg>
        <pc:sldLayoutChg chg="mod replI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2460954070" sldId="2147483678"/>
            <pc:sldLayoutMk cId="2202905451" sldId="2147483688"/>
          </pc:sldLayoutMkLst>
        </pc:sldLayoutChg>
        <pc:sldLayoutChg chg="mod replId">
          <pc:chgData name="Castelino, Samantha" userId="S::scastelino@falcon.bentley.edu::7b8e278c-fe50-4b91-966f-01e17a193b3f" providerId="AD" clId="Web-{AC33BFCF-D6F8-473C-A0A7-AD23FDBF8E0D}" dt="2023-04-30T03:35:14.405" v="326"/>
          <pc:sldLayoutMkLst>
            <pc:docMk/>
            <pc:sldMasterMk cId="2460954070" sldId="2147483678"/>
            <pc:sldLayoutMk cId="3479445657" sldId="2147483689"/>
          </pc:sldLayoutMkLst>
        </pc:sldLayoutChg>
      </pc:sldMasterChg>
    </pc:docChg>
  </pc:docChgLst>
  <pc:docChgLst>
    <pc:chgData name="Castelino, Samantha" userId="S::scastelino@falcon.bentley.edu::7b8e278c-fe50-4b91-966f-01e17a193b3f" providerId="AD" clId="Web-{65786771-C2B9-27BC-27C7-ABEB30893A5F}"/>
    <pc:docChg chg="modSld">
      <pc:chgData name="Castelino, Samantha" userId="S::scastelino@falcon.bentley.edu::7b8e278c-fe50-4b91-966f-01e17a193b3f" providerId="AD" clId="Web-{65786771-C2B9-27BC-27C7-ABEB30893A5F}" dt="2023-05-02T02:02:06.003" v="0"/>
      <pc:docMkLst>
        <pc:docMk/>
      </pc:docMkLst>
      <pc:sldChg chg="delSp">
        <pc:chgData name="Castelino, Samantha" userId="S::scastelino@falcon.bentley.edu::7b8e278c-fe50-4b91-966f-01e17a193b3f" providerId="AD" clId="Web-{65786771-C2B9-27BC-27C7-ABEB30893A5F}" dt="2023-05-02T02:02:06.003" v="0"/>
        <pc:sldMkLst>
          <pc:docMk/>
          <pc:sldMk cId="3173844328" sldId="332"/>
        </pc:sldMkLst>
        <pc:picChg chg="del">
          <ac:chgData name="Castelino, Samantha" userId="S::scastelino@falcon.bentley.edu::7b8e278c-fe50-4b91-966f-01e17a193b3f" providerId="AD" clId="Web-{65786771-C2B9-27BC-27C7-ABEB30893A5F}" dt="2023-05-02T02:02:06.003" v="0"/>
          <ac:picMkLst>
            <pc:docMk/>
            <pc:sldMk cId="3173844328" sldId="332"/>
            <ac:picMk id="7" creationId="{FDE01ED8-37E9-3A5F-88BE-95B0B26FE8ED}"/>
          </ac:picMkLst>
        </pc:picChg>
      </pc:sldChg>
    </pc:docChg>
  </pc:docChgLst>
  <pc:docChgLst>
    <pc:chgData name="Nisar, Ria" userId="S::rnisar@falcon.bentley.edu::3067ff28-7723-4213-b624-530e5d22380d" providerId="AD" clId="Web-{12DC15A6-0000-2D97-6B27-5173CD86D220}"/>
    <pc:docChg chg="addSld delSld modSld sldOrd">
      <pc:chgData name="Nisar, Ria" userId="S::rnisar@falcon.bentley.edu::3067ff28-7723-4213-b624-530e5d22380d" providerId="AD" clId="Web-{12DC15A6-0000-2D97-6B27-5173CD86D220}" dt="2023-05-01T17:18:48.868" v="343" actId="20577"/>
      <pc:docMkLst>
        <pc:docMk/>
      </pc:docMkLst>
      <pc:sldChg chg="del">
        <pc:chgData name="Nisar, Ria" userId="S::rnisar@falcon.bentley.edu::3067ff28-7723-4213-b624-530e5d22380d" providerId="AD" clId="Web-{12DC15A6-0000-2D97-6B27-5173CD86D220}" dt="2023-05-01T17:01:09" v="165"/>
        <pc:sldMkLst>
          <pc:docMk/>
          <pc:sldMk cId="890216820" sldId="268"/>
        </pc:sldMkLst>
      </pc:sldChg>
      <pc:sldChg chg="del">
        <pc:chgData name="Nisar, Ria" userId="S::rnisar@falcon.bentley.edu::3067ff28-7723-4213-b624-530e5d22380d" providerId="AD" clId="Web-{12DC15A6-0000-2D97-6B27-5173CD86D220}" dt="2023-05-01T17:01:07.109" v="164"/>
        <pc:sldMkLst>
          <pc:docMk/>
          <pc:sldMk cId="2406879959" sldId="269"/>
        </pc:sldMkLst>
      </pc:sldChg>
      <pc:sldChg chg="del">
        <pc:chgData name="Nisar, Ria" userId="S::rnisar@falcon.bentley.edu::3067ff28-7723-4213-b624-530e5d22380d" providerId="AD" clId="Web-{12DC15A6-0000-2D97-6B27-5173CD86D220}" dt="2023-05-01T17:01:04.812" v="163"/>
        <pc:sldMkLst>
          <pc:docMk/>
          <pc:sldMk cId="286191587" sldId="270"/>
        </pc:sldMkLst>
      </pc:sldChg>
      <pc:sldChg chg="del">
        <pc:chgData name="Nisar, Ria" userId="S::rnisar@falcon.bentley.edu::3067ff28-7723-4213-b624-530e5d22380d" providerId="AD" clId="Web-{12DC15A6-0000-2D97-6B27-5173CD86D220}" dt="2023-05-01T17:01:00.968" v="162"/>
        <pc:sldMkLst>
          <pc:docMk/>
          <pc:sldMk cId="66287190" sldId="271"/>
        </pc:sldMkLst>
      </pc:sldChg>
      <pc:sldChg chg="del">
        <pc:chgData name="Nisar, Ria" userId="S::rnisar@falcon.bentley.edu::3067ff28-7723-4213-b624-530e5d22380d" providerId="AD" clId="Web-{12DC15A6-0000-2D97-6B27-5173CD86D220}" dt="2023-05-01T17:00:59.281" v="161"/>
        <pc:sldMkLst>
          <pc:docMk/>
          <pc:sldMk cId="333472926" sldId="272"/>
        </pc:sldMkLst>
      </pc:sldChg>
      <pc:sldChg chg="del">
        <pc:chgData name="Nisar, Ria" userId="S::rnisar@falcon.bentley.edu::3067ff28-7723-4213-b624-530e5d22380d" providerId="AD" clId="Web-{12DC15A6-0000-2D97-6B27-5173CD86D220}" dt="2023-05-01T17:00:59.031" v="160"/>
        <pc:sldMkLst>
          <pc:docMk/>
          <pc:sldMk cId="2143708067" sldId="273"/>
        </pc:sldMkLst>
      </pc:sldChg>
      <pc:sldChg chg="del">
        <pc:chgData name="Nisar, Ria" userId="S::rnisar@falcon.bentley.edu::3067ff28-7723-4213-b624-530e5d22380d" providerId="AD" clId="Web-{12DC15A6-0000-2D97-6B27-5173CD86D220}" dt="2023-05-01T17:00:57.312" v="159"/>
        <pc:sldMkLst>
          <pc:docMk/>
          <pc:sldMk cId="70129473" sldId="274"/>
        </pc:sldMkLst>
      </pc:sldChg>
      <pc:sldChg chg="del">
        <pc:chgData name="Nisar, Ria" userId="S::rnisar@falcon.bentley.edu::3067ff28-7723-4213-b624-530e5d22380d" providerId="AD" clId="Web-{12DC15A6-0000-2D97-6B27-5173CD86D220}" dt="2023-05-01T17:00:54.015" v="158"/>
        <pc:sldMkLst>
          <pc:docMk/>
          <pc:sldMk cId="2126637552" sldId="275"/>
        </pc:sldMkLst>
      </pc:sldChg>
      <pc:sldChg chg="del">
        <pc:chgData name="Nisar, Ria" userId="S::rnisar@falcon.bentley.edu::3067ff28-7723-4213-b624-530e5d22380d" providerId="AD" clId="Web-{12DC15A6-0000-2D97-6B27-5173CD86D220}" dt="2023-05-01T17:00:51.687" v="157"/>
        <pc:sldMkLst>
          <pc:docMk/>
          <pc:sldMk cId="2931723878" sldId="276"/>
        </pc:sldMkLst>
      </pc:sldChg>
      <pc:sldChg chg="del">
        <pc:chgData name="Nisar, Ria" userId="S::rnisar@falcon.bentley.edu::3067ff28-7723-4213-b624-530e5d22380d" providerId="AD" clId="Web-{12DC15A6-0000-2D97-6B27-5173CD86D220}" dt="2023-05-01T17:00:49.484" v="156"/>
        <pc:sldMkLst>
          <pc:docMk/>
          <pc:sldMk cId="56921796" sldId="277"/>
        </pc:sldMkLst>
      </pc:sldChg>
      <pc:sldChg chg="del">
        <pc:chgData name="Nisar, Ria" userId="S::rnisar@falcon.bentley.edu::3067ff28-7723-4213-b624-530e5d22380d" providerId="AD" clId="Web-{12DC15A6-0000-2D97-6B27-5173CD86D220}" dt="2023-05-01T17:00:49.234" v="155"/>
        <pc:sldMkLst>
          <pc:docMk/>
          <pc:sldMk cId="4256348962" sldId="278"/>
        </pc:sldMkLst>
      </pc:sldChg>
      <pc:sldChg chg="del">
        <pc:chgData name="Nisar, Ria" userId="S::rnisar@falcon.bentley.edu::3067ff28-7723-4213-b624-530e5d22380d" providerId="AD" clId="Web-{12DC15A6-0000-2D97-6B27-5173CD86D220}" dt="2023-05-01T17:00:46.468" v="154"/>
        <pc:sldMkLst>
          <pc:docMk/>
          <pc:sldMk cId="2882135065" sldId="279"/>
        </pc:sldMkLst>
      </pc:sldChg>
      <pc:sldChg chg="del">
        <pc:chgData name="Nisar, Ria" userId="S::rnisar@falcon.bentley.edu::3067ff28-7723-4213-b624-530e5d22380d" providerId="AD" clId="Web-{12DC15A6-0000-2D97-6B27-5173CD86D220}" dt="2023-05-01T17:00:46.187" v="153"/>
        <pc:sldMkLst>
          <pc:docMk/>
          <pc:sldMk cId="1391007577" sldId="280"/>
        </pc:sldMkLst>
      </pc:sldChg>
      <pc:sldChg chg="del">
        <pc:chgData name="Nisar, Ria" userId="S::rnisar@falcon.bentley.edu::3067ff28-7723-4213-b624-530e5d22380d" providerId="AD" clId="Web-{12DC15A6-0000-2D97-6B27-5173CD86D220}" dt="2023-05-01T17:00:42.374" v="152"/>
        <pc:sldMkLst>
          <pc:docMk/>
          <pc:sldMk cId="245011814" sldId="281"/>
        </pc:sldMkLst>
      </pc:sldChg>
      <pc:sldChg chg="del">
        <pc:chgData name="Nisar, Ria" userId="S::rnisar@falcon.bentley.edu::3067ff28-7723-4213-b624-530e5d22380d" providerId="AD" clId="Web-{12DC15A6-0000-2D97-6B27-5173CD86D220}" dt="2023-05-01T17:00:40.530" v="151"/>
        <pc:sldMkLst>
          <pc:docMk/>
          <pc:sldMk cId="3592597752" sldId="282"/>
        </pc:sldMkLst>
      </pc:sldChg>
      <pc:sldChg chg="del">
        <pc:chgData name="Nisar, Ria" userId="S::rnisar@falcon.bentley.edu::3067ff28-7723-4213-b624-530e5d22380d" providerId="AD" clId="Web-{12DC15A6-0000-2D97-6B27-5173CD86D220}" dt="2023-05-01T17:00:38.671" v="150"/>
        <pc:sldMkLst>
          <pc:docMk/>
          <pc:sldMk cId="2618733461" sldId="283"/>
        </pc:sldMkLst>
      </pc:sldChg>
      <pc:sldChg chg="del">
        <pc:chgData name="Nisar, Ria" userId="S::rnisar@falcon.bentley.edu::3067ff28-7723-4213-b624-530e5d22380d" providerId="AD" clId="Web-{12DC15A6-0000-2D97-6B27-5173CD86D220}" dt="2023-05-01T17:00:36.593" v="149"/>
        <pc:sldMkLst>
          <pc:docMk/>
          <pc:sldMk cId="1736190061" sldId="284"/>
        </pc:sldMkLst>
      </pc:sldChg>
      <pc:sldChg chg="del">
        <pc:chgData name="Nisar, Ria" userId="S::rnisar@falcon.bentley.edu::3067ff28-7723-4213-b624-530e5d22380d" providerId="AD" clId="Web-{12DC15A6-0000-2D97-6B27-5173CD86D220}" dt="2023-05-01T17:00:35.687" v="148"/>
        <pc:sldMkLst>
          <pc:docMk/>
          <pc:sldMk cId="1025255713" sldId="285"/>
        </pc:sldMkLst>
      </pc:sldChg>
      <pc:sldChg chg="del">
        <pc:chgData name="Nisar, Ria" userId="S::rnisar@falcon.bentley.edu::3067ff28-7723-4213-b624-530e5d22380d" providerId="AD" clId="Web-{12DC15A6-0000-2D97-6B27-5173CD86D220}" dt="2023-05-01T17:00:28.265" v="146"/>
        <pc:sldMkLst>
          <pc:docMk/>
          <pc:sldMk cId="894733884" sldId="286"/>
        </pc:sldMkLst>
      </pc:sldChg>
      <pc:sldChg chg="del">
        <pc:chgData name="Nisar, Ria" userId="S::rnisar@falcon.bentley.edu::3067ff28-7723-4213-b624-530e5d22380d" providerId="AD" clId="Web-{12DC15A6-0000-2D97-6B27-5173CD86D220}" dt="2023-05-01T17:00:31.937" v="147"/>
        <pc:sldMkLst>
          <pc:docMk/>
          <pc:sldMk cId="1476989213" sldId="287"/>
        </pc:sldMkLst>
      </pc:sldChg>
      <pc:sldChg chg="del ord">
        <pc:chgData name="Nisar, Ria" userId="S::rnisar@falcon.bentley.edu::3067ff28-7723-4213-b624-530e5d22380d" providerId="AD" clId="Web-{12DC15A6-0000-2D97-6B27-5173CD86D220}" dt="2023-05-01T17:06:51.180" v="222"/>
        <pc:sldMkLst>
          <pc:docMk/>
          <pc:sldMk cId="826857877" sldId="288"/>
        </pc:sldMkLst>
      </pc:sldChg>
      <pc:sldChg chg="del">
        <pc:chgData name="Nisar, Ria" userId="S::rnisar@falcon.bentley.edu::3067ff28-7723-4213-b624-530e5d22380d" providerId="AD" clId="Web-{12DC15A6-0000-2D97-6B27-5173CD86D220}" dt="2023-05-01T17:01:22.641" v="167"/>
        <pc:sldMkLst>
          <pc:docMk/>
          <pc:sldMk cId="2591443125" sldId="289"/>
        </pc:sldMkLst>
      </pc:sldChg>
      <pc:sldChg chg="del">
        <pc:chgData name="Nisar, Ria" userId="S::rnisar@falcon.bentley.edu::3067ff28-7723-4213-b624-530e5d22380d" providerId="AD" clId="Web-{12DC15A6-0000-2D97-6B27-5173CD86D220}" dt="2023-05-01T17:02:22.658" v="178"/>
        <pc:sldMkLst>
          <pc:docMk/>
          <pc:sldMk cId="1143916082" sldId="290"/>
        </pc:sldMkLst>
      </pc:sldChg>
      <pc:sldChg chg="del">
        <pc:chgData name="Nisar, Ria" userId="S::rnisar@falcon.bentley.edu::3067ff28-7723-4213-b624-530e5d22380d" providerId="AD" clId="Web-{12DC15A6-0000-2D97-6B27-5173CD86D220}" dt="2023-05-01T17:02:19.220" v="177"/>
        <pc:sldMkLst>
          <pc:docMk/>
          <pc:sldMk cId="3675498643" sldId="291"/>
        </pc:sldMkLst>
      </pc:sldChg>
      <pc:sldChg chg="del">
        <pc:chgData name="Nisar, Ria" userId="S::rnisar@falcon.bentley.edu::3067ff28-7723-4213-b624-530e5d22380d" providerId="AD" clId="Web-{12DC15A6-0000-2D97-6B27-5173CD86D220}" dt="2023-05-01T17:02:14.736" v="176"/>
        <pc:sldMkLst>
          <pc:docMk/>
          <pc:sldMk cId="483897054" sldId="293"/>
        </pc:sldMkLst>
      </pc:sldChg>
      <pc:sldChg chg="del">
        <pc:chgData name="Nisar, Ria" userId="S::rnisar@falcon.bentley.edu::3067ff28-7723-4213-b624-530e5d22380d" providerId="AD" clId="Web-{12DC15A6-0000-2D97-6B27-5173CD86D220}" dt="2023-05-01T17:02:12.392" v="175"/>
        <pc:sldMkLst>
          <pc:docMk/>
          <pc:sldMk cId="3488342343" sldId="294"/>
        </pc:sldMkLst>
      </pc:sldChg>
      <pc:sldChg chg="del">
        <pc:chgData name="Nisar, Ria" userId="S::rnisar@falcon.bentley.edu::3067ff28-7723-4213-b624-530e5d22380d" providerId="AD" clId="Web-{12DC15A6-0000-2D97-6B27-5173CD86D220}" dt="2023-05-01T17:02:05.126" v="174"/>
        <pc:sldMkLst>
          <pc:docMk/>
          <pc:sldMk cId="1847607635" sldId="295"/>
        </pc:sldMkLst>
      </pc:sldChg>
      <pc:sldChg chg="del">
        <pc:chgData name="Nisar, Ria" userId="S::rnisar@falcon.bentley.edu::3067ff28-7723-4213-b624-530e5d22380d" providerId="AD" clId="Web-{12DC15A6-0000-2D97-6B27-5173CD86D220}" dt="2023-05-01T17:02:02.985" v="173"/>
        <pc:sldMkLst>
          <pc:docMk/>
          <pc:sldMk cId="414347589" sldId="296"/>
        </pc:sldMkLst>
      </pc:sldChg>
      <pc:sldChg chg="del">
        <pc:chgData name="Nisar, Ria" userId="S::rnisar@falcon.bentley.edu::3067ff28-7723-4213-b624-530e5d22380d" providerId="AD" clId="Web-{12DC15A6-0000-2D97-6B27-5173CD86D220}" dt="2023-05-01T17:02:00.579" v="172"/>
        <pc:sldMkLst>
          <pc:docMk/>
          <pc:sldMk cId="1927518665" sldId="297"/>
        </pc:sldMkLst>
      </pc:sldChg>
      <pc:sldChg chg="del">
        <pc:chgData name="Nisar, Ria" userId="S::rnisar@falcon.bentley.edu::3067ff28-7723-4213-b624-530e5d22380d" providerId="AD" clId="Web-{12DC15A6-0000-2D97-6B27-5173CD86D220}" dt="2023-05-01T17:01:57.673" v="171"/>
        <pc:sldMkLst>
          <pc:docMk/>
          <pc:sldMk cId="3589364013" sldId="298"/>
        </pc:sldMkLst>
      </pc:sldChg>
      <pc:sldChg chg="del">
        <pc:chgData name="Nisar, Ria" userId="S::rnisar@falcon.bentley.edu::3067ff28-7723-4213-b624-530e5d22380d" providerId="AD" clId="Web-{12DC15A6-0000-2D97-6B27-5173CD86D220}" dt="2023-05-01T17:01:55.360" v="170"/>
        <pc:sldMkLst>
          <pc:docMk/>
          <pc:sldMk cId="2453867752" sldId="299"/>
        </pc:sldMkLst>
      </pc:sldChg>
      <pc:sldChg chg="del">
        <pc:chgData name="Nisar, Ria" userId="S::rnisar@falcon.bentley.edu::3067ff28-7723-4213-b624-530e5d22380d" providerId="AD" clId="Web-{12DC15A6-0000-2D97-6B27-5173CD86D220}" dt="2023-05-01T17:01:51.626" v="169"/>
        <pc:sldMkLst>
          <pc:docMk/>
          <pc:sldMk cId="1490239044" sldId="300"/>
        </pc:sldMkLst>
      </pc:sldChg>
      <pc:sldChg chg="del">
        <pc:chgData name="Nisar, Ria" userId="S::rnisar@falcon.bentley.edu::3067ff28-7723-4213-b624-530e5d22380d" providerId="AD" clId="Web-{12DC15A6-0000-2D97-6B27-5173CD86D220}" dt="2023-05-01T17:01:49.845" v="168"/>
        <pc:sldMkLst>
          <pc:docMk/>
          <pc:sldMk cId="3040787056" sldId="301"/>
        </pc:sldMkLst>
      </pc:sldChg>
      <pc:sldChg chg="del">
        <pc:chgData name="Nisar, Ria" userId="S::rnisar@falcon.bentley.edu::3067ff28-7723-4213-b624-530e5d22380d" providerId="AD" clId="Web-{12DC15A6-0000-2D97-6B27-5173CD86D220}" dt="2023-05-01T17:02:26.095" v="179"/>
        <pc:sldMkLst>
          <pc:docMk/>
          <pc:sldMk cId="1307392982" sldId="302"/>
        </pc:sldMkLst>
      </pc:sldChg>
      <pc:sldChg chg="del">
        <pc:chgData name="Nisar, Ria" userId="S::rnisar@falcon.bentley.edu::3067ff28-7723-4213-b624-530e5d22380d" providerId="AD" clId="Web-{12DC15A6-0000-2D97-6B27-5173CD86D220}" dt="2023-05-01T17:01:20.094" v="166"/>
        <pc:sldMkLst>
          <pc:docMk/>
          <pc:sldMk cId="4229720926" sldId="303"/>
        </pc:sldMkLst>
      </pc:sldChg>
      <pc:sldChg chg="addSp modSp">
        <pc:chgData name="Nisar, Ria" userId="S::rnisar@falcon.bentley.edu::3067ff28-7723-4213-b624-530e5d22380d" providerId="AD" clId="Web-{12DC15A6-0000-2D97-6B27-5173CD86D220}" dt="2023-05-01T16:29:35.583" v="39" actId="14100"/>
        <pc:sldMkLst>
          <pc:docMk/>
          <pc:sldMk cId="2819002866" sldId="305"/>
        </pc:sldMkLst>
        <pc:picChg chg="add mod">
          <ac:chgData name="Nisar, Ria" userId="S::rnisar@falcon.bentley.edu::3067ff28-7723-4213-b624-530e5d22380d" providerId="AD" clId="Web-{12DC15A6-0000-2D97-6B27-5173CD86D220}" dt="2023-05-01T16:29:14.363" v="35" actId="14100"/>
          <ac:picMkLst>
            <pc:docMk/>
            <pc:sldMk cId="2819002866" sldId="305"/>
            <ac:picMk id="2" creationId="{5C2D4AA9-AED2-10D1-9CE3-D1BE7D0F6BE3}"/>
          </ac:picMkLst>
        </pc:picChg>
        <pc:picChg chg="add mod">
          <ac:chgData name="Nisar, Ria" userId="S::rnisar@falcon.bentley.edu::3067ff28-7723-4213-b624-530e5d22380d" providerId="AD" clId="Web-{12DC15A6-0000-2D97-6B27-5173CD86D220}" dt="2023-05-01T16:29:35.583" v="39" actId="14100"/>
          <ac:picMkLst>
            <pc:docMk/>
            <pc:sldMk cId="2819002866" sldId="305"/>
            <ac:picMk id="4" creationId="{3CCE34F2-36EA-4FB8-8475-E406A6D96F70}"/>
          </ac:picMkLst>
        </pc:picChg>
      </pc:sldChg>
      <pc:sldChg chg="del">
        <pc:chgData name="Nisar, Ria" userId="S::rnisar@falcon.bentley.edu::3067ff28-7723-4213-b624-530e5d22380d" providerId="AD" clId="Web-{12DC15A6-0000-2D97-6B27-5173CD86D220}" dt="2023-05-01T17:02:28.549" v="180"/>
        <pc:sldMkLst>
          <pc:docMk/>
          <pc:sldMk cId="2215518968" sldId="306"/>
        </pc:sldMkLst>
      </pc:sldChg>
      <pc:sldChg chg="del">
        <pc:chgData name="Nisar, Ria" userId="S::rnisar@falcon.bentley.edu::3067ff28-7723-4213-b624-530e5d22380d" providerId="AD" clId="Web-{12DC15A6-0000-2D97-6B27-5173CD86D220}" dt="2023-05-01T17:02:39.268" v="183"/>
        <pc:sldMkLst>
          <pc:docMk/>
          <pc:sldMk cId="520824442" sldId="307"/>
        </pc:sldMkLst>
      </pc:sldChg>
      <pc:sldChg chg="del">
        <pc:chgData name="Nisar, Ria" userId="S::rnisar@falcon.bentley.edu::3067ff28-7723-4213-b624-530e5d22380d" providerId="AD" clId="Web-{12DC15A6-0000-2D97-6B27-5173CD86D220}" dt="2023-05-01T17:02:31.502" v="181"/>
        <pc:sldMkLst>
          <pc:docMk/>
          <pc:sldMk cId="3209251222" sldId="308"/>
        </pc:sldMkLst>
      </pc:sldChg>
      <pc:sldChg chg="addSp modSp">
        <pc:chgData name="Nisar, Ria" userId="S::rnisar@falcon.bentley.edu::3067ff28-7723-4213-b624-530e5d22380d" providerId="AD" clId="Web-{12DC15A6-0000-2D97-6B27-5173CD86D220}" dt="2023-05-01T16:28:40.425" v="29" actId="14100"/>
        <pc:sldMkLst>
          <pc:docMk/>
          <pc:sldMk cId="2896940118" sldId="310"/>
        </pc:sldMkLst>
        <pc:picChg chg="add mod">
          <ac:chgData name="Nisar, Ria" userId="S::rnisar@falcon.bentley.edu::3067ff28-7723-4213-b624-530e5d22380d" providerId="AD" clId="Web-{12DC15A6-0000-2D97-6B27-5173CD86D220}" dt="2023-05-01T16:28:31.706" v="28" actId="14100"/>
          <ac:picMkLst>
            <pc:docMk/>
            <pc:sldMk cId="2896940118" sldId="310"/>
            <ac:picMk id="2" creationId="{F456EEAC-C927-92F0-0574-D94C838580E3}"/>
          </ac:picMkLst>
        </pc:picChg>
        <pc:picChg chg="add mod">
          <ac:chgData name="Nisar, Ria" userId="S::rnisar@falcon.bentley.edu::3067ff28-7723-4213-b624-530e5d22380d" providerId="AD" clId="Web-{12DC15A6-0000-2D97-6B27-5173CD86D220}" dt="2023-05-01T16:28:40.425" v="29" actId="14100"/>
          <ac:picMkLst>
            <pc:docMk/>
            <pc:sldMk cId="2896940118" sldId="310"/>
            <ac:picMk id="4" creationId="{C0F8C5ED-047F-1F09-C1C2-824771D4186C}"/>
          </ac:picMkLst>
        </pc:picChg>
      </pc:sldChg>
      <pc:sldChg chg="modSp">
        <pc:chgData name="Nisar, Ria" userId="S::rnisar@falcon.bentley.edu::3067ff28-7723-4213-b624-530e5d22380d" providerId="AD" clId="Web-{12DC15A6-0000-2D97-6B27-5173CD86D220}" dt="2023-05-01T17:04:08.988" v="197" actId="20577"/>
        <pc:sldMkLst>
          <pc:docMk/>
          <pc:sldMk cId="1139318831" sldId="311"/>
        </pc:sldMkLst>
        <pc:spChg chg="mod">
          <ac:chgData name="Nisar, Ria" userId="S::rnisar@falcon.bentley.edu::3067ff28-7723-4213-b624-530e5d22380d" providerId="AD" clId="Web-{12DC15A6-0000-2D97-6B27-5173CD86D220}" dt="2023-05-01T17:03:44.769" v="185" actId="20577"/>
          <ac:spMkLst>
            <pc:docMk/>
            <pc:sldMk cId="1139318831" sldId="311"/>
            <ac:spMk id="922" creationId="{00000000-0000-0000-0000-000000000000}"/>
          </ac:spMkLst>
        </pc:spChg>
        <pc:spChg chg="mod">
          <ac:chgData name="Nisar, Ria" userId="S::rnisar@falcon.bentley.edu::3067ff28-7723-4213-b624-530e5d22380d" providerId="AD" clId="Web-{12DC15A6-0000-2D97-6B27-5173CD86D220}" dt="2023-05-01T17:03:49.691" v="187" actId="20577"/>
          <ac:spMkLst>
            <pc:docMk/>
            <pc:sldMk cId="1139318831" sldId="311"/>
            <ac:spMk id="923" creationId="{00000000-0000-0000-0000-000000000000}"/>
          </ac:spMkLst>
        </pc:spChg>
        <pc:spChg chg="mod">
          <ac:chgData name="Nisar, Ria" userId="S::rnisar@falcon.bentley.edu::3067ff28-7723-4213-b624-530e5d22380d" providerId="AD" clId="Web-{12DC15A6-0000-2D97-6B27-5173CD86D220}" dt="2023-05-01T17:03:56.785" v="194" actId="20577"/>
          <ac:spMkLst>
            <pc:docMk/>
            <pc:sldMk cId="1139318831" sldId="311"/>
            <ac:spMk id="924" creationId="{00000000-0000-0000-0000-000000000000}"/>
          </ac:spMkLst>
        </pc:spChg>
        <pc:spChg chg="mod">
          <ac:chgData name="Nisar, Ria" userId="S::rnisar@falcon.bentley.edu::3067ff28-7723-4213-b624-530e5d22380d" providerId="AD" clId="Web-{12DC15A6-0000-2D97-6B27-5173CD86D220}" dt="2023-05-01T17:04:08.988" v="197" actId="20577"/>
          <ac:spMkLst>
            <pc:docMk/>
            <pc:sldMk cId="1139318831" sldId="311"/>
            <ac:spMk id="925" creationId="{00000000-0000-0000-0000-000000000000}"/>
          </ac:spMkLst>
        </pc:spChg>
      </pc:sldChg>
      <pc:sldChg chg="modSp">
        <pc:chgData name="Nisar, Ria" userId="S::rnisar@falcon.bentley.edu::3067ff28-7723-4213-b624-530e5d22380d" providerId="AD" clId="Web-{12DC15A6-0000-2D97-6B27-5173CD86D220}" dt="2023-05-01T16:18:47.381" v="10" actId="20577"/>
        <pc:sldMkLst>
          <pc:docMk/>
          <pc:sldMk cId="1345139233" sldId="312"/>
        </pc:sldMkLst>
        <pc:spChg chg="mod">
          <ac:chgData name="Nisar, Ria" userId="S::rnisar@falcon.bentley.edu::3067ff28-7723-4213-b624-530e5d22380d" providerId="AD" clId="Web-{12DC15A6-0000-2D97-6B27-5173CD86D220}" dt="2023-05-01T16:18:47.381" v="10" actId="20577"/>
          <ac:spMkLst>
            <pc:docMk/>
            <pc:sldMk cId="1345139233" sldId="312"/>
            <ac:spMk id="3" creationId="{20E6B7D8-8A71-E373-DDB2-DE20F6BF2CCC}"/>
          </ac:spMkLst>
        </pc:spChg>
      </pc:sldChg>
      <pc:sldChg chg="modSp">
        <pc:chgData name="Nisar, Ria" userId="S::rnisar@falcon.bentley.edu::3067ff28-7723-4213-b624-530e5d22380d" providerId="AD" clId="Web-{12DC15A6-0000-2D97-6B27-5173CD86D220}" dt="2023-05-01T17:05:15.443" v="221"/>
        <pc:sldMkLst>
          <pc:docMk/>
          <pc:sldMk cId="3983109744" sldId="313"/>
        </pc:sldMkLst>
        <pc:spChg chg="mod">
          <ac:chgData name="Nisar, Ria" userId="S::rnisar@falcon.bentley.edu::3067ff28-7723-4213-b624-530e5d22380d" providerId="AD" clId="Web-{12DC15A6-0000-2D97-6B27-5173CD86D220}" dt="2023-05-01T17:04:31.364" v="207" actId="20577"/>
          <ac:spMkLst>
            <pc:docMk/>
            <pc:sldMk cId="3983109744" sldId="313"/>
            <ac:spMk id="888" creationId="{00000000-0000-0000-0000-000000000000}"/>
          </ac:spMkLst>
        </pc:spChg>
        <pc:spChg chg="mod">
          <ac:chgData name="Nisar, Ria" userId="S::rnisar@falcon.bentley.edu::3067ff28-7723-4213-b624-530e5d22380d" providerId="AD" clId="Web-{12DC15A6-0000-2D97-6B27-5173CD86D220}" dt="2023-05-01T17:04:41.989" v="209"/>
          <ac:spMkLst>
            <pc:docMk/>
            <pc:sldMk cId="3983109744" sldId="313"/>
            <ac:spMk id="889" creationId="{00000000-0000-0000-0000-000000000000}"/>
          </ac:spMkLst>
        </pc:spChg>
        <pc:spChg chg="mod">
          <ac:chgData name="Nisar, Ria" userId="S::rnisar@falcon.bentley.edu::3067ff28-7723-4213-b624-530e5d22380d" providerId="AD" clId="Web-{12DC15A6-0000-2D97-6B27-5173CD86D220}" dt="2023-05-01T17:05:10.037" v="220"/>
          <ac:spMkLst>
            <pc:docMk/>
            <pc:sldMk cId="3983109744" sldId="313"/>
            <ac:spMk id="890" creationId="{00000000-0000-0000-0000-000000000000}"/>
          </ac:spMkLst>
        </pc:spChg>
        <pc:spChg chg="mod">
          <ac:chgData name="Nisar, Ria" userId="S::rnisar@falcon.bentley.edu::3067ff28-7723-4213-b624-530e5d22380d" providerId="AD" clId="Web-{12DC15A6-0000-2D97-6B27-5173CD86D220}" dt="2023-05-01T17:05:15.443" v="221"/>
          <ac:spMkLst>
            <pc:docMk/>
            <pc:sldMk cId="3983109744" sldId="313"/>
            <ac:spMk id="891" creationId="{00000000-0000-0000-0000-000000000000}"/>
          </ac:spMkLst>
        </pc:spChg>
      </pc:sldChg>
      <pc:sldChg chg="del">
        <pc:chgData name="Nisar, Ria" userId="S::rnisar@falcon.bentley.edu::3067ff28-7723-4213-b624-530e5d22380d" providerId="AD" clId="Web-{12DC15A6-0000-2D97-6B27-5173CD86D220}" dt="2023-05-01T17:02:37.299" v="182"/>
        <pc:sldMkLst>
          <pc:docMk/>
          <pc:sldMk cId="1937693705" sldId="314"/>
        </pc:sldMkLst>
      </pc:sldChg>
      <pc:sldChg chg="del">
        <pc:chgData name="Nisar, Ria" userId="S::rnisar@falcon.bentley.edu::3067ff28-7723-4213-b624-530e5d22380d" providerId="AD" clId="Web-{12DC15A6-0000-2D97-6B27-5173CD86D220}" dt="2023-05-01T17:02:42.596" v="184"/>
        <pc:sldMkLst>
          <pc:docMk/>
          <pc:sldMk cId="1862177179" sldId="318"/>
        </pc:sldMkLst>
      </pc:sldChg>
      <pc:sldChg chg="addSp delSp modSp">
        <pc:chgData name="Nisar, Ria" userId="S::rnisar@falcon.bentley.edu::3067ff28-7723-4213-b624-530e5d22380d" providerId="AD" clId="Web-{12DC15A6-0000-2D97-6B27-5173CD86D220}" dt="2023-05-01T16:41:27.380" v="45"/>
        <pc:sldMkLst>
          <pc:docMk/>
          <pc:sldMk cId="796945477" sldId="321"/>
        </pc:sldMkLst>
        <pc:picChg chg="add del mod">
          <ac:chgData name="Nisar, Ria" userId="S::rnisar@falcon.bentley.edu::3067ff28-7723-4213-b624-530e5d22380d" providerId="AD" clId="Web-{12DC15A6-0000-2D97-6B27-5173CD86D220}" dt="2023-05-01T16:41:27.380" v="45"/>
          <ac:picMkLst>
            <pc:docMk/>
            <pc:sldMk cId="796945477" sldId="321"/>
            <ac:picMk id="2" creationId="{D26938E0-6D14-B8DB-DCAC-62A6FD1F7685}"/>
          </ac:picMkLst>
        </pc:picChg>
      </pc:sldChg>
      <pc:sldChg chg="addSp modSp">
        <pc:chgData name="Nisar, Ria" userId="S::rnisar@falcon.bentley.edu::3067ff28-7723-4213-b624-530e5d22380d" providerId="AD" clId="Web-{12DC15A6-0000-2D97-6B27-5173CD86D220}" dt="2023-05-01T16:41:47.036" v="51" actId="14100"/>
        <pc:sldMkLst>
          <pc:docMk/>
          <pc:sldMk cId="2612376017" sldId="322"/>
        </pc:sldMkLst>
        <pc:picChg chg="add mod">
          <ac:chgData name="Nisar, Ria" userId="S::rnisar@falcon.bentley.edu::3067ff28-7723-4213-b624-530e5d22380d" providerId="AD" clId="Web-{12DC15A6-0000-2D97-6B27-5173CD86D220}" dt="2023-05-01T16:41:47.036" v="51" actId="14100"/>
          <ac:picMkLst>
            <pc:docMk/>
            <pc:sldMk cId="2612376017" sldId="322"/>
            <ac:picMk id="2" creationId="{DE2FF977-6AE5-62F9-2DFF-D516A7CD942E}"/>
          </ac:picMkLst>
        </pc:picChg>
      </pc:sldChg>
      <pc:sldChg chg="addSp modSp">
        <pc:chgData name="Nisar, Ria" userId="S::rnisar@falcon.bentley.edu::3067ff28-7723-4213-b624-530e5d22380d" providerId="AD" clId="Web-{12DC15A6-0000-2D97-6B27-5173CD86D220}" dt="2023-05-01T16:46:42.684" v="57" actId="14100"/>
        <pc:sldMkLst>
          <pc:docMk/>
          <pc:sldMk cId="2673697200" sldId="324"/>
        </pc:sldMkLst>
        <pc:picChg chg="add mod">
          <ac:chgData name="Nisar, Ria" userId="S::rnisar@falcon.bentley.edu::3067ff28-7723-4213-b624-530e5d22380d" providerId="AD" clId="Web-{12DC15A6-0000-2D97-6B27-5173CD86D220}" dt="2023-05-01T16:46:42.684" v="57" actId="14100"/>
          <ac:picMkLst>
            <pc:docMk/>
            <pc:sldMk cId="2673697200" sldId="324"/>
            <ac:picMk id="2" creationId="{7CBF72F1-49D1-AE88-4BFA-E7850D49EB63}"/>
          </ac:picMkLst>
        </pc:picChg>
        <pc:picChg chg="add mod">
          <ac:chgData name="Nisar, Ria" userId="S::rnisar@falcon.bentley.edu::3067ff28-7723-4213-b624-530e5d22380d" providerId="AD" clId="Web-{12DC15A6-0000-2D97-6B27-5173CD86D220}" dt="2023-05-01T16:46:39.059" v="55" actId="14100"/>
          <ac:picMkLst>
            <pc:docMk/>
            <pc:sldMk cId="2673697200" sldId="324"/>
            <ac:picMk id="4" creationId="{B47964AB-B525-CC21-C672-852FF3940E77}"/>
          </ac:picMkLst>
        </pc:picChg>
      </pc:sldChg>
      <pc:sldChg chg="modSp add del ord">
        <pc:chgData name="Nisar, Ria" userId="S::rnisar@falcon.bentley.edu::3067ff28-7723-4213-b624-530e5d22380d" providerId="AD" clId="Web-{12DC15A6-0000-2D97-6B27-5173CD86D220}" dt="2023-05-01T17:18:41.258" v="342" actId="20577"/>
        <pc:sldMkLst>
          <pc:docMk/>
          <pc:sldMk cId="3310023029" sldId="326"/>
        </pc:sldMkLst>
        <pc:spChg chg="mod">
          <ac:chgData name="Nisar, Ria" userId="S::rnisar@falcon.bentley.edu::3067ff28-7723-4213-b624-530e5d22380d" providerId="AD" clId="Web-{12DC15A6-0000-2D97-6B27-5173CD86D220}" dt="2023-05-01T17:18:41.258" v="342" actId="20577"/>
          <ac:spMkLst>
            <pc:docMk/>
            <pc:sldMk cId="3310023029" sldId="326"/>
            <ac:spMk id="2" creationId="{73F0A770-BE76-0515-51F2-0A8C9322A9C3}"/>
          </ac:spMkLst>
        </pc:spChg>
        <pc:spChg chg="mod">
          <ac:chgData name="Nisar, Ria" userId="S::rnisar@falcon.bentley.edu::3067ff28-7723-4213-b624-530e5d22380d" providerId="AD" clId="Web-{12DC15A6-0000-2D97-6B27-5173CD86D220}" dt="2023-05-01T16:58:20.824" v="110" actId="20577"/>
          <ac:spMkLst>
            <pc:docMk/>
            <pc:sldMk cId="3310023029" sldId="326"/>
            <ac:spMk id="3" creationId="{8B426F3E-927D-ACAB-9C48-592243A76783}"/>
          </ac:spMkLst>
        </pc:spChg>
      </pc:sldChg>
      <pc:sldChg chg="modSp add replId">
        <pc:chgData name="Nisar, Ria" userId="S::rnisar@falcon.bentley.edu::3067ff28-7723-4213-b624-530e5d22380d" providerId="AD" clId="Web-{12DC15A6-0000-2D97-6B27-5173CD86D220}" dt="2023-05-01T17:17:30.960" v="341" actId="20577"/>
        <pc:sldMkLst>
          <pc:docMk/>
          <pc:sldMk cId="2284322603" sldId="327"/>
        </pc:sldMkLst>
        <pc:spChg chg="mod">
          <ac:chgData name="Nisar, Ria" userId="S::rnisar@falcon.bentley.edu::3067ff28-7723-4213-b624-530e5d22380d" providerId="AD" clId="Web-{12DC15A6-0000-2D97-6B27-5173CD86D220}" dt="2023-05-01T17:17:30.960" v="341" actId="20577"/>
          <ac:spMkLst>
            <pc:docMk/>
            <pc:sldMk cId="2284322603" sldId="327"/>
            <ac:spMk id="2" creationId="{73F0A770-BE76-0515-51F2-0A8C9322A9C3}"/>
          </ac:spMkLst>
        </pc:spChg>
      </pc:sldChg>
      <pc:sldChg chg="modSp add replId">
        <pc:chgData name="Nisar, Ria" userId="S::rnisar@falcon.bentley.edu::3067ff28-7723-4213-b624-530e5d22380d" providerId="AD" clId="Web-{12DC15A6-0000-2D97-6B27-5173CD86D220}" dt="2023-05-01T17:11:59.874" v="300" actId="20577"/>
        <pc:sldMkLst>
          <pc:docMk/>
          <pc:sldMk cId="3032336042" sldId="328"/>
        </pc:sldMkLst>
        <pc:spChg chg="mod">
          <ac:chgData name="Nisar, Ria" userId="S::rnisar@falcon.bentley.edu::3067ff28-7723-4213-b624-530e5d22380d" providerId="AD" clId="Web-{12DC15A6-0000-2D97-6B27-5173CD86D220}" dt="2023-05-01T17:11:59.874" v="300" actId="20577"/>
          <ac:spMkLst>
            <pc:docMk/>
            <pc:sldMk cId="3032336042" sldId="328"/>
            <ac:spMk id="2" creationId="{73F0A770-BE76-0515-51F2-0A8C9322A9C3}"/>
          </ac:spMkLst>
        </pc:spChg>
      </pc:sldChg>
      <pc:sldChg chg="modSp add replId">
        <pc:chgData name="Nisar, Ria" userId="S::rnisar@falcon.bentley.edu::3067ff28-7723-4213-b624-530e5d22380d" providerId="AD" clId="Web-{12DC15A6-0000-2D97-6B27-5173CD86D220}" dt="2023-05-01T17:12:08.218" v="301" actId="20577"/>
        <pc:sldMkLst>
          <pc:docMk/>
          <pc:sldMk cId="1815660411" sldId="329"/>
        </pc:sldMkLst>
        <pc:spChg chg="mod">
          <ac:chgData name="Nisar, Ria" userId="S::rnisar@falcon.bentley.edu::3067ff28-7723-4213-b624-530e5d22380d" providerId="AD" clId="Web-{12DC15A6-0000-2D97-6B27-5173CD86D220}" dt="2023-05-01T17:12:08.218" v="301" actId="20577"/>
          <ac:spMkLst>
            <pc:docMk/>
            <pc:sldMk cId="1815660411" sldId="329"/>
            <ac:spMk id="2" creationId="{73F0A770-BE76-0515-51F2-0A8C9322A9C3}"/>
          </ac:spMkLst>
        </pc:spChg>
      </pc:sldChg>
      <pc:sldChg chg="modSp add replId">
        <pc:chgData name="Nisar, Ria" userId="S::rnisar@falcon.bentley.edu::3067ff28-7723-4213-b624-530e5d22380d" providerId="AD" clId="Web-{12DC15A6-0000-2D97-6B27-5173CD86D220}" dt="2023-05-01T17:10:26.966" v="265" actId="20577"/>
        <pc:sldMkLst>
          <pc:docMk/>
          <pc:sldMk cId="3235442212" sldId="330"/>
        </pc:sldMkLst>
        <pc:spChg chg="mod">
          <ac:chgData name="Nisar, Ria" userId="S::rnisar@falcon.bentley.edu::3067ff28-7723-4213-b624-530e5d22380d" providerId="AD" clId="Web-{12DC15A6-0000-2D97-6B27-5173CD86D220}" dt="2023-05-01T17:10:26.966" v="265" actId="20577"/>
          <ac:spMkLst>
            <pc:docMk/>
            <pc:sldMk cId="3235442212" sldId="330"/>
            <ac:spMk id="2" creationId="{73F0A770-BE76-0515-51F2-0A8C9322A9C3}"/>
          </ac:spMkLst>
        </pc:spChg>
      </pc:sldChg>
      <pc:sldChg chg="modSp add replId">
        <pc:chgData name="Nisar, Ria" userId="S::rnisar@falcon.bentley.edu::3067ff28-7723-4213-b624-530e5d22380d" providerId="AD" clId="Web-{12DC15A6-0000-2D97-6B27-5173CD86D220}" dt="2023-05-01T17:18:48.868" v="343" actId="20577"/>
        <pc:sldMkLst>
          <pc:docMk/>
          <pc:sldMk cId="4054642356" sldId="331"/>
        </pc:sldMkLst>
        <pc:spChg chg="mod">
          <ac:chgData name="Nisar, Ria" userId="S::rnisar@falcon.bentley.edu::3067ff28-7723-4213-b624-530e5d22380d" providerId="AD" clId="Web-{12DC15A6-0000-2D97-6B27-5173CD86D220}" dt="2023-05-01T17:18:48.868" v="343" actId="20577"/>
          <ac:spMkLst>
            <pc:docMk/>
            <pc:sldMk cId="4054642356" sldId="331"/>
            <ac:spMk id="2" creationId="{73F0A770-BE76-0515-51F2-0A8C9322A9C3}"/>
          </ac:spMkLst>
        </pc:spChg>
      </pc:sldChg>
    </pc:docChg>
  </pc:docChgLst>
  <pc:docChgLst>
    <pc:chgData name="Castelino, Samantha" userId="S::scastelino@falcon.bentley.edu::7b8e278c-fe50-4b91-966f-01e17a193b3f" providerId="AD" clId="Web-{F7245C75-EEBA-3A11-6319-56997EACC1BD}"/>
    <pc:docChg chg="addSld delSld modSld sldOrd">
      <pc:chgData name="Castelino, Samantha" userId="S::scastelino@falcon.bentley.edu::7b8e278c-fe50-4b91-966f-01e17a193b3f" providerId="AD" clId="Web-{F7245C75-EEBA-3A11-6319-56997EACC1BD}" dt="2023-04-30T03:47:42.891" v="188" actId="20577"/>
      <pc:docMkLst>
        <pc:docMk/>
      </pc:docMkLst>
      <pc:sldChg chg="del">
        <pc:chgData name="Castelino, Samantha" userId="S::scastelino@falcon.bentley.edu::7b8e278c-fe50-4b91-966f-01e17a193b3f" providerId="AD" clId="Web-{F7245C75-EEBA-3A11-6319-56997EACC1BD}" dt="2023-04-30T03:39:45.831" v="92"/>
        <pc:sldMkLst>
          <pc:docMk/>
          <pc:sldMk cId="109857222" sldId="256"/>
        </pc:sldMkLst>
      </pc:sldChg>
      <pc:sldChg chg="del">
        <pc:chgData name="Castelino, Samantha" userId="S::scastelino@falcon.bentley.edu::7b8e278c-fe50-4b91-966f-01e17a193b3f" providerId="AD" clId="Web-{F7245C75-EEBA-3A11-6319-56997EACC1BD}" dt="2023-04-30T03:38:41.484" v="27"/>
        <pc:sldMkLst>
          <pc:docMk/>
          <pc:sldMk cId="467594490" sldId="267"/>
        </pc:sldMkLst>
      </pc:sldChg>
      <pc:sldChg chg="addSp delSp modSp ord">
        <pc:chgData name="Castelino, Samantha" userId="S::scastelino@falcon.bentley.edu::7b8e278c-fe50-4b91-966f-01e17a193b3f" providerId="AD" clId="Web-{F7245C75-EEBA-3A11-6319-56997EACC1BD}" dt="2023-04-30T03:46:07.807" v="157" actId="20577"/>
        <pc:sldMkLst>
          <pc:docMk/>
          <pc:sldMk cId="2819002866" sldId="305"/>
        </pc:sldMkLst>
        <pc:spChg chg="add mod">
          <ac:chgData name="Castelino, Samantha" userId="S::scastelino@falcon.bentley.edu::7b8e278c-fe50-4b91-966f-01e17a193b3f" providerId="AD" clId="Web-{F7245C75-EEBA-3A11-6319-56997EACC1BD}" dt="2023-04-30T03:44:15.238" v="137"/>
          <ac:spMkLst>
            <pc:docMk/>
            <pc:sldMk cId="2819002866" sldId="305"/>
            <ac:spMk id="3" creationId="{ECC979F7-2B9B-7B4D-6B4F-63A61EE3C426}"/>
          </ac:spMkLst>
        </pc:spChg>
        <pc:spChg chg="mod">
          <ac:chgData name="Castelino, Samantha" userId="S::scastelino@falcon.bentley.edu::7b8e278c-fe50-4b91-966f-01e17a193b3f" providerId="AD" clId="Web-{F7245C75-EEBA-3A11-6319-56997EACC1BD}" dt="2023-04-30T03:44:09.050" v="135" actId="1076"/>
          <ac:spMkLst>
            <pc:docMk/>
            <pc:sldMk cId="2819002866" sldId="305"/>
            <ac:spMk id="1350" creationId="{00000000-0000-0000-0000-000000000000}"/>
          </ac:spMkLst>
        </pc:spChg>
        <pc:spChg chg="mod">
          <ac:chgData name="Castelino, Samantha" userId="S::scastelino@falcon.bentley.edu::7b8e278c-fe50-4b91-966f-01e17a193b3f" providerId="AD" clId="Web-{F7245C75-EEBA-3A11-6319-56997EACC1BD}" dt="2023-04-30T03:46:07.807" v="157" actId="20577"/>
          <ac:spMkLst>
            <pc:docMk/>
            <pc:sldMk cId="2819002866" sldId="305"/>
            <ac:spMk id="1381" creationId="{00000000-0000-0000-0000-000000000000}"/>
          </ac:spMkLst>
        </pc:spChg>
        <pc:spChg chg="del">
          <ac:chgData name="Castelino, Samantha" userId="S::scastelino@falcon.bentley.edu::7b8e278c-fe50-4b91-966f-01e17a193b3f" providerId="AD" clId="Web-{F7245C75-EEBA-3A11-6319-56997EACC1BD}" dt="2023-04-30T03:44:15.238" v="137"/>
          <ac:spMkLst>
            <pc:docMk/>
            <pc:sldMk cId="2819002866" sldId="305"/>
            <ac:spMk id="1382" creationId="{00000000-0000-0000-0000-000000000000}"/>
          </ac:spMkLst>
        </pc:spChg>
        <pc:grpChg chg="mod">
          <ac:chgData name="Castelino, Samantha" userId="S::scastelino@falcon.bentley.edu::7b8e278c-fe50-4b91-966f-01e17a193b3f" providerId="AD" clId="Web-{F7245C75-EEBA-3A11-6319-56997EACC1BD}" dt="2023-04-30T03:44:10.910" v="136" actId="1076"/>
          <ac:grpSpMkLst>
            <pc:docMk/>
            <pc:sldMk cId="2819002866" sldId="305"/>
            <ac:grpSpMk id="1351" creationId="{00000000-0000-0000-0000-000000000000}"/>
          </ac:grpSpMkLst>
        </pc:grpChg>
      </pc:sldChg>
      <pc:sldChg chg="addSp delSp modSp ord">
        <pc:chgData name="Castelino, Samantha" userId="S::scastelino@falcon.bentley.edu::7b8e278c-fe50-4b91-966f-01e17a193b3f" providerId="AD" clId="Web-{F7245C75-EEBA-3A11-6319-56997EACC1BD}" dt="2023-04-30T03:46:21.308" v="160" actId="1076"/>
        <pc:sldMkLst>
          <pc:docMk/>
          <pc:sldMk cId="2896940118" sldId="310"/>
        </pc:sldMkLst>
        <pc:spChg chg="add mod">
          <ac:chgData name="Castelino, Samantha" userId="S::scastelino@falcon.bentley.edu::7b8e278c-fe50-4b91-966f-01e17a193b3f" providerId="AD" clId="Web-{F7245C75-EEBA-3A11-6319-56997EACC1BD}" dt="2023-04-30T03:42:00.699" v="125"/>
          <ac:spMkLst>
            <pc:docMk/>
            <pc:sldMk cId="2896940118" sldId="310"/>
            <ac:spMk id="3" creationId="{4F81B051-453C-2726-5A3B-14EFDBDB6F6E}"/>
          </ac:spMkLst>
        </pc:spChg>
        <pc:spChg chg="mod">
          <ac:chgData name="Castelino, Samantha" userId="S::scastelino@falcon.bentley.edu::7b8e278c-fe50-4b91-966f-01e17a193b3f" providerId="AD" clId="Web-{F7245C75-EEBA-3A11-6319-56997EACC1BD}" dt="2023-04-30T03:46:21.308" v="160" actId="1076"/>
          <ac:spMkLst>
            <pc:docMk/>
            <pc:sldMk cId="2896940118" sldId="310"/>
            <ac:spMk id="1150" creationId="{00000000-0000-0000-0000-000000000000}"/>
          </ac:spMkLst>
        </pc:spChg>
        <pc:spChg chg="mod">
          <ac:chgData name="Castelino, Samantha" userId="S::scastelino@falcon.bentley.edu::7b8e278c-fe50-4b91-966f-01e17a193b3f" providerId="AD" clId="Web-{F7245C75-EEBA-3A11-6319-56997EACC1BD}" dt="2023-04-30T03:46:18.230" v="159" actId="1076"/>
          <ac:spMkLst>
            <pc:docMk/>
            <pc:sldMk cId="2896940118" sldId="310"/>
            <ac:spMk id="1260" creationId="{00000000-0000-0000-0000-000000000000}"/>
          </ac:spMkLst>
        </pc:spChg>
        <pc:spChg chg="del">
          <ac:chgData name="Castelino, Samantha" userId="S::scastelino@falcon.bentley.edu::7b8e278c-fe50-4b91-966f-01e17a193b3f" providerId="AD" clId="Web-{F7245C75-EEBA-3A11-6319-56997EACC1BD}" dt="2023-04-30T03:42:00.699" v="125"/>
          <ac:spMkLst>
            <pc:docMk/>
            <pc:sldMk cId="2896940118" sldId="310"/>
            <ac:spMk id="1261" creationId="{00000000-0000-0000-0000-000000000000}"/>
          </ac:spMkLst>
        </pc:spChg>
      </pc:sldChg>
      <pc:sldChg chg="addSp delSp modSp ord">
        <pc:chgData name="Castelino, Samantha" userId="S::scastelino@falcon.bentley.edu::7b8e278c-fe50-4b91-966f-01e17a193b3f" providerId="AD" clId="Web-{F7245C75-EEBA-3A11-6319-56997EACC1BD}" dt="2023-04-30T03:41:04.102" v="120"/>
        <pc:sldMkLst>
          <pc:docMk/>
          <pc:sldMk cId="1345139233" sldId="312"/>
        </pc:sldMkLst>
        <pc:spChg chg="add mod">
          <ac:chgData name="Castelino, Samantha" userId="S::scastelino@falcon.bentley.edu::7b8e278c-fe50-4b91-966f-01e17a193b3f" providerId="AD" clId="Web-{F7245C75-EEBA-3A11-6319-56997EACC1BD}" dt="2023-04-30T03:40:38.491" v="114"/>
          <ac:spMkLst>
            <pc:docMk/>
            <pc:sldMk cId="1345139233" sldId="312"/>
            <ac:spMk id="3" creationId="{20E6B7D8-8A71-E373-DDB2-DE20F6BF2CCC}"/>
          </ac:spMkLst>
        </pc:spChg>
        <pc:spChg chg="add mod">
          <ac:chgData name="Castelino, Samantha" userId="S::scastelino@falcon.bentley.edu::7b8e278c-fe50-4b91-966f-01e17a193b3f" providerId="AD" clId="Web-{F7245C75-EEBA-3A11-6319-56997EACC1BD}" dt="2023-04-30T03:40:45.022" v="115"/>
          <ac:spMkLst>
            <pc:docMk/>
            <pc:sldMk cId="1345139233" sldId="312"/>
            <ac:spMk id="5" creationId="{D8018213-5DD0-2593-1E93-BEE9F28D8913}"/>
          </ac:spMkLst>
        </pc:spChg>
        <pc:spChg chg="add mod">
          <ac:chgData name="Castelino, Samantha" userId="S::scastelino@falcon.bentley.edu::7b8e278c-fe50-4b91-966f-01e17a193b3f" providerId="AD" clId="Web-{F7245C75-EEBA-3A11-6319-56997EACC1BD}" dt="2023-04-30T03:40:48.069" v="116"/>
          <ac:spMkLst>
            <pc:docMk/>
            <pc:sldMk cId="1345139233" sldId="312"/>
            <ac:spMk id="7" creationId="{40750050-FE82-5314-F9E1-FA1290413718}"/>
          </ac:spMkLst>
        </pc:spChg>
        <pc:spChg chg="mod">
          <ac:chgData name="Castelino, Samantha" userId="S::scastelino@falcon.bentley.edu::7b8e278c-fe50-4b91-966f-01e17a193b3f" providerId="AD" clId="Web-{F7245C75-EEBA-3A11-6319-56997EACC1BD}" dt="2023-04-30T03:40:25.005" v="98" actId="20577"/>
          <ac:spMkLst>
            <pc:docMk/>
            <pc:sldMk cId="1345139233" sldId="312"/>
            <ac:spMk id="897" creationId="{00000000-0000-0000-0000-000000000000}"/>
          </ac:spMkLst>
        </pc:spChg>
        <pc:spChg chg="del">
          <ac:chgData name="Castelino, Samantha" userId="S::scastelino@falcon.bentley.edu::7b8e278c-fe50-4b91-966f-01e17a193b3f" providerId="AD" clId="Web-{F7245C75-EEBA-3A11-6319-56997EACC1BD}" dt="2023-04-30T03:40:45.022" v="115"/>
          <ac:spMkLst>
            <pc:docMk/>
            <pc:sldMk cId="1345139233" sldId="312"/>
            <ac:spMk id="898" creationId="{00000000-0000-0000-0000-000000000000}"/>
          </ac:spMkLst>
        </pc:spChg>
        <pc:spChg chg="mod">
          <ac:chgData name="Castelino, Samantha" userId="S::scastelino@falcon.bentley.edu::7b8e278c-fe50-4b91-966f-01e17a193b3f" providerId="AD" clId="Web-{F7245C75-EEBA-3A11-6319-56997EACC1BD}" dt="2023-04-30T03:40:29.068" v="105" actId="20577"/>
          <ac:spMkLst>
            <pc:docMk/>
            <pc:sldMk cId="1345139233" sldId="312"/>
            <ac:spMk id="899" creationId="{00000000-0000-0000-0000-000000000000}"/>
          </ac:spMkLst>
        </pc:spChg>
        <pc:spChg chg="del">
          <ac:chgData name="Castelino, Samantha" userId="S::scastelino@falcon.bentley.edu::7b8e278c-fe50-4b91-966f-01e17a193b3f" providerId="AD" clId="Web-{F7245C75-EEBA-3A11-6319-56997EACC1BD}" dt="2023-04-30T03:40:48.069" v="116"/>
          <ac:spMkLst>
            <pc:docMk/>
            <pc:sldMk cId="1345139233" sldId="312"/>
            <ac:spMk id="900" creationId="{00000000-0000-0000-0000-000000000000}"/>
          </ac:spMkLst>
        </pc:spChg>
        <pc:spChg chg="mod">
          <ac:chgData name="Castelino, Samantha" userId="S::scastelino@falcon.bentley.edu::7b8e278c-fe50-4b91-966f-01e17a193b3f" providerId="AD" clId="Web-{F7245C75-EEBA-3A11-6319-56997EACC1BD}" dt="2023-04-30T03:40:35.569" v="113" actId="20577"/>
          <ac:spMkLst>
            <pc:docMk/>
            <pc:sldMk cId="1345139233" sldId="312"/>
            <ac:spMk id="901" creationId="{00000000-0000-0000-0000-000000000000}"/>
          </ac:spMkLst>
        </pc:spChg>
        <pc:spChg chg="del">
          <ac:chgData name="Castelino, Samantha" userId="S::scastelino@falcon.bentley.edu::7b8e278c-fe50-4b91-966f-01e17a193b3f" providerId="AD" clId="Web-{F7245C75-EEBA-3A11-6319-56997EACC1BD}" dt="2023-04-30T03:40:38.491" v="114"/>
          <ac:spMkLst>
            <pc:docMk/>
            <pc:sldMk cId="1345139233" sldId="312"/>
            <ac:spMk id="902" creationId="{00000000-0000-0000-0000-000000000000}"/>
          </ac:spMkLst>
        </pc:spChg>
      </pc:sldChg>
      <pc:sldChg chg="ord">
        <pc:chgData name="Castelino, Samantha" userId="S::scastelino@falcon.bentley.edu::7b8e278c-fe50-4b91-966f-01e17a193b3f" providerId="AD" clId="Web-{F7245C75-EEBA-3A11-6319-56997EACC1BD}" dt="2023-04-30T03:40:59.164" v="118"/>
        <pc:sldMkLst>
          <pc:docMk/>
          <pc:sldMk cId="3983109744" sldId="313"/>
        </pc:sldMkLst>
      </pc:sldChg>
      <pc:sldChg chg="ord">
        <pc:chgData name="Castelino, Samantha" userId="S::scastelino@falcon.bentley.edu::7b8e278c-fe50-4b91-966f-01e17a193b3f" providerId="AD" clId="Web-{F7245C75-EEBA-3A11-6319-56997EACC1BD}" dt="2023-04-30T03:41:00.258" v="119"/>
        <pc:sldMkLst>
          <pc:docMk/>
          <pc:sldMk cId="1937693705" sldId="314"/>
        </pc:sldMkLst>
      </pc:sldChg>
      <pc:sldChg chg="addSp delSp modSp ord">
        <pc:chgData name="Castelino, Samantha" userId="S::scastelino@falcon.bentley.edu::7b8e278c-fe50-4b91-966f-01e17a193b3f" providerId="AD" clId="Web-{F7245C75-EEBA-3A11-6319-56997EACC1BD}" dt="2023-04-30T03:46:53.982" v="172" actId="1076"/>
        <pc:sldMkLst>
          <pc:docMk/>
          <pc:sldMk cId="66700765" sldId="315"/>
        </pc:sldMkLst>
        <pc:spChg chg="add mod">
          <ac:chgData name="Castelino, Samantha" userId="S::scastelino@falcon.bentley.edu::7b8e278c-fe50-4b91-966f-01e17a193b3f" providerId="AD" clId="Web-{F7245C75-EEBA-3A11-6319-56997EACC1BD}" dt="2023-04-30T03:39:55.832" v="93"/>
          <ac:spMkLst>
            <pc:docMk/>
            <pc:sldMk cId="66700765" sldId="315"/>
            <ac:spMk id="3" creationId="{C2AA5687-D8D4-88B3-D8EC-888A489292E2}"/>
          </ac:spMkLst>
        </pc:spChg>
        <pc:spChg chg="mod">
          <ac:chgData name="Castelino, Samantha" userId="S::scastelino@falcon.bentley.edu::7b8e278c-fe50-4b91-966f-01e17a193b3f" providerId="AD" clId="Web-{F7245C75-EEBA-3A11-6319-56997EACC1BD}" dt="2023-04-30T03:46:53.982" v="172" actId="1076"/>
          <ac:spMkLst>
            <pc:docMk/>
            <pc:sldMk cId="66700765" sldId="315"/>
            <ac:spMk id="820" creationId="{00000000-0000-0000-0000-000000000000}"/>
          </ac:spMkLst>
        </pc:spChg>
        <pc:spChg chg="mod">
          <ac:chgData name="Castelino, Samantha" userId="S::scastelino@falcon.bentley.edu::7b8e278c-fe50-4b91-966f-01e17a193b3f" providerId="AD" clId="Web-{F7245C75-EEBA-3A11-6319-56997EACC1BD}" dt="2023-04-30T03:46:51.341" v="171" actId="20577"/>
          <ac:spMkLst>
            <pc:docMk/>
            <pc:sldMk cId="66700765" sldId="315"/>
            <ac:spMk id="869" creationId="{00000000-0000-0000-0000-000000000000}"/>
          </ac:spMkLst>
        </pc:spChg>
        <pc:spChg chg="del">
          <ac:chgData name="Castelino, Samantha" userId="S::scastelino@falcon.bentley.edu::7b8e278c-fe50-4b91-966f-01e17a193b3f" providerId="AD" clId="Web-{F7245C75-EEBA-3A11-6319-56997EACC1BD}" dt="2023-04-30T03:39:55.832" v="93"/>
          <ac:spMkLst>
            <pc:docMk/>
            <pc:sldMk cId="66700765" sldId="315"/>
            <ac:spMk id="870" creationId="{00000000-0000-0000-0000-000000000000}"/>
          </ac:spMkLst>
        </pc:spChg>
      </pc:sldChg>
      <pc:sldChg chg="del">
        <pc:chgData name="Castelino, Samantha" userId="S::scastelino@falcon.bentley.edu::7b8e278c-fe50-4b91-966f-01e17a193b3f" providerId="AD" clId="Web-{F7245C75-EEBA-3A11-6319-56997EACC1BD}" dt="2023-04-30T03:37:09.025" v="1"/>
        <pc:sldMkLst>
          <pc:docMk/>
          <pc:sldMk cId="3250392397" sldId="316"/>
        </pc:sldMkLst>
      </pc:sldChg>
      <pc:sldChg chg="del">
        <pc:chgData name="Castelino, Samantha" userId="S::scastelino@falcon.bentley.edu::7b8e278c-fe50-4b91-966f-01e17a193b3f" providerId="AD" clId="Web-{F7245C75-EEBA-3A11-6319-56997EACC1BD}" dt="2023-04-30T03:37:06.962" v="0"/>
        <pc:sldMkLst>
          <pc:docMk/>
          <pc:sldMk cId="107416546" sldId="317"/>
        </pc:sldMkLst>
      </pc:sldChg>
      <pc:sldChg chg="ord">
        <pc:chgData name="Castelino, Samantha" userId="S::scastelino@falcon.bentley.edu::7b8e278c-fe50-4b91-966f-01e17a193b3f" providerId="AD" clId="Web-{F7245C75-EEBA-3A11-6319-56997EACC1BD}" dt="2023-04-30T03:42:13.746" v="126"/>
        <pc:sldMkLst>
          <pc:docMk/>
          <pc:sldMk cId="1862177179" sldId="318"/>
        </pc:sldMkLst>
      </pc:sldChg>
      <pc:sldChg chg="modSp ord">
        <pc:chgData name="Castelino, Samantha" userId="S::scastelino@falcon.bentley.edu::7b8e278c-fe50-4b91-966f-01e17a193b3f" providerId="AD" clId="Web-{F7245C75-EEBA-3A11-6319-56997EACC1BD}" dt="2023-04-30T03:39:40.112" v="91" actId="20577"/>
        <pc:sldMkLst>
          <pc:docMk/>
          <pc:sldMk cId="3716580929" sldId="320"/>
        </pc:sldMkLst>
        <pc:spChg chg="mod">
          <ac:chgData name="Castelino, Samantha" userId="S::scastelino@falcon.bentley.edu::7b8e278c-fe50-4b91-966f-01e17a193b3f" providerId="AD" clId="Web-{F7245C75-EEBA-3A11-6319-56997EACC1BD}" dt="2023-04-30T03:39:02.719" v="46" actId="1076"/>
          <ac:spMkLst>
            <pc:docMk/>
            <pc:sldMk cId="3716580929" sldId="320"/>
            <ac:spMk id="712" creationId="{00000000-0000-0000-0000-000000000000}"/>
          </ac:spMkLst>
        </pc:spChg>
        <pc:spChg chg="mod">
          <ac:chgData name="Castelino, Samantha" userId="S::scastelino@falcon.bentley.edu::7b8e278c-fe50-4b91-966f-01e17a193b3f" providerId="AD" clId="Web-{F7245C75-EEBA-3A11-6319-56997EACC1BD}" dt="2023-04-30T03:39:40.112" v="91" actId="20577"/>
          <ac:spMkLst>
            <pc:docMk/>
            <pc:sldMk cId="3716580929" sldId="320"/>
            <ac:spMk id="713" creationId="{00000000-0000-0000-0000-000000000000}"/>
          </ac:spMkLst>
        </pc:spChg>
      </pc:sldChg>
      <pc:sldChg chg="modSp add ord replId">
        <pc:chgData name="Castelino, Samantha" userId="S::scastelino@falcon.bentley.edu::7b8e278c-fe50-4b91-966f-01e17a193b3f" providerId="AD" clId="Web-{F7245C75-EEBA-3A11-6319-56997EACC1BD}" dt="2023-04-30T03:45:37.634" v="155" actId="1076"/>
        <pc:sldMkLst>
          <pc:docMk/>
          <pc:sldMk cId="796945477" sldId="321"/>
        </pc:sldMkLst>
        <pc:spChg chg="mod">
          <ac:chgData name="Castelino, Samantha" userId="S::scastelino@falcon.bentley.edu::7b8e278c-fe50-4b91-966f-01e17a193b3f" providerId="AD" clId="Web-{F7245C75-EEBA-3A11-6319-56997EACC1BD}" dt="2023-04-30T03:45:37.634" v="155" actId="1076"/>
          <ac:spMkLst>
            <pc:docMk/>
            <pc:sldMk cId="796945477" sldId="321"/>
            <ac:spMk id="1150" creationId="{00000000-0000-0000-0000-000000000000}"/>
          </ac:spMkLst>
        </pc:spChg>
        <pc:spChg chg="mod">
          <ac:chgData name="Castelino, Samantha" userId="S::scastelino@falcon.bentley.edu::7b8e278c-fe50-4b91-966f-01e17a193b3f" providerId="AD" clId="Web-{F7245C75-EEBA-3A11-6319-56997EACC1BD}" dt="2023-04-30T03:45:29.696" v="153" actId="1076"/>
          <ac:spMkLst>
            <pc:docMk/>
            <pc:sldMk cId="796945477" sldId="321"/>
            <ac:spMk id="1260" creationId="{00000000-0000-0000-0000-000000000000}"/>
          </ac:spMkLst>
        </pc:spChg>
      </pc:sldChg>
      <pc:sldChg chg="modSp add ord replId">
        <pc:chgData name="Castelino, Samantha" userId="S::scastelino@falcon.bentley.edu::7b8e278c-fe50-4b91-966f-01e17a193b3f" providerId="AD" clId="Web-{F7245C75-EEBA-3A11-6319-56997EACC1BD}" dt="2023-04-30T03:46:42.341" v="170" actId="20577"/>
        <pc:sldMkLst>
          <pc:docMk/>
          <pc:sldMk cId="2612376017" sldId="322"/>
        </pc:sldMkLst>
        <pc:spChg chg="mod">
          <ac:chgData name="Castelino, Samantha" userId="S::scastelino@falcon.bentley.edu::7b8e278c-fe50-4b91-966f-01e17a193b3f" providerId="AD" clId="Web-{F7245C75-EEBA-3A11-6319-56997EACC1BD}" dt="2023-04-30T03:46:35.262" v="164" actId="20577"/>
          <ac:spMkLst>
            <pc:docMk/>
            <pc:sldMk cId="2612376017" sldId="322"/>
            <ac:spMk id="1350" creationId="{00000000-0000-0000-0000-000000000000}"/>
          </ac:spMkLst>
        </pc:spChg>
        <pc:spChg chg="mod">
          <ac:chgData name="Castelino, Samantha" userId="S::scastelino@falcon.bentley.edu::7b8e278c-fe50-4b91-966f-01e17a193b3f" providerId="AD" clId="Web-{F7245C75-EEBA-3A11-6319-56997EACC1BD}" dt="2023-04-30T03:46:42.341" v="170" actId="20577"/>
          <ac:spMkLst>
            <pc:docMk/>
            <pc:sldMk cId="2612376017" sldId="322"/>
            <ac:spMk id="1381" creationId="{00000000-0000-0000-0000-000000000000}"/>
          </ac:spMkLst>
        </pc:spChg>
      </pc:sldChg>
      <pc:sldChg chg="modSp add ord replId">
        <pc:chgData name="Castelino, Samantha" userId="S::scastelino@falcon.bentley.edu::7b8e278c-fe50-4b91-966f-01e17a193b3f" providerId="AD" clId="Web-{F7245C75-EEBA-3A11-6319-56997EACC1BD}" dt="2023-04-30T03:47:22.952" v="179" actId="1076"/>
        <pc:sldMkLst>
          <pc:docMk/>
          <pc:sldMk cId="1728405781" sldId="323"/>
        </pc:sldMkLst>
        <pc:spChg chg="mod">
          <ac:chgData name="Castelino, Samantha" userId="S::scastelino@falcon.bentley.edu::7b8e278c-fe50-4b91-966f-01e17a193b3f" providerId="AD" clId="Web-{F7245C75-EEBA-3A11-6319-56997EACC1BD}" dt="2023-04-30T03:47:12.952" v="176" actId="20577"/>
          <ac:spMkLst>
            <pc:docMk/>
            <pc:sldMk cId="1728405781" sldId="323"/>
            <ac:spMk id="820" creationId="{00000000-0000-0000-0000-000000000000}"/>
          </ac:spMkLst>
        </pc:spChg>
        <pc:spChg chg="mod">
          <ac:chgData name="Castelino, Samantha" userId="S::scastelino@falcon.bentley.edu::7b8e278c-fe50-4b91-966f-01e17a193b3f" providerId="AD" clId="Web-{F7245C75-EEBA-3A11-6319-56997EACC1BD}" dt="2023-04-30T03:47:22.952" v="179" actId="1076"/>
          <ac:spMkLst>
            <pc:docMk/>
            <pc:sldMk cId="1728405781" sldId="323"/>
            <ac:spMk id="869" creationId="{00000000-0000-0000-0000-000000000000}"/>
          </ac:spMkLst>
        </pc:spChg>
      </pc:sldChg>
      <pc:sldChg chg="modSp add ord replId">
        <pc:chgData name="Castelino, Samantha" userId="S::scastelino@falcon.bentley.edu::7b8e278c-fe50-4b91-966f-01e17a193b3f" providerId="AD" clId="Web-{F7245C75-EEBA-3A11-6319-56997EACC1BD}" dt="2023-04-30T03:47:42.891" v="188" actId="20577"/>
        <pc:sldMkLst>
          <pc:docMk/>
          <pc:sldMk cId="2673697200" sldId="324"/>
        </pc:sldMkLst>
        <pc:spChg chg="mod">
          <ac:chgData name="Castelino, Samantha" userId="S::scastelino@falcon.bentley.edu::7b8e278c-fe50-4b91-966f-01e17a193b3f" providerId="AD" clId="Web-{F7245C75-EEBA-3A11-6319-56997EACC1BD}" dt="2023-04-30T03:47:42.891" v="188" actId="20577"/>
          <ac:spMkLst>
            <pc:docMk/>
            <pc:sldMk cId="2673697200" sldId="324"/>
            <ac:spMk id="1150" creationId="{00000000-0000-0000-0000-000000000000}"/>
          </ac:spMkLst>
        </pc:spChg>
        <pc:spChg chg="mod">
          <ac:chgData name="Castelino, Samantha" userId="S::scastelino@falcon.bentley.edu::7b8e278c-fe50-4b91-966f-01e17a193b3f" providerId="AD" clId="Web-{F7245C75-EEBA-3A11-6319-56997EACC1BD}" dt="2023-04-30T03:47:40.328" v="187" actId="20577"/>
          <ac:spMkLst>
            <pc:docMk/>
            <pc:sldMk cId="2673697200" sldId="324"/>
            <ac:spMk id="1260" creationId="{00000000-0000-0000-0000-000000000000}"/>
          </ac:spMkLst>
        </pc:spChg>
      </pc:sldChg>
    </pc:docChg>
  </pc:docChgLst>
  <pc:docChgLst>
    <pc:chgData name="Castelino, Samantha" userId="S::scastelino@falcon.bentley.edu::7b8e278c-fe50-4b91-966f-01e17a193b3f" providerId="AD" clId="Web-{2303896E-8664-332E-256E-B1D32BFC69B5}"/>
    <pc:docChg chg="modSld">
      <pc:chgData name="Castelino, Samantha" userId="S::scastelino@falcon.bentley.edu::7b8e278c-fe50-4b91-966f-01e17a193b3f" providerId="AD" clId="Web-{2303896E-8664-332E-256E-B1D32BFC69B5}" dt="2023-05-01T23:21:38.899" v="8" actId="1076"/>
      <pc:docMkLst>
        <pc:docMk/>
      </pc:docMkLst>
      <pc:sldChg chg="addSp delSp modSp">
        <pc:chgData name="Castelino, Samantha" userId="S::scastelino@falcon.bentley.edu::7b8e278c-fe50-4b91-966f-01e17a193b3f" providerId="AD" clId="Web-{2303896E-8664-332E-256E-B1D32BFC69B5}" dt="2023-05-01T23:21:38.899" v="8" actId="1076"/>
        <pc:sldMkLst>
          <pc:docMk/>
          <pc:sldMk cId="2727122344" sldId="304"/>
        </pc:sldMkLst>
        <pc:spChg chg="add del mod">
          <ac:chgData name="Castelino, Samantha" userId="S::scastelino@falcon.bentley.edu::7b8e278c-fe50-4b91-966f-01e17a193b3f" providerId="AD" clId="Web-{2303896E-8664-332E-256E-B1D32BFC69B5}" dt="2023-05-01T23:21:06.663" v="5"/>
          <ac:spMkLst>
            <pc:docMk/>
            <pc:sldMk cId="2727122344" sldId="304"/>
            <ac:spMk id="3" creationId="{395D5E28-FCEE-65DF-0247-B5BC9EE7E377}"/>
          </ac:spMkLst>
        </pc:spChg>
        <pc:spChg chg="add del mod">
          <ac:chgData name="Castelino, Samantha" userId="S::scastelino@falcon.bentley.edu::7b8e278c-fe50-4b91-966f-01e17a193b3f" providerId="AD" clId="Web-{2303896E-8664-332E-256E-B1D32BFC69B5}" dt="2023-05-01T23:21:02.132" v="3"/>
          <ac:spMkLst>
            <pc:docMk/>
            <pc:sldMk cId="2727122344" sldId="304"/>
            <ac:spMk id="5" creationId="{BFE1063D-3F22-B6FA-4850-669CAA91D0F7}"/>
          </ac:spMkLst>
        </pc:spChg>
        <pc:spChg chg="add mod">
          <ac:chgData name="Castelino, Samantha" userId="S::scastelino@falcon.bentley.edu::7b8e278c-fe50-4b91-966f-01e17a193b3f" providerId="AD" clId="Web-{2303896E-8664-332E-256E-B1D32BFC69B5}" dt="2023-05-01T23:21:19.851" v="6"/>
          <ac:spMkLst>
            <pc:docMk/>
            <pc:sldMk cId="2727122344" sldId="304"/>
            <ac:spMk id="7" creationId="{189C5424-5DF6-83B6-28B8-BA9ED4D2AFF1}"/>
          </ac:spMkLst>
        </pc:spChg>
        <pc:spChg chg="add mod">
          <ac:chgData name="Castelino, Samantha" userId="S::scastelino@falcon.bentley.edu::7b8e278c-fe50-4b91-966f-01e17a193b3f" providerId="AD" clId="Web-{2303896E-8664-332E-256E-B1D32BFC69B5}" dt="2023-05-01T23:21:24.914" v="7"/>
          <ac:spMkLst>
            <pc:docMk/>
            <pc:sldMk cId="2727122344" sldId="304"/>
            <ac:spMk id="9" creationId="{A23C212A-90D8-C73B-C771-A587C1CDA4E2}"/>
          </ac:spMkLst>
        </pc:spChg>
        <pc:spChg chg="del">
          <ac:chgData name="Castelino, Samantha" userId="S::scastelino@falcon.bentley.edu::7b8e278c-fe50-4b91-966f-01e17a193b3f" providerId="AD" clId="Web-{2303896E-8664-332E-256E-B1D32BFC69B5}" dt="2023-05-01T23:21:19.851" v="6"/>
          <ac:spMkLst>
            <pc:docMk/>
            <pc:sldMk cId="2727122344" sldId="304"/>
            <ac:spMk id="1392" creationId="{00000000-0000-0000-0000-000000000000}"/>
          </ac:spMkLst>
        </pc:spChg>
        <pc:spChg chg="del">
          <ac:chgData name="Castelino, Samantha" userId="S::scastelino@falcon.bentley.edu::7b8e278c-fe50-4b91-966f-01e17a193b3f" providerId="AD" clId="Web-{2303896E-8664-332E-256E-B1D32BFC69B5}" dt="2023-05-01T23:21:24.914" v="7"/>
          <ac:spMkLst>
            <pc:docMk/>
            <pc:sldMk cId="2727122344" sldId="304"/>
            <ac:spMk id="1393" creationId="{00000000-0000-0000-0000-000000000000}"/>
          </ac:spMkLst>
        </pc:spChg>
        <pc:spChg chg="add del mod">
          <ac:chgData name="Castelino, Samantha" userId="S::scastelino@falcon.bentley.edu::7b8e278c-fe50-4b91-966f-01e17a193b3f" providerId="AD" clId="Web-{2303896E-8664-332E-256E-B1D32BFC69B5}" dt="2023-05-01T23:21:04.101" v="4" actId="20577"/>
          <ac:spMkLst>
            <pc:docMk/>
            <pc:sldMk cId="2727122344" sldId="304"/>
            <ac:spMk id="1394" creationId="{00000000-0000-0000-0000-000000000000}"/>
          </ac:spMkLst>
        </pc:spChg>
        <pc:spChg chg="add del mod">
          <ac:chgData name="Castelino, Samantha" userId="S::scastelino@falcon.bentley.edu::7b8e278c-fe50-4b91-966f-01e17a193b3f" providerId="AD" clId="Web-{2303896E-8664-332E-256E-B1D32BFC69B5}" dt="2023-05-01T23:21:38.899" v="8" actId="1076"/>
          <ac:spMkLst>
            <pc:docMk/>
            <pc:sldMk cId="2727122344" sldId="304"/>
            <ac:spMk id="1395" creationId="{00000000-0000-0000-0000-000000000000}"/>
          </ac:spMkLst>
        </pc:spChg>
      </pc:sldChg>
    </pc:docChg>
  </pc:docChgLst>
  <pc:docChgLst>
    <pc:chgData name="Castelino, Samantha" userId="S::scastelino@falcon.bentley.edu::7b8e278c-fe50-4b91-966f-01e17a193b3f" providerId="AD" clId="Web-{AB87CA4A-4774-0626-909E-14893655BDAD}"/>
    <pc:docChg chg="modSld">
      <pc:chgData name="Castelino, Samantha" userId="S::scastelino@falcon.bentley.edu::7b8e278c-fe50-4b91-966f-01e17a193b3f" providerId="AD" clId="Web-{AB87CA4A-4774-0626-909E-14893655BDAD}" dt="2023-05-01T19:55:07.172" v="1" actId="1076"/>
      <pc:docMkLst>
        <pc:docMk/>
      </pc:docMkLst>
      <pc:sldChg chg="modSp">
        <pc:chgData name="Castelino, Samantha" userId="S::scastelino@falcon.bentley.edu::7b8e278c-fe50-4b91-966f-01e17a193b3f" providerId="AD" clId="Web-{AB87CA4A-4774-0626-909E-14893655BDAD}" dt="2023-05-01T19:55:07.172" v="1" actId="1076"/>
        <pc:sldMkLst>
          <pc:docMk/>
          <pc:sldMk cId="2819002866" sldId="305"/>
        </pc:sldMkLst>
        <pc:spChg chg="mod">
          <ac:chgData name="Castelino, Samantha" userId="S::scastelino@falcon.bentley.edu::7b8e278c-fe50-4b91-966f-01e17a193b3f" providerId="AD" clId="Web-{AB87CA4A-4774-0626-909E-14893655BDAD}" dt="2023-05-01T19:55:07.172" v="1" actId="1076"/>
          <ac:spMkLst>
            <pc:docMk/>
            <pc:sldMk cId="2819002866" sldId="305"/>
            <ac:spMk id="138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1E0B5-CDBB-457D-9B8F-88B0A1EE304E}" type="datetimeFigureOut"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92E4B-AAA1-40B0-832B-8CEC20D8C3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80ad1a7870_0_21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80ad1a7870_0_21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70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0ad1a787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0ad1a787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319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80ad1a7870_0_21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80ad1a7870_0_21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46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0ad1a787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0ad1a787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25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0ad1a787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0ad1a787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491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0ad1a787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0ad1a787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57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80ad1a7870_0_2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80ad1a7870_0_2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462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80ad1a7870_0_2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80ad1a7870_0_2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156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0ad1a787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0ad1a787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646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538b6e3b0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538b6e3b0_0_1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0ad1a787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0ad1a787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80ad1a7870_0_22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80ad1a7870_0_22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80ad1a7870_0_2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80ad1a7870_0_2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0ad1a787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0ad1a787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80ad1a7870_0_2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80ad1a7870_0_2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8986f68b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8986f68b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80ad1a7870_0_21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80ad1a7870_0_21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80ad1a7870_0_2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80ad1a7870_0_2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12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489600" y="3561264"/>
            <a:ext cx="5212800" cy="17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Viga"/>
              <a:buNone/>
              <a:defRPr sz="60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89600" y="5312997"/>
            <a:ext cx="5212800" cy="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954531" y="6119010"/>
            <a:ext cx="1474700" cy="740385"/>
          </a:xfrm>
          <a:custGeom>
            <a:avLst/>
            <a:gdLst/>
            <a:ahLst/>
            <a:cxnLst/>
            <a:rect l="l" t="t" r="r" b="b"/>
            <a:pathLst>
              <a:path w="32068" h="16100" extrusionOk="0">
                <a:moveTo>
                  <a:pt x="16006" y="1"/>
                </a:moveTo>
                <a:cubicBezTo>
                  <a:pt x="11766" y="1"/>
                  <a:pt x="7772" y="1642"/>
                  <a:pt x="4753" y="4626"/>
                </a:cubicBezTo>
                <a:cubicBezTo>
                  <a:pt x="1712" y="7633"/>
                  <a:pt x="24" y="11643"/>
                  <a:pt x="1" y="15919"/>
                </a:cubicBezTo>
                <a:lnTo>
                  <a:pt x="597" y="15923"/>
                </a:lnTo>
                <a:cubicBezTo>
                  <a:pt x="620" y="11806"/>
                  <a:pt x="2245" y="7945"/>
                  <a:pt x="5172" y="5050"/>
                </a:cubicBezTo>
                <a:cubicBezTo>
                  <a:pt x="8079" y="2176"/>
                  <a:pt x="11923" y="598"/>
                  <a:pt x="16006" y="598"/>
                </a:cubicBezTo>
                <a:lnTo>
                  <a:pt x="16096" y="598"/>
                </a:lnTo>
                <a:cubicBezTo>
                  <a:pt x="24594" y="645"/>
                  <a:pt x="31468" y="7597"/>
                  <a:pt x="31421" y="16096"/>
                </a:cubicBezTo>
                <a:lnTo>
                  <a:pt x="32018" y="16099"/>
                </a:lnTo>
                <a:cubicBezTo>
                  <a:pt x="32067" y="7274"/>
                  <a:pt x="24926" y="50"/>
                  <a:pt x="16099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" name="Google Shape;12;p2"/>
          <p:cNvSpPr/>
          <p:nvPr/>
        </p:nvSpPr>
        <p:spPr>
          <a:xfrm>
            <a:off x="10152827" y="6317259"/>
            <a:ext cx="1077421" cy="540941"/>
          </a:xfrm>
          <a:custGeom>
            <a:avLst/>
            <a:gdLst/>
            <a:ahLst/>
            <a:cxnLst/>
            <a:rect l="l" t="t" r="r" b="b"/>
            <a:pathLst>
              <a:path w="23429" h="11763" extrusionOk="0">
                <a:moveTo>
                  <a:pt x="11695" y="0"/>
                </a:moveTo>
                <a:cubicBezTo>
                  <a:pt x="5266" y="0"/>
                  <a:pt x="37" y="5194"/>
                  <a:pt x="1" y="11630"/>
                </a:cubicBezTo>
                <a:lnTo>
                  <a:pt x="23392" y="11762"/>
                </a:lnTo>
                <a:cubicBezTo>
                  <a:pt x="23429" y="5303"/>
                  <a:pt x="18222" y="37"/>
                  <a:pt x="11762" y="1"/>
                </a:cubicBezTo>
                <a:cubicBezTo>
                  <a:pt x="11740" y="0"/>
                  <a:pt x="11718" y="0"/>
                  <a:pt x="11695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" name="Google Shape;13;p2"/>
          <p:cNvSpPr/>
          <p:nvPr/>
        </p:nvSpPr>
        <p:spPr>
          <a:xfrm>
            <a:off x="253343" y="547385"/>
            <a:ext cx="1180293" cy="309031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1"/>
                </a:moveTo>
                <a:lnTo>
                  <a:pt x="4580" y="4874"/>
                </a:lnTo>
                <a:lnTo>
                  <a:pt x="911" y="538"/>
                </a:lnTo>
                <a:lnTo>
                  <a:pt x="0" y="1309"/>
                </a:lnTo>
                <a:lnTo>
                  <a:pt x="4580" y="6720"/>
                </a:lnTo>
                <a:lnTo>
                  <a:pt x="8705" y="1846"/>
                </a:lnTo>
                <a:lnTo>
                  <a:pt x="12831" y="6720"/>
                </a:lnTo>
                <a:lnTo>
                  <a:pt x="16955" y="1846"/>
                </a:lnTo>
                <a:lnTo>
                  <a:pt x="21083" y="6720"/>
                </a:lnTo>
                <a:lnTo>
                  <a:pt x="25665" y="1309"/>
                </a:lnTo>
                <a:lnTo>
                  <a:pt x="24756" y="538"/>
                </a:lnTo>
                <a:lnTo>
                  <a:pt x="21083" y="4874"/>
                </a:lnTo>
                <a:lnTo>
                  <a:pt x="16955" y="1"/>
                </a:lnTo>
                <a:lnTo>
                  <a:pt x="12830" y="4874"/>
                </a:lnTo>
                <a:lnTo>
                  <a:pt x="8704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4" name="Google Shape;14;p2"/>
          <p:cNvSpPr/>
          <p:nvPr/>
        </p:nvSpPr>
        <p:spPr>
          <a:xfrm>
            <a:off x="253343" y="245663"/>
            <a:ext cx="1180293" cy="309031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0"/>
                </a:moveTo>
                <a:lnTo>
                  <a:pt x="4580" y="4873"/>
                </a:lnTo>
                <a:lnTo>
                  <a:pt x="911" y="537"/>
                </a:lnTo>
                <a:lnTo>
                  <a:pt x="0" y="1309"/>
                </a:lnTo>
                <a:lnTo>
                  <a:pt x="4580" y="6719"/>
                </a:lnTo>
                <a:lnTo>
                  <a:pt x="8705" y="1847"/>
                </a:lnTo>
                <a:lnTo>
                  <a:pt x="12831" y="6719"/>
                </a:lnTo>
                <a:lnTo>
                  <a:pt x="16955" y="1847"/>
                </a:lnTo>
                <a:lnTo>
                  <a:pt x="21083" y="6719"/>
                </a:lnTo>
                <a:lnTo>
                  <a:pt x="25665" y="1309"/>
                </a:lnTo>
                <a:lnTo>
                  <a:pt x="24756" y="537"/>
                </a:lnTo>
                <a:lnTo>
                  <a:pt x="21083" y="4873"/>
                </a:lnTo>
                <a:lnTo>
                  <a:pt x="16955" y="0"/>
                </a:lnTo>
                <a:lnTo>
                  <a:pt x="12830" y="4873"/>
                </a:lnTo>
                <a:lnTo>
                  <a:pt x="8704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5" name="Google Shape;15;p2"/>
          <p:cNvSpPr/>
          <p:nvPr/>
        </p:nvSpPr>
        <p:spPr>
          <a:xfrm>
            <a:off x="11380412" y="2158034"/>
            <a:ext cx="1271072" cy="2541913"/>
          </a:xfrm>
          <a:custGeom>
            <a:avLst/>
            <a:gdLst/>
            <a:ahLst/>
            <a:cxnLst/>
            <a:rect l="l" t="t" r="r" b="b"/>
            <a:pathLst>
              <a:path w="27640" h="55275" extrusionOk="0">
                <a:moveTo>
                  <a:pt x="27639" y="0"/>
                </a:moveTo>
                <a:cubicBezTo>
                  <a:pt x="12375" y="0"/>
                  <a:pt x="1" y="12375"/>
                  <a:pt x="1" y="27637"/>
                </a:cubicBezTo>
                <a:cubicBezTo>
                  <a:pt x="1" y="42900"/>
                  <a:pt x="12374" y="55275"/>
                  <a:pt x="27639" y="55275"/>
                </a:cubicBezTo>
                <a:lnTo>
                  <a:pt x="27639" y="0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6" name="Google Shape;16;p2"/>
          <p:cNvSpPr/>
          <p:nvPr/>
        </p:nvSpPr>
        <p:spPr>
          <a:xfrm>
            <a:off x="11227459" y="2004989"/>
            <a:ext cx="1424023" cy="1424023"/>
          </a:xfrm>
          <a:custGeom>
            <a:avLst/>
            <a:gdLst/>
            <a:ahLst/>
            <a:cxnLst/>
            <a:rect l="l" t="t" r="r" b="b"/>
            <a:pathLst>
              <a:path w="30966" h="30966" extrusionOk="0">
                <a:moveTo>
                  <a:pt x="30965" y="0"/>
                </a:moveTo>
                <a:cubicBezTo>
                  <a:pt x="13890" y="0"/>
                  <a:pt x="0" y="13892"/>
                  <a:pt x="0" y="30965"/>
                </a:cubicBezTo>
                <a:lnTo>
                  <a:pt x="299" y="30965"/>
                </a:lnTo>
                <a:cubicBezTo>
                  <a:pt x="299" y="14056"/>
                  <a:pt x="14056" y="298"/>
                  <a:pt x="30965" y="298"/>
                </a:cubicBezTo>
                <a:lnTo>
                  <a:pt x="30965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7" name="Google Shape;17;p2"/>
          <p:cNvSpPr/>
          <p:nvPr/>
        </p:nvSpPr>
        <p:spPr>
          <a:xfrm>
            <a:off x="11206857" y="3428978"/>
            <a:ext cx="1444625" cy="1444533"/>
          </a:xfrm>
          <a:custGeom>
            <a:avLst/>
            <a:gdLst/>
            <a:ahLst/>
            <a:cxnLst/>
            <a:rect l="l" t="t" r="r" b="b"/>
            <a:pathLst>
              <a:path w="31414" h="31412" extrusionOk="0">
                <a:moveTo>
                  <a:pt x="1" y="0"/>
                </a:moveTo>
                <a:cubicBezTo>
                  <a:pt x="1" y="17320"/>
                  <a:pt x="14092" y="31412"/>
                  <a:pt x="31413" y="31412"/>
                </a:cubicBezTo>
                <a:lnTo>
                  <a:pt x="31413" y="30218"/>
                </a:lnTo>
                <a:cubicBezTo>
                  <a:pt x="14751" y="30218"/>
                  <a:pt x="1195" y="16662"/>
                  <a:pt x="1195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" name="Google Shape;18;p2"/>
          <p:cNvSpPr/>
          <p:nvPr/>
        </p:nvSpPr>
        <p:spPr>
          <a:xfrm>
            <a:off x="11227459" y="2004989"/>
            <a:ext cx="1424023" cy="1424023"/>
          </a:xfrm>
          <a:custGeom>
            <a:avLst/>
            <a:gdLst/>
            <a:ahLst/>
            <a:cxnLst/>
            <a:rect l="l" t="t" r="r" b="b"/>
            <a:pathLst>
              <a:path w="30966" h="30966" extrusionOk="0">
                <a:moveTo>
                  <a:pt x="30965" y="0"/>
                </a:moveTo>
                <a:cubicBezTo>
                  <a:pt x="13890" y="0"/>
                  <a:pt x="0" y="13892"/>
                  <a:pt x="0" y="30965"/>
                </a:cubicBezTo>
                <a:lnTo>
                  <a:pt x="299" y="30965"/>
                </a:lnTo>
                <a:cubicBezTo>
                  <a:pt x="299" y="14056"/>
                  <a:pt x="14056" y="298"/>
                  <a:pt x="30965" y="298"/>
                </a:cubicBezTo>
                <a:lnTo>
                  <a:pt x="30965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" name="Google Shape;19;p2"/>
          <p:cNvSpPr/>
          <p:nvPr/>
        </p:nvSpPr>
        <p:spPr>
          <a:xfrm>
            <a:off x="11206857" y="3428978"/>
            <a:ext cx="1444625" cy="1444533"/>
          </a:xfrm>
          <a:custGeom>
            <a:avLst/>
            <a:gdLst/>
            <a:ahLst/>
            <a:cxnLst/>
            <a:rect l="l" t="t" r="r" b="b"/>
            <a:pathLst>
              <a:path w="31414" h="31412" extrusionOk="0">
                <a:moveTo>
                  <a:pt x="1" y="0"/>
                </a:moveTo>
                <a:cubicBezTo>
                  <a:pt x="1" y="17320"/>
                  <a:pt x="14092" y="31412"/>
                  <a:pt x="31413" y="31412"/>
                </a:cubicBezTo>
                <a:lnTo>
                  <a:pt x="31413" y="30218"/>
                </a:lnTo>
                <a:cubicBezTo>
                  <a:pt x="14751" y="30218"/>
                  <a:pt x="1195" y="16662"/>
                  <a:pt x="1195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" name="Google Shape;20;p2"/>
          <p:cNvSpPr/>
          <p:nvPr/>
        </p:nvSpPr>
        <p:spPr>
          <a:xfrm>
            <a:off x="11096626" y="1874157"/>
            <a:ext cx="1554855" cy="1554855"/>
          </a:xfrm>
          <a:custGeom>
            <a:avLst/>
            <a:gdLst/>
            <a:ahLst/>
            <a:cxnLst/>
            <a:rect l="l" t="t" r="r" b="b"/>
            <a:pathLst>
              <a:path w="33811" h="33811" extrusionOk="0">
                <a:moveTo>
                  <a:pt x="33810" y="0"/>
                </a:moveTo>
                <a:cubicBezTo>
                  <a:pt x="15166" y="0"/>
                  <a:pt x="0" y="15167"/>
                  <a:pt x="0" y="33810"/>
                </a:cubicBezTo>
                <a:lnTo>
                  <a:pt x="298" y="33810"/>
                </a:lnTo>
                <a:cubicBezTo>
                  <a:pt x="298" y="15331"/>
                  <a:pt x="15331" y="298"/>
                  <a:pt x="33810" y="298"/>
                </a:cubicBezTo>
                <a:lnTo>
                  <a:pt x="33810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" name="Google Shape;21;p2"/>
          <p:cNvSpPr/>
          <p:nvPr/>
        </p:nvSpPr>
        <p:spPr>
          <a:xfrm>
            <a:off x="11075978" y="3428978"/>
            <a:ext cx="1575503" cy="1575457"/>
          </a:xfrm>
          <a:custGeom>
            <a:avLst/>
            <a:gdLst/>
            <a:ahLst/>
            <a:cxnLst/>
            <a:rect l="l" t="t" r="r" b="b"/>
            <a:pathLst>
              <a:path w="34260" h="34259" extrusionOk="0">
                <a:moveTo>
                  <a:pt x="1" y="0"/>
                </a:moveTo>
                <a:cubicBezTo>
                  <a:pt x="1" y="18890"/>
                  <a:pt x="15369" y="34258"/>
                  <a:pt x="34259" y="34258"/>
                </a:cubicBezTo>
                <a:lnTo>
                  <a:pt x="34259" y="33064"/>
                </a:lnTo>
                <a:cubicBezTo>
                  <a:pt x="16027" y="33064"/>
                  <a:pt x="1194" y="18232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2" name="Google Shape;22;p2"/>
          <p:cNvSpPr/>
          <p:nvPr/>
        </p:nvSpPr>
        <p:spPr>
          <a:xfrm>
            <a:off x="11096626" y="1874157"/>
            <a:ext cx="1554855" cy="1554855"/>
          </a:xfrm>
          <a:custGeom>
            <a:avLst/>
            <a:gdLst/>
            <a:ahLst/>
            <a:cxnLst/>
            <a:rect l="l" t="t" r="r" b="b"/>
            <a:pathLst>
              <a:path w="33811" h="33811" extrusionOk="0">
                <a:moveTo>
                  <a:pt x="33810" y="0"/>
                </a:moveTo>
                <a:cubicBezTo>
                  <a:pt x="15166" y="0"/>
                  <a:pt x="0" y="15167"/>
                  <a:pt x="0" y="33810"/>
                </a:cubicBezTo>
                <a:lnTo>
                  <a:pt x="298" y="33810"/>
                </a:lnTo>
                <a:cubicBezTo>
                  <a:pt x="298" y="15331"/>
                  <a:pt x="15331" y="298"/>
                  <a:pt x="33810" y="298"/>
                </a:cubicBezTo>
                <a:lnTo>
                  <a:pt x="33810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" name="Google Shape;23;p2"/>
          <p:cNvSpPr/>
          <p:nvPr/>
        </p:nvSpPr>
        <p:spPr>
          <a:xfrm>
            <a:off x="11075978" y="3428978"/>
            <a:ext cx="1575503" cy="1575457"/>
          </a:xfrm>
          <a:custGeom>
            <a:avLst/>
            <a:gdLst/>
            <a:ahLst/>
            <a:cxnLst/>
            <a:rect l="l" t="t" r="r" b="b"/>
            <a:pathLst>
              <a:path w="34260" h="34259" extrusionOk="0">
                <a:moveTo>
                  <a:pt x="1" y="0"/>
                </a:moveTo>
                <a:cubicBezTo>
                  <a:pt x="1" y="18890"/>
                  <a:pt x="15369" y="34258"/>
                  <a:pt x="34259" y="34258"/>
                </a:cubicBezTo>
                <a:lnTo>
                  <a:pt x="34259" y="33064"/>
                </a:lnTo>
                <a:cubicBezTo>
                  <a:pt x="16027" y="33064"/>
                  <a:pt x="1194" y="18232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" name="Google Shape;24;p2"/>
          <p:cNvSpPr/>
          <p:nvPr/>
        </p:nvSpPr>
        <p:spPr>
          <a:xfrm>
            <a:off x="10966208" y="1743783"/>
            <a:ext cx="1685273" cy="1685228"/>
          </a:xfrm>
          <a:custGeom>
            <a:avLst/>
            <a:gdLst/>
            <a:ahLst/>
            <a:cxnLst/>
            <a:rect l="l" t="t" r="r" b="b"/>
            <a:pathLst>
              <a:path w="36647" h="36646" extrusionOk="0">
                <a:moveTo>
                  <a:pt x="36646" y="0"/>
                </a:moveTo>
                <a:cubicBezTo>
                  <a:pt x="16439" y="0"/>
                  <a:pt x="1" y="16439"/>
                  <a:pt x="1" y="36645"/>
                </a:cubicBezTo>
                <a:lnTo>
                  <a:pt x="300" y="36645"/>
                </a:lnTo>
                <a:cubicBezTo>
                  <a:pt x="300" y="16604"/>
                  <a:pt x="16605" y="299"/>
                  <a:pt x="36646" y="299"/>
                </a:cubicBezTo>
                <a:lnTo>
                  <a:pt x="36646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" name="Google Shape;25;p2"/>
          <p:cNvSpPr/>
          <p:nvPr/>
        </p:nvSpPr>
        <p:spPr>
          <a:xfrm>
            <a:off x="10945651" y="3428977"/>
            <a:ext cx="1705829" cy="1705784"/>
          </a:xfrm>
          <a:custGeom>
            <a:avLst/>
            <a:gdLst/>
            <a:ahLst/>
            <a:cxnLst/>
            <a:rect l="l" t="t" r="r" b="b"/>
            <a:pathLst>
              <a:path w="37094" h="37093" extrusionOk="0">
                <a:moveTo>
                  <a:pt x="1" y="0"/>
                </a:moveTo>
                <a:cubicBezTo>
                  <a:pt x="1" y="20452"/>
                  <a:pt x="16641" y="37092"/>
                  <a:pt x="37093" y="37092"/>
                </a:cubicBezTo>
                <a:lnTo>
                  <a:pt x="37093" y="35898"/>
                </a:lnTo>
                <a:cubicBezTo>
                  <a:pt x="17298" y="35898"/>
                  <a:pt x="1194" y="19794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" name="Google Shape;26;p2"/>
          <p:cNvSpPr/>
          <p:nvPr/>
        </p:nvSpPr>
        <p:spPr>
          <a:xfrm>
            <a:off x="10824935" y="1602511"/>
            <a:ext cx="1826544" cy="1826499"/>
          </a:xfrm>
          <a:custGeom>
            <a:avLst/>
            <a:gdLst/>
            <a:ahLst/>
            <a:cxnLst/>
            <a:rect l="l" t="t" r="r" b="b"/>
            <a:pathLst>
              <a:path w="39719" h="39718" extrusionOk="0">
                <a:moveTo>
                  <a:pt x="39718" y="0"/>
                </a:moveTo>
                <a:cubicBezTo>
                  <a:pt x="17818" y="0"/>
                  <a:pt x="0" y="17817"/>
                  <a:pt x="0" y="39717"/>
                </a:cubicBezTo>
                <a:lnTo>
                  <a:pt x="299" y="39717"/>
                </a:lnTo>
                <a:cubicBezTo>
                  <a:pt x="299" y="17982"/>
                  <a:pt x="17982" y="298"/>
                  <a:pt x="39718" y="298"/>
                </a:cubicBezTo>
                <a:lnTo>
                  <a:pt x="39718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7" name="Google Shape;27;p2"/>
          <p:cNvSpPr/>
          <p:nvPr/>
        </p:nvSpPr>
        <p:spPr>
          <a:xfrm>
            <a:off x="10804332" y="3428978"/>
            <a:ext cx="1847147" cy="1847100"/>
          </a:xfrm>
          <a:custGeom>
            <a:avLst/>
            <a:gdLst/>
            <a:ahLst/>
            <a:cxnLst/>
            <a:rect l="l" t="t" r="r" b="b"/>
            <a:pathLst>
              <a:path w="40167" h="40166" extrusionOk="0">
                <a:moveTo>
                  <a:pt x="1" y="0"/>
                </a:moveTo>
                <a:cubicBezTo>
                  <a:pt x="1" y="22146"/>
                  <a:pt x="18019" y="40165"/>
                  <a:pt x="40166" y="40165"/>
                </a:cubicBezTo>
                <a:lnTo>
                  <a:pt x="40166" y="38971"/>
                </a:lnTo>
                <a:cubicBezTo>
                  <a:pt x="18677" y="38971"/>
                  <a:pt x="1194" y="21488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8" name="Google Shape;28;p2"/>
          <p:cNvSpPr/>
          <p:nvPr/>
        </p:nvSpPr>
        <p:spPr>
          <a:xfrm>
            <a:off x="10304212" y="121681"/>
            <a:ext cx="1831097" cy="447083"/>
          </a:xfrm>
          <a:custGeom>
            <a:avLst/>
            <a:gdLst/>
            <a:ahLst/>
            <a:cxnLst/>
            <a:rect l="l" t="t" r="r" b="b"/>
            <a:pathLst>
              <a:path w="39818" h="9722" extrusionOk="0">
                <a:moveTo>
                  <a:pt x="39222" y="598"/>
                </a:moveTo>
                <a:lnTo>
                  <a:pt x="39222" y="9124"/>
                </a:lnTo>
                <a:lnTo>
                  <a:pt x="598" y="9124"/>
                </a:lnTo>
                <a:lnTo>
                  <a:pt x="598" y="598"/>
                </a:lnTo>
                <a:close/>
                <a:moveTo>
                  <a:pt x="1" y="1"/>
                </a:moveTo>
                <a:lnTo>
                  <a:pt x="1" y="9721"/>
                </a:lnTo>
                <a:lnTo>
                  <a:pt x="39818" y="9721"/>
                </a:lnTo>
                <a:lnTo>
                  <a:pt x="39818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9" name="Google Shape;29;p2"/>
          <p:cNvSpPr/>
          <p:nvPr/>
        </p:nvSpPr>
        <p:spPr>
          <a:xfrm>
            <a:off x="10441390" y="1"/>
            <a:ext cx="1803689" cy="419628"/>
          </a:xfrm>
          <a:custGeom>
            <a:avLst/>
            <a:gdLst/>
            <a:ahLst/>
            <a:cxnLst/>
            <a:rect l="l" t="t" r="r" b="b"/>
            <a:pathLst>
              <a:path w="39222" h="9125" extrusionOk="0">
                <a:moveTo>
                  <a:pt x="0" y="1"/>
                </a:moveTo>
                <a:lnTo>
                  <a:pt x="0" y="9124"/>
                </a:lnTo>
                <a:lnTo>
                  <a:pt x="39221" y="9124"/>
                </a:lnTo>
                <a:lnTo>
                  <a:pt x="39221" y="1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0" name="Google Shape;30;p2"/>
          <p:cNvGrpSpPr/>
          <p:nvPr/>
        </p:nvGrpSpPr>
        <p:grpSpPr>
          <a:xfrm rot="16200000">
            <a:off x="533710" y="5526661"/>
            <a:ext cx="915596" cy="1796897"/>
            <a:chOff x="200457" y="1184982"/>
            <a:chExt cx="686697" cy="1347673"/>
          </a:xfrm>
        </p:grpSpPr>
        <p:sp>
          <p:nvSpPr>
            <p:cNvPr id="31" name="Google Shape;31;p2"/>
            <p:cNvSpPr/>
            <p:nvPr/>
          </p:nvSpPr>
          <p:spPr>
            <a:xfrm>
              <a:off x="200457" y="1335946"/>
              <a:ext cx="30903" cy="30696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930" y="1348328"/>
              <a:ext cx="427055" cy="1020559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0457" y="2350857"/>
              <a:ext cx="30903" cy="30903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00457" y="1184982"/>
              <a:ext cx="30903" cy="30696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6004" y="1199020"/>
              <a:ext cx="551150" cy="1319208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00457" y="2501993"/>
              <a:ext cx="30903" cy="30662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0457" y="1484358"/>
              <a:ext cx="30903" cy="30938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91719" y="1496498"/>
              <a:ext cx="298545" cy="724256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00457" y="2202445"/>
              <a:ext cx="30903" cy="30662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00457" y="1632321"/>
              <a:ext cx="30903" cy="30869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0714" y="1644979"/>
              <a:ext cx="169725" cy="427331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0457" y="2054241"/>
              <a:ext cx="30903" cy="30972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11075970" y="5301379"/>
            <a:ext cx="156033" cy="150147"/>
          </a:xfrm>
          <a:custGeom>
            <a:avLst/>
            <a:gdLst/>
            <a:ahLst/>
            <a:cxnLst/>
            <a:rect l="l" t="t" r="r" b="b"/>
            <a:pathLst>
              <a:path w="3393" h="3265" extrusionOk="0">
                <a:moveTo>
                  <a:pt x="1761" y="1"/>
                </a:moveTo>
                <a:cubicBezTo>
                  <a:pt x="1100" y="1"/>
                  <a:pt x="506" y="398"/>
                  <a:pt x="253" y="1008"/>
                </a:cubicBezTo>
                <a:cubicBezTo>
                  <a:pt x="1" y="1618"/>
                  <a:pt x="140" y="2319"/>
                  <a:pt x="607" y="2786"/>
                </a:cubicBezTo>
                <a:cubicBezTo>
                  <a:pt x="919" y="3098"/>
                  <a:pt x="1336" y="3264"/>
                  <a:pt x="1761" y="3264"/>
                </a:cubicBezTo>
                <a:cubicBezTo>
                  <a:pt x="1971" y="3264"/>
                  <a:pt x="2183" y="3223"/>
                  <a:pt x="2385" y="3139"/>
                </a:cubicBezTo>
                <a:cubicBezTo>
                  <a:pt x="2995" y="2887"/>
                  <a:pt x="3393" y="2292"/>
                  <a:pt x="3393" y="1632"/>
                </a:cubicBezTo>
                <a:cubicBezTo>
                  <a:pt x="3392" y="730"/>
                  <a:pt x="2661" y="1"/>
                  <a:pt x="1761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4" name="Google Shape;44;p2"/>
          <p:cNvSpPr/>
          <p:nvPr/>
        </p:nvSpPr>
        <p:spPr>
          <a:xfrm>
            <a:off x="11309032" y="5534442"/>
            <a:ext cx="156033" cy="150100"/>
          </a:xfrm>
          <a:custGeom>
            <a:avLst/>
            <a:gdLst/>
            <a:ahLst/>
            <a:cxnLst/>
            <a:rect l="l" t="t" r="r" b="b"/>
            <a:pathLst>
              <a:path w="3393" h="3264" extrusionOk="0">
                <a:moveTo>
                  <a:pt x="1760" y="0"/>
                </a:moveTo>
                <a:cubicBezTo>
                  <a:pt x="1100" y="0"/>
                  <a:pt x="505" y="398"/>
                  <a:pt x="253" y="1007"/>
                </a:cubicBezTo>
                <a:cubicBezTo>
                  <a:pt x="0" y="1616"/>
                  <a:pt x="139" y="2319"/>
                  <a:pt x="606" y="2785"/>
                </a:cubicBezTo>
                <a:cubicBezTo>
                  <a:pt x="918" y="3097"/>
                  <a:pt x="1336" y="3263"/>
                  <a:pt x="1760" y="3263"/>
                </a:cubicBezTo>
                <a:cubicBezTo>
                  <a:pt x="1970" y="3263"/>
                  <a:pt x="2183" y="3222"/>
                  <a:pt x="2384" y="3139"/>
                </a:cubicBezTo>
                <a:cubicBezTo>
                  <a:pt x="2995" y="2886"/>
                  <a:pt x="3392" y="2292"/>
                  <a:pt x="3392" y="1631"/>
                </a:cubicBezTo>
                <a:cubicBezTo>
                  <a:pt x="3392" y="731"/>
                  <a:pt x="2662" y="0"/>
                  <a:pt x="1760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" name="Google Shape;45;p2"/>
          <p:cNvSpPr/>
          <p:nvPr/>
        </p:nvSpPr>
        <p:spPr>
          <a:xfrm>
            <a:off x="11542049" y="5767457"/>
            <a:ext cx="156079" cy="150147"/>
          </a:xfrm>
          <a:custGeom>
            <a:avLst/>
            <a:gdLst/>
            <a:ahLst/>
            <a:cxnLst/>
            <a:rect l="l" t="t" r="r" b="b"/>
            <a:pathLst>
              <a:path w="3394" h="3265" extrusionOk="0">
                <a:moveTo>
                  <a:pt x="1762" y="1"/>
                </a:moveTo>
                <a:cubicBezTo>
                  <a:pt x="1102" y="1"/>
                  <a:pt x="506" y="398"/>
                  <a:pt x="253" y="1008"/>
                </a:cubicBezTo>
                <a:cubicBezTo>
                  <a:pt x="1" y="1618"/>
                  <a:pt x="141" y="2319"/>
                  <a:pt x="608" y="2786"/>
                </a:cubicBezTo>
                <a:cubicBezTo>
                  <a:pt x="920" y="3099"/>
                  <a:pt x="1337" y="3265"/>
                  <a:pt x="1762" y="3265"/>
                </a:cubicBezTo>
                <a:cubicBezTo>
                  <a:pt x="1972" y="3265"/>
                  <a:pt x="2184" y="3224"/>
                  <a:pt x="2386" y="3140"/>
                </a:cubicBezTo>
                <a:cubicBezTo>
                  <a:pt x="2995" y="2888"/>
                  <a:pt x="3393" y="2292"/>
                  <a:pt x="3393" y="1633"/>
                </a:cubicBezTo>
                <a:cubicBezTo>
                  <a:pt x="3393" y="731"/>
                  <a:pt x="2662" y="1"/>
                  <a:pt x="1762" y="1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" name="Google Shape;46;p2"/>
          <p:cNvSpPr/>
          <p:nvPr/>
        </p:nvSpPr>
        <p:spPr>
          <a:xfrm>
            <a:off x="11775157" y="6000520"/>
            <a:ext cx="156033" cy="150147"/>
          </a:xfrm>
          <a:custGeom>
            <a:avLst/>
            <a:gdLst/>
            <a:ahLst/>
            <a:cxnLst/>
            <a:rect l="l" t="t" r="r" b="b"/>
            <a:pathLst>
              <a:path w="3393" h="3265" extrusionOk="0">
                <a:moveTo>
                  <a:pt x="1761" y="0"/>
                </a:moveTo>
                <a:cubicBezTo>
                  <a:pt x="1100" y="0"/>
                  <a:pt x="506" y="398"/>
                  <a:pt x="253" y="1008"/>
                </a:cubicBezTo>
                <a:cubicBezTo>
                  <a:pt x="0" y="1618"/>
                  <a:pt x="140" y="2320"/>
                  <a:pt x="606" y="2787"/>
                </a:cubicBezTo>
                <a:cubicBezTo>
                  <a:pt x="918" y="3099"/>
                  <a:pt x="1336" y="3264"/>
                  <a:pt x="1760" y="3264"/>
                </a:cubicBezTo>
                <a:cubicBezTo>
                  <a:pt x="1971" y="3264"/>
                  <a:pt x="2183" y="3224"/>
                  <a:pt x="2385" y="3140"/>
                </a:cubicBezTo>
                <a:cubicBezTo>
                  <a:pt x="2995" y="2887"/>
                  <a:pt x="3393" y="2293"/>
                  <a:pt x="3393" y="1632"/>
                </a:cubicBezTo>
                <a:cubicBezTo>
                  <a:pt x="3393" y="731"/>
                  <a:pt x="2662" y="0"/>
                  <a:pt x="1761" y="0"/>
                </a:cubicBez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7" name="Google Shape;47;p2"/>
          <p:cNvSpPr/>
          <p:nvPr/>
        </p:nvSpPr>
        <p:spPr>
          <a:xfrm>
            <a:off x="0" y="4950500"/>
            <a:ext cx="1575477" cy="493805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8" name="Google Shape;48;p2"/>
          <p:cNvSpPr/>
          <p:nvPr/>
        </p:nvSpPr>
        <p:spPr>
          <a:xfrm rot="5400000">
            <a:off x="1812584" y="-13284"/>
            <a:ext cx="1001313" cy="162807"/>
          </a:xfrm>
          <a:custGeom>
            <a:avLst/>
            <a:gdLst/>
            <a:ahLst/>
            <a:cxnLst/>
            <a:rect l="l" t="t" r="r" b="b"/>
            <a:pathLst>
              <a:path w="21774" h="3580" extrusionOk="0">
                <a:moveTo>
                  <a:pt x="1" y="1"/>
                </a:moveTo>
                <a:lnTo>
                  <a:pt x="1" y="3580"/>
                </a:lnTo>
                <a:lnTo>
                  <a:pt x="21773" y="3580"/>
                </a:lnTo>
                <a:lnTo>
                  <a:pt x="21773" y="1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9" name="Google Shape;49;p2"/>
          <p:cNvSpPr/>
          <p:nvPr/>
        </p:nvSpPr>
        <p:spPr>
          <a:xfrm rot="5400000">
            <a:off x="1405642" y="-13307"/>
            <a:ext cx="1001313" cy="162852"/>
          </a:xfrm>
          <a:custGeom>
            <a:avLst/>
            <a:gdLst/>
            <a:ahLst/>
            <a:cxnLst/>
            <a:rect l="l" t="t" r="r" b="b"/>
            <a:pathLst>
              <a:path w="21774" h="3581" extrusionOk="0">
                <a:moveTo>
                  <a:pt x="1" y="1"/>
                </a:moveTo>
                <a:lnTo>
                  <a:pt x="1" y="3580"/>
                </a:lnTo>
                <a:lnTo>
                  <a:pt x="21773" y="3580"/>
                </a:lnTo>
                <a:lnTo>
                  <a:pt x="21773" y="1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50" name="Google Shape;50;p2"/>
          <p:cNvGrpSpPr/>
          <p:nvPr/>
        </p:nvGrpSpPr>
        <p:grpSpPr>
          <a:xfrm>
            <a:off x="11181866" y="1060090"/>
            <a:ext cx="322735" cy="322735"/>
            <a:chOff x="8109724" y="768892"/>
            <a:chExt cx="242051" cy="242051"/>
          </a:xfrm>
        </p:grpSpPr>
        <p:sp>
          <p:nvSpPr>
            <p:cNvPr id="51" name="Google Shape;51;p2"/>
            <p:cNvSpPr/>
            <p:nvPr/>
          </p:nvSpPr>
          <p:spPr>
            <a:xfrm>
              <a:off x="8109724" y="768892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09724" y="768892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979295" y="3561265"/>
            <a:ext cx="267044" cy="534089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4" name="Google Shape;54;p2"/>
          <p:cNvSpPr/>
          <p:nvPr/>
        </p:nvSpPr>
        <p:spPr>
          <a:xfrm rot="5400000">
            <a:off x="-534296" y="1943397"/>
            <a:ext cx="2145991" cy="1077412"/>
          </a:xfrm>
          <a:custGeom>
            <a:avLst/>
            <a:gdLst/>
            <a:ahLst/>
            <a:cxnLst/>
            <a:rect l="l" t="t" r="r" b="b"/>
            <a:pathLst>
              <a:path w="32068" h="16100" extrusionOk="0">
                <a:moveTo>
                  <a:pt x="16006" y="1"/>
                </a:moveTo>
                <a:cubicBezTo>
                  <a:pt x="11766" y="1"/>
                  <a:pt x="7772" y="1642"/>
                  <a:pt x="4753" y="4626"/>
                </a:cubicBezTo>
                <a:cubicBezTo>
                  <a:pt x="1712" y="7633"/>
                  <a:pt x="24" y="11643"/>
                  <a:pt x="1" y="15919"/>
                </a:cubicBezTo>
                <a:lnTo>
                  <a:pt x="597" y="15923"/>
                </a:lnTo>
                <a:cubicBezTo>
                  <a:pt x="620" y="11806"/>
                  <a:pt x="2245" y="7945"/>
                  <a:pt x="5172" y="5050"/>
                </a:cubicBezTo>
                <a:cubicBezTo>
                  <a:pt x="8079" y="2176"/>
                  <a:pt x="11923" y="598"/>
                  <a:pt x="16006" y="598"/>
                </a:cubicBezTo>
                <a:lnTo>
                  <a:pt x="16096" y="598"/>
                </a:lnTo>
                <a:cubicBezTo>
                  <a:pt x="24594" y="645"/>
                  <a:pt x="31468" y="7597"/>
                  <a:pt x="31421" y="16096"/>
                </a:cubicBezTo>
                <a:lnTo>
                  <a:pt x="32018" y="16099"/>
                </a:lnTo>
                <a:cubicBezTo>
                  <a:pt x="32067" y="7274"/>
                  <a:pt x="24926" y="50"/>
                  <a:pt x="16099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5" name="Google Shape;55;p2"/>
          <p:cNvSpPr/>
          <p:nvPr/>
        </p:nvSpPr>
        <p:spPr>
          <a:xfrm rot="5400000">
            <a:off x="-388611" y="2088017"/>
            <a:ext cx="1567869" cy="787180"/>
          </a:xfrm>
          <a:custGeom>
            <a:avLst/>
            <a:gdLst/>
            <a:ahLst/>
            <a:cxnLst/>
            <a:rect l="l" t="t" r="r" b="b"/>
            <a:pathLst>
              <a:path w="23429" h="11763" extrusionOk="0">
                <a:moveTo>
                  <a:pt x="11695" y="0"/>
                </a:moveTo>
                <a:cubicBezTo>
                  <a:pt x="5266" y="0"/>
                  <a:pt x="37" y="5194"/>
                  <a:pt x="1" y="11630"/>
                </a:cubicBezTo>
                <a:lnTo>
                  <a:pt x="23392" y="11762"/>
                </a:lnTo>
                <a:cubicBezTo>
                  <a:pt x="23429" y="5303"/>
                  <a:pt x="18222" y="37"/>
                  <a:pt x="11762" y="1"/>
                </a:cubicBezTo>
                <a:cubicBezTo>
                  <a:pt x="11740" y="0"/>
                  <a:pt x="11718" y="0"/>
                  <a:pt x="1169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6" name="Google Shape;56;p2"/>
          <p:cNvSpPr/>
          <p:nvPr/>
        </p:nvSpPr>
        <p:spPr>
          <a:xfrm>
            <a:off x="218600" y="4672500"/>
            <a:ext cx="1575477" cy="493805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2004800" y="1981567"/>
            <a:ext cx="8182400" cy="2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body" idx="1"/>
          </p:nvPr>
        </p:nvSpPr>
        <p:spPr>
          <a:xfrm>
            <a:off x="2004800" y="4232033"/>
            <a:ext cx="81824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ctr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>
            <a:off x="10589584" y="-41025"/>
            <a:ext cx="1640821" cy="3263220"/>
            <a:chOff x="5601325" y="2619050"/>
            <a:chExt cx="1004175" cy="1997075"/>
          </a:xfrm>
        </p:grpSpPr>
        <p:sp>
          <p:nvSpPr>
            <p:cNvPr id="183" name="Google Shape;183;p11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96" name="Google Shape;196;p11"/>
          <p:cNvGrpSpPr/>
          <p:nvPr/>
        </p:nvGrpSpPr>
        <p:grpSpPr>
          <a:xfrm>
            <a:off x="11876067" y="3658100"/>
            <a:ext cx="144200" cy="892400"/>
            <a:chOff x="5169950" y="3910650"/>
            <a:chExt cx="108150" cy="669300"/>
          </a:xfrm>
        </p:grpSpPr>
        <p:sp>
          <p:nvSpPr>
            <p:cNvPr id="197" name="Google Shape;197;p11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-583423" y="5558579"/>
            <a:ext cx="2588208" cy="1299431"/>
            <a:chOff x="5008150" y="5073600"/>
            <a:chExt cx="801700" cy="402500"/>
          </a:xfrm>
        </p:grpSpPr>
        <p:sp>
          <p:nvSpPr>
            <p:cNvPr id="202" name="Google Shape;202;p11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04" name="Google Shape;204;p11"/>
          <p:cNvGrpSpPr/>
          <p:nvPr/>
        </p:nvGrpSpPr>
        <p:grpSpPr>
          <a:xfrm rot="5400000">
            <a:off x="-150999" y="4348084"/>
            <a:ext cx="1406833" cy="412267"/>
            <a:chOff x="5550375" y="1747875"/>
            <a:chExt cx="1055125" cy="309200"/>
          </a:xfrm>
        </p:grpSpPr>
        <p:sp>
          <p:nvSpPr>
            <p:cNvPr id="205" name="Google Shape;205;p11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07" name="Google Shape;207;p11"/>
          <p:cNvGrpSpPr/>
          <p:nvPr/>
        </p:nvGrpSpPr>
        <p:grpSpPr>
          <a:xfrm>
            <a:off x="1076167" y="5166967"/>
            <a:ext cx="233933" cy="233933"/>
            <a:chOff x="5826950" y="2305200"/>
            <a:chExt cx="175450" cy="175450"/>
          </a:xfrm>
        </p:grpSpPr>
        <p:sp>
          <p:nvSpPr>
            <p:cNvPr id="208" name="Google Shape;208;p1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1264067" y="1949265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1264067" y="2415132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2" hasCustomPrompt="1"/>
          </p:nvPr>
        </p:nvSpPr>
        <p:spPr>
          <a:xfrm>
            <a:off x="1940067" y="1303433"/>
            <a:ext cx="1660000" cy="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3"/>
          </p:nvPr>
        </p:nvSpPr>
        <p:spPr>
          <a:xfrm>
            <a:off x="4590000" y="1949265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4"/>
          </p:nvPr>
        </p:nvSpPr>
        <p:spPr>
          <a:xfrm>
            <a:off x="4590000" y="2415132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5" hasCustomPrompt="1"/>
          </p:nvPr>
        </p:nvSpPr>
        <p:spPr>
          <a:xfrm>
            <a:off x="5265984" y="1303433"/>
            <a:ext cx="1660000" cy="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6"/>
          </p:nvPr>
        </p:nvSpPr>
        <p:spPr>
          <a:xfrm>
            <a:off x="7915933" y="1949265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7"/>
          </p:nvPr>
        </p:nvSpPr>
        <p:spPr>
          <a:xfrm>
            <a:off x="7915933" y="2415132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8" hasCustomPrompt="1"/>
          </p:nvPr>
        </p:nvSpPr>
        <p:spPr>
          <a:xfrm>
            <a:off x="8591935" y="1303433"/>
            <a:ext cx="1660000" cy="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9"/>
          </p:nvPr>
        </p:nvSpPr>
        <p:spPr>
          <a:xfrm>
            <a:off x="1264067" y="4606464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13"/>
          </p:nvPr>
        </p:nvSpPr>
        <p:spPr>
          <a:xfrm>
            <a:off x="1264067" y="5072331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14" hasCustomPrompt="1"/>
          </p:nvPr>
        </p:nvSpPr>
        <p:spPr>
          <a:xfrm>
            <a:off x="1940067" y="3970267"/>
            <a:ext cx="1660000" cy="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15"/>
          </p:nvPr>
        </p:nvSpPr>
        <p:spPr>
          <a:xfrm>
            <a:off x="4590000" y="4606464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16"/>
          </p:nvPr>
        </p:nvSpPr>
        <p:spPr>
          <a:xfrm>
            <a:off x="4590000" y="5072331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17" hasCustomPrompt="1"/>
          </p:nvPr>
        </p:nvSpPr>
        <p:spPr>
          <a:xfrm>
            <a:off x="5265997" y="3970267"/>
            <a:ext cx="1660000" cy="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8"/>
          </p:nvPr>
        </p:nvSpPr>
        <p:spPr>
          <a:xfrm>
            <a:off x="7915933" y="4606464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9"/>
          </p:nvPr>
        </p:nvSpPr>
        <p:spPr>
          <a:xfrm>
            <a:off x="7915933" y="5072331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20" hasCustomPrompt="1"/>
          </p:nvPr>
        </p:nvSpPr>
        <p:spPr>
          <a:xfrm>
            <a:off x="8591933" y="3970267"/>
            <a:ext cx="1660000" cy="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/>
          <p:nvPr/>
        </p:nvSpPr>
        <p:spPr>
          <a:xfrm>
            <a:off x="10854710" y="470018"/>
            <a:ext cx="1180293" cy="309031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1"/>
                </a:moveTo>
                <a:lnTo>
                  <a:pt x="4580" y="4874"/>
                </a:lnTo>
                <a:lnTo>
                  <a:pt x="911" y="538"/>
                </a:lnTo>
                <a:lnTo>
                  <a:pt x="0" y="1309"/>
                </a:lnTo>
                <a:lnTo>
                  <a:pt x="4580" y="6720"/>
                </a:lnTo>
                <a:lnTo>
                  <a:pt x="8705" y="1846"/>
                </a:lnTo>
                <a:lnTo>
                  <a:pt x="12831" y="6720"/>
                </a:lnTo>
                <a:lnTo>
                  <a:pt x="16955" y="1846"/>
                </a:lnTo>
                <a:lnTo>
                  <a:pt x="21083" y="6720"/>
                </a:lnTo>
                <a:lnTo>
                  <a:pt x="25665" y="1309"/>
                </a:lnTo>
                <a:lnTo>
                  <a:pt x="24756" y="538"/>
                </a:lnTo>
                <a:lnTo>
                  <a:pt x="21083" y="4874"/>
                </a:lnTo>
                <a:lnTo>
                  <a:pt x="16955" y="1"/>
                </a:lnTo>
                <a:lnTo>
                  <a:pt x="12830" y="4874"/>
                </a:lnTo>
                <a:lnTo>
                  <a:pt x="8704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2" name="Google Shape;232;p13"/>
          <p:cNvSpPr/>
          <p:nvPr/>
        </p:nvSpPr>
        <p:spPr>
          <a:xfrm>
            <a:off x="10854710" y="168297"/>
            <a:ext cx="1180293" cy="309031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0"/>
                </a:moveTo>
                <a:lnTo>
                  <a:pt x="4580" y="4873"/>
                </a:lnTo>
                <a:lnTo>
                  <a:pt x="911" y="537"/>
                </a:lnTo>
                <a:lnTo>
                  <a:pt x="0" y="1309"/>
                </a:lnTo>
                <a:lnTo>
                  <a:pt x="4580" y="6719"/>
                </a:lnTo>
                <a:lnTo>
                  <a:pt x="8705" y="1847"/>
                </a:lnTo>
                <a:lnTo>
                  <a:pt x="12831" y="6719"/>
                </a:lnTo>
                <a:lnTo>
                  <a:pt x="16955" y="1847"/>
                </a:lnTo>
                <a:lnTo>
                  <a:pt x="21083" y="6719"/>
                </a:lnTo>
                <a:lnTo>
                  <a:pt x="25665" y="1309"/>
                </a:lnTo>
                <a:lnTo>
                  <a:pt x="24756" y="537"/>
                </a:lnTo>
                <a:lnTo>
                  <a:pt x="21083" y="4873"/>
                </a:lnTo>
                <a:lnTo>
                  <a:pt x="16955" y="0"/>
                </a:lnTo>
                <a:lnTo>
                  <a:pt x="12830" y="4873"/>
                </a:lnTo>
                <a:lnTo>
                  <a:pt x="8704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3" name="Google Shape;233;p13"/>
          <p:cNvSpPr/>
          <p:nvPr/>
        </p:nvSpPr>
        <p:spPr>
          <a:xfrm>
            <a:off x="0" y="6223352"/>
            <a:ext cx="1264013" cy="634661"/>
          </a:xfrm>
          <a:custGeom>
            <a:avLst/>
            <a:gdLst/>
            <a:ahLst/>
            <a:cxnLst/>
            <a:rect l="l" t="t" r="r" b="b"/>
            <a:pathLst>
              <a:path w="32068" h="16100" extrusionOk="0">
                <a:moveTo>
                  <a:pt x="16006" y="1"/>
                </a:moveTo>
                <a:cubicBezTo>
                  <a:pt x="11766" y="1"/>
                  <a:pt x="7772" y="1642"/>
                  <a:pt x="4753" y="4626"/>
                </a:cubicBezTo>
                <a:cubicBezTo>
                  <a:pt x="1712" y="7633"/>
                  <a:pt x="24" y="11643"/>
                  <a:pt x="1" y="15919"/>
                </a:cubicBezTo>
                <a:lnTo>
                  <a:pt x="597" y="15923"/>
                </a:lnTo>
                <a:cubicBezTo>
                  <a:pt x="620" y="11806"/>
                  <a:pt x="2245" y="7945"/>
                  <a:pt x="5172" y="5050"/>
                </a:cubicBezTo>
                <a:cubicBezTo>
                  <a:pt x="8079" y="2176"/>
                  <a:pt x="11923" y="598"/>
                  <a:pt x="16006" y="598"/>
                </a:cubicBezTo>
                <a:lnTo>
                  <a:pt x="16096" y="598"/>
                </a:lnTo>
                <a:cubicBezTo>
                  <a:pt x="24594" y="645"/>
                  <a:pt x="31468" y="7597"/>
                  <a:pt x="31421" y="16096"/>
                </a:cubicBezTo>
                <a:lnTo>
                  <a:pt x="32018" y="16099"/>
                </a:lnTo>
                <a:cubicBezTo>
                  <a:pt x="32067" y="7274"/>
                  <a:pt x="24926" y="50"/>
                  <a:pt x="16099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4" name="Google Shape;234;p13"/>
          <p:cNvSpPr/>
          <p:nvPr/>
        </p:nvSpPr>
        <p:spPr>
          <a:xfrm>
            <a:off x="169974" y="6393289"/>
            <a:ext cx="923493" cy="463697"/>
          </a:xfrm>
          <a:custGeom>
            <a:avLst/>
            <a:gdLst/>
            <a:ahLst/>
            <a:cxnLst/>
            <a:rect l="l" t="t" r="r" b="b"/>
            <a:pathLst>
              <a:path w="23429" h="11763" extrusionOk="0">
                <a:moveTo>
                  <a:pt x="11695" y="0"/>
                </a:moveTo>
                <a:cubicBezTo>
                  <a:pt x="5266" y="0"/>
                  <a:pt x="37" y="5194"/>
                  <a:pt x="1" y="11630"/>
                </a:cubicBezTo>
                <a:lnTo>
                  <a:pt x="23392" y="11762"/>
                </a:lnTo>
                <a:cubicBezTo>
                  <a:pt x="23429" y="5303"/>
                  <a:pt x="18222" y="37"/>
                  <a:pt x="11762" y="1"/>
                </a:cubicBezTo>
                <a:cubicBezTo>
                  <a:pt x="11740" y="0"/>
                  <a:pt x="11718" y="0"/>
                  <a:pt x="11695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SECTION_TITLE_AND_DESCRIPTION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/>
          <p:nvPr/>
        </p:nvSpPr>
        <p:spPr>
          <a:xfrm>
            <a:off x="1907251" y="520757"/>
            <a:ext cx="1125064" cy="974320"/>
          </a:xfrm>
          <a:custGeom>
            <a:avLst/>
            <a:gdLst/>
            <a:ahLst/>
            <a:cxnLst/>
            <a:rect l="l" t="t" r="r" b="b"/>
            <a:pathLst>
              <a:path w="24465" h="21187" extrusionOk="0">
                <a:moveTo>
                  <a:pt x="1" y="0"/>
                </a:moveTo>
                <a:lnTo>
                  <a:pt x="12232" y="21187"/>
                </a:lnTo>
                <a:lnTo>
                  <a:pt x="24464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7" name="Google Shape;237;p14"/>
          <p:cNvSpPr/>
          <p:nvPr/>
        </p:nvSpPr>
        <p:spPr>
          <a:xfrm>
            <a:off x="253343" y="547385"/>
            <a:ext cx="1180293" cy="309031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1"/>
                </a:moveTo>
                <a:lnTo>
                  <a:pt x="4580" y="4874"/>
                </a:lnTo>
                <a:lnTo>
                  <a:pt x="911" y="538"/>
                </a:lnTo>
                <a:lnTo>
                  <a:pt x="0" y="1309"/>
                </a:lnTo>
                <a:lnTo>
                  <a:pt x="4580" y="6720"/>
                </a:lnTo>
                <a:lnTo>
                  <a:pt x="8705" y="1846"/>
                </a:lnTo>
                <a:lnTo>
                  <a:pt x="12831" y="6720"/>
                </a:lnTo>
                <a:lnTo>
                  <a:pt x="16955" y="1846"/>
                </a:lnTo>
                <a:lnTo>
                  <a:pt x="21083" y="6720"/>
                </a:lnTo>
                <a:lnTo>
                  <a:pt x="25665" y="1309"/>
                </a:lnTo>
                <a:lnTo>
                  <a:pt x="24756" y="538"/>
                </a:lnTo>
                <a:lnTo>
                  <a:pt x="21083" y="4874"/>
                </a:lnTo>
                <a:lnTo>
                  <a:pt x="16955" y="1"/>
                </a:lnTo>
                <a:lnTo>
                  <a:pt x="12830" y="4874"/>
                </a:lnTo>
                <a:lnTo>
                  <a:pt x="8704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8" name="Google Shape;238;p14"/>
          <p:cNvSpPr/>
          <p:nvPr/>
        </p:nvSpPr>
        <p:spPr>
          <a:xfrm>
            <a:off x="253343" y="245663"/>
            <a:ext cx="1180293" cy="309031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0"/>
                </a:moveTo>
                <a:lnTo>
                  <a:pt x="4580" y="4873"/>
                </a:lnTo>
                <a:lnTo>
                  <a:pt x="911" y="537"/>
                </a:lnTo>
                <a:lnTo>
                  <a:pt x="0" y="1309"/>
                </a:lnTo>
                <a:lnTo>
                  <a:pt x="4580" y="6719"/>
                </a:lnTo>
                <a:lnTo>
                  <a:pt x="8705" y="1847"/>
                </a:lnTo>
                <a:lnTo>
                  <a:pt x="12831" y="6719"/>
                </a:lnTo>
                <a:lnTo>
                  <a:pt x="16955" y="1847"/>
                </a:lnTo>
                <a:lnTo>
                  <a:pt x="21083" y="6719"/>
                </a:lnTo>
                <a:lnTo>
                  <a:pt x="25665" y="1309"/>
                </a:lnTo>
                <a:lnTo>
                  <a:pt x="24756" y="537"/>
                </a:lnTo>
                <a:lnTo>
                  <a:pt x="21083" y="4873"/>
                </a:lnTo>
                <a:lnTo>
                  <a:pt x="16955" y="0"/>
                </a:lnTo>
                <a:lnTo>
                  <a:pt x="12830" y="4873"/>
                </a:lnTo>
                <a:lnTo>
                  <a:pt x="8704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9" name="Google Shape;239;p14"/>
          <p:cNvSpPr/>
          <p:nvPr/>
        </p:nvSpPr>
        <p:spPr>
          <a:xfrm>
            <a:off x="1895156" y="96159"/>
            <a:ext cx="1125064" cy="974320"/>
          </a:xfrm>
          <a:custGeom>
            <a:avLst/>
            <a:gdLst/>
            <a:ahLst/>
            <a:cxnLst/>
            <a:rect l="l" t="t" r="r" b="b"/>
            <a:pathLst>
              <a:path w="24465" h="21187" extrusionOk="0">
                <a:moveTo>
                  <a:pt x="1" y="0"/>
                </a:moveTo>
                <a:lnTo>
                  <a:pt x="12232" y="21187"/>
                </a:lnTo>
                <a:lnTo>
                  <a:pt x="24464" y="0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0" name="Google Shape;240;p14"/>
          <p:cNvSpPr/>
          <p:nvPr/>
        </p:nvSpPr>
        <p:spPr>
          <a:xfrm>
            <a:off x="1580757" y="1070469"/>
            <a:ext cx="156033" cy="150147"/>
          </a:xfrm>
          <a:custGeom>
            <a:avLst/>
            <a:gdLst/>
            <a:ahLst/>
            <a:cxnLst/>
            <a:rect l="l" t="t" r="r" b="b"/>
            <a:pathLst>
              <a:path w="3393" h="3265" extrusionOk="0">
                <a:moveTo>
                  <a:pt x="1761" y="0"/>
                </a:moveTo>
                <a:cubicBezTo>
                  <a:pt x="1100" y="0"/>
                  <a:pt x="506" y="398"/>
                  <a:pt x="253" y="1008"/>
                </a:cubicBezTo>
                <a:cubicBezTo>
                  <a:pt x="0" y="1618"/>
                  <a:pt x="140" y="2320"/>
                  <a:pt x="606" y="2787"/>
                </a:cubicBezTo>
                <a:cubicBezTo>
                  <a:pt x="918" y="3099"/>
                  <a:pt x="1336" y="3264"/>
                  <a:pt x="1760" y="3264"/>
                </a:cubicBezTo>
                <a:cubicBezTo>
                  <a:pt x="1971" y="3264"/>
                  <a:pt x="2183" y="3224"/>
                  <a:pt x="2385" y="3140"/>
                </a:cubicBezTo>
                <a:cubicBezTo>
                  <a:pt x="2995" y="2887"/>
                  <a:pt x="3393" y="2293"/>
                  <a:pt x="3393" y="1632"/>
                </a:cubicBezTo>
                <a:cubicBezTo>
                  <a:pt x="3393" y="731"/>
                  <a:pt x="2662" y="0"/>
                  <a:pt x="1761" y="0"/>
                </a:cubicBez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1" name="Google Shape;241;p14"/>
          <p:cNvSpPr/>
          <p:nvPr/>
        </p:nvSpPr>
        <p:spPr>
          <a:xfrm rot="10800000" flipH="1">
            <a:off x="10134878" y="6142289"/>
            <a:ext cx="1831097" cy="447083"/>
          </a:xfrm>
          <a:custGeom>
            <a:avLst/>
            <a:gdLst/>
            <a:ahLst/>
            <a:cxnLst/>
            <a:rect l="l" t="t" r="r" b="b"/>
            <a:pathLst>
              <a:path w="39818" h="9722" extrusionOk="0">
                <a:moveTo>
                  <a:pt x="39222" y="598"/>
                </a:moveTo>
                <a:lnTo>
                  <a:pt x="39222" y="9124"/>
                </a:lnTo>
                <a:lnTo>
                  <a:pt x="598" y="9124"/>
                </a:lnTo>
                <a:lnTo>
                  <a:pt x="598" y="598"/>
                </a:lnTo>
                <a:close/>
                <a:moveTo>
                  <a:pt x="1" y="1"/>
                </a:moveTo>
                <a:lnTo>
                  <a:pt x="1" y="9721"/>
                </a:lnTo>
                <a:lnTo>
                  <a:pt x="39818" y="9721"/>
                </a:lnTo>
                <a:lnTo>
                  <a:pt x="39818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2" name="Google Shape;242;p14"/>
          <p:cNvSpPr/>
          <p:nvPr/>
        </p:nvSpPr>
        <p:spPr>
          <a:xfrm rot="10800000" flipH="1">
            <a:off x="10272057" y="6291425"/>
            <a:ext cx="1803689" cy="419628"/>
          </a:xfrm>
          <a:custGeom>
            <a:avLst/>
            <a:gdLst/>
            <a:ahLst/>
            <a:cxnLst/>
            <a:rect l="l" t="t" r="r" b="b"/>
            <a:pathLst>
              <a:path w="39222" h="9125" extrusionOk="0">
                <a:moveTo>
                  <a:pt x="0" y="1"/>
                </a:moveTo>
                <a:lnTo>
                  <a:pt x="0" y="9124"/>
                </a:lnTo>
                <a:lnTo>
                  <a:pt x="39221" y="9124"/>
                </a:lnTo>
                <a:lnTo>
                  <a:pt x="39221" y="1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43" name="Google Shape;243;p14"/>
          <p:cNvGrpSpPr/>
          <p:nvPr/>
        </p:nvGrpSpPr>
        <p:grpSpPr>
          <a:xfrm>
            <a:off x="11532633" y="5434597"/>
            <a:ext cx="322735" cy="322735"/>
            <a:chOff x="7982724" y="4022347"/>
            <a:chExt cx="242051" cy="242051"/>
          </a:xfrm>
        </p:grpSpPr>
        <p:sp>
          <p:nvSpPr>
            <p:cNvPr id="244" name="Google Shape;244;p14"/>
            <p:cNvSpPr/>
            <p:nvPr/>
          </p:nvSpPr>
          <p:spPr>
            <a:xfrm rot="10800000" flipH="1">
              <a:off x="7982724" y="4022347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5" name="Google Shape;245;p14"/>
            <p:cNvSpPr/>
            <p:nvPr/>
          </p:nvSpPr>
          <p:spPr>
            <a:xfrm rot="10800000" flipH="1">
              <a:off x="7982724" y="4022347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46" name="Google Shape;246;p14"/>
          <p:cNvSpPr/>
          <p:nvPr/>
        </p:nvSpPr>
        <p:spPr>
          <a:xfrm rot="10800000" flipH="1">
            <a:off x="9401045" y="5757334"/>
            <a:ext cx="267044" cy="534089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7" name="Google Shape;247;p14"/>
          <p:cNvSpPr txBox="1">
            <a:spLocks noGrp="1"/>
          </p:cNvSpPr>
          <p:nvPr>
            <p:ph type="title"/>
          </p:nvPr>
        </p:nvSpPr>
        <p:spPr>
          <a:xfrm>
            <a:off x="1580768" y="2852467"/>
            <a:ext cx="3480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4"/>
          <p:cNvSpPr txBox="1">
            <a:spLocks noGrp="1"/>
          </p:cNvSpPr>
          <p:nvPr>
            <p:ph type="subTitle" idx="1"/>
          </p:nvPr>
        </p:nvSpPr>
        <p:spPr>
          <a:xfrm>
            <a:off x="1580767" y="3521533"/>
            <a:ext cx="3480400" cy="12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title" idx="2"/>
          </p:nvPr>
        </p:nvSpPr>
        <p:spPr>
          <a:xfrm>
            <a:off x="7130832" y="2852467"/>
            <a:ext cx="3480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subTitle" idx="3"/>
          </p:nvPr>
        </p:nvSpPr>
        <p:spPr>
          <a:xfrm>
            <a:off x="7130833" y="3521533"/>
            <a:ext cx="3480400" cy="12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 idx="2"/>
          </p:nvPr>
        </p:nvSpPr>
        <p:spPr>
          <a:xfrm>
            <a:off x="1017333" y="4354800"/>
            <a:ext cx="2912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254" name="Google Shape;254;p15"/>
          <p:cNvSpPr txBox="1">
            <a:spLocks noGrp="1"/>
          </p:cNvSpPr>
          <p:nvPr>
            <p:ph type="subTitle" idx="1"/>
          </p:nvPr>
        </p:nvSpPr>
        <p:spPr>
          <a:xfrm>
            <a:off x="1017333" y="4922267"/>
            <a:ext cx="29124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55" name="Google Shape;255;p15"/>
          <p:cNvSpPr txBox="1">
            <a:spLocks noGrp="1"/>
          </p:cNvSpPr>
          <p:nvPr>
            <p:ph type="title" idx="3"/>
          </p:nvPr>
        </p:nvSpPr>
        <p:spPr>
          <a:xfrm>
            <a:off x="4639787" y="4354800"/>
            <a:ext cx="2912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256" name="Google Shape;256;p15"/>
          <p:cNvSpPr txBox="1">
            <a:spLocks noGrp="1"/>
          </p:cNvSpPr>
          <p:nvPr>
            <p:ph type="subTitle" idx="4"/>
          </p:nvPr>
        </p:nvSpPr>
        <p:spPr>
          <a:xfrm>
            <a:off x="4639787" y="4922267"/>
            <a:ext cx="29124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title" idx="5"/>
          </p:nvPr>
        </p:nvSpPr>
        <p:spPr>
          <a:xfrm>
            <a:off x="8262241" y="4354800"/>
            <a:ext cx="29124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258" name="Google Shape;258;p15"/>
          <p:cNvSpPr txBox="1">
            <a:spLocks noGrp="1"/>
          </p:cNvSpPr>
          <p:nvPr>
            <p:ph type="subTitle" idx="6"/>
          </p:nvPr>
        </p:nvSpPr>
        <p:spPr>
          <a:xfrm>
            <a:off x="8262241" y="4922267"/>
            <a:ext cx="29124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259" name="Google Shape;259;p15"/>
          <p:cNvGrpSpPr/>
          <p:nvPr/>
        </p:nvGrpSpPr>
        <p:grpSpPr>
          <a:xfrm>
            <a:off x="-170653" y="277499"/>
            <a:ext cx="897452" cy="516404"/>
            <a:chOff x="4383475" y="1747875"/>
            <a:chExt cx="544350" cy="313225"/>
          </a:xfrm>
        </p:grpSpPr>
        <p:sp>
          <p:nvSpPr>
            <p:cNvPr id="260" name="Google Shape;260;p15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62" name="Google Shape;262;p15"/>
          <p:cNvSpPr/>
          <p:nvPr/>
        </p:nvSpPr>
        <p:spPr>
          <a:xfrm>
            <a:off x="988862" y="296309"/>
            <a:ext cx="239345" cy="478691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63" name="Google Shape;263;p15"/>
          <p:cNvGrpSpPr/>
          <p:nvPr/>
        </p:nvGrpSpPr>
        <p:grpSpPr>
          <a:xfrm>
            <a:off x="-580540" y="1251761"/>
            <a:ext cx="1057867" cy="547399"/>
            <a:chOff x="1151000" y="1881425"/>
            <a:chExt cx="641650" cy="332025"/>
          </a:xfrm>
        </p:grpSpPr>
        <p:sp>
          <p:nvSpPr>
            <p:cNvPr id="264" name="Google Shape;264;p15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66" name="Google Shape;266;p15"/>
          <p:cNvGrpSpPr/>
          <p:nvPr/>
        </p:nvGrpSpPr>
        <p:grpSpPr>
          <a:xfrm>
            <a:off x="1641445" y="155061"/>
            <a:ext cx="289259" cy="289259"/>
            <a:chOff x="5826950" y="2305200"/>
            <a:chExt cx="175450" cy="175450"/>
          </a:xfrm>
        </p:grpSpPr>
        <p:sp>
          <p:nvSpPr>
            <p:cNvPr id="267" name="Google Shape;267;p15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69" name="Google Shape;269;p15"/>
          <p:cNvGrpSpPr/>
          <p:nvPr/>
        </p:nvGrpSpPr>
        <p:grpSpPr>
          <a:xfrm rot="16200000">
            <a:off x="10475023" y="-567887"/>
            <a:ext cx="1148911" cy="2284920"/>
            <a:chOff x="5601325" y="2619050"/>
            <a:chExt cx="1004175" cy="1997075"/>
          </a:xfrm>
        </p:grpSpPr>
        <p:sp>
          <p:nvSpPr>
            <p:cNvPr id="270" name="Google Shape;270;p15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">
  <p:cSld name="SECTION_HEADER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679133" y="2983633"/>
            <a:ext cx="4464000" cy="14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title" idx="2" hasCustomPrompt="1"/>
          </p:nvPr>
        </p:nvSpPr>
        <p:spPr>
          <a:xfrm>
            <a:off x="1679144" y="1356667"/>
            <a:ext cx="4638400" cy="17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306" name="Google Shape;306;p17"/>
          <p:cNvSpPr txBox="1">
            <a:spLocks noGrp="1"/>
          </p:cNvSpPr>
          <p:nvPr>
            <p:ph type="subTitle" idx="1"/>
          </p:nvPr>
        </p:nvSpPr>
        <p:spPr>
          <a:xfrm>
            <a:off x="1679144" y="4566933"/>
            <a:ext cx="3387200" cy="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307" name="Google Shape;307;p17"/>
          <p:cNvGrpSpPr/>
          <p:nvPr/>
        </p:nvGrpSpPr>
        <p:grpSpPr>
          <a:xfrm rot="16200000">
            <a:off x="9987964" y="-695367"/>
            <a:ext cx="1407184" cy="2798568"/>
            <a:chOff x="5601325" y="2619050"/>
            <a:chExt cx="1004175" cy="1997075"/>
          </a:xfrm>
        </p:grpSpPr>
        <p:sp>
          <p:nvSpPr>
            <p:cNvPr id="308" name="Google Shape;308;p17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21" name="Google Shape;321;p17"/>
          <p:cNvGrpSpPr/>
          <p:nvPr/>
        </p:nvGrpSpPr>
        <p:grpSpPr>
          <a:xfrm>
            <a:off x="-290367" y="6321333"/>
            <a:ext cx="1068933" cy="536667"/>
            <a:chOff x="5008150" y="5073600"/>
            <a:chExt cx="801700" cy="402500"/>
          </a:xfrm>
        </p:grpSpPr>
        <p:sp>
          <p:nvSpPr>
            <p:cNvPr id="322" name="Google Shape;322;p17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24" name="Google Shape;324;p17"/>
          <p:cNvGrpSpPr/>
          <p:nvPr/>
        </p:nvGrpSpPr>
        <p:grpSpPr>
          <a:xfrm>
            <a:off x="197385" y="181333"/>
            <a:ext cx="667767" cy="1133600"/>
            <a:chOff x="3558950" y="3191175"/>
            <a:chExt cx="500825" cy="850200"/>
          </a:xfrm>
        </p:grpSpPr>
        <p:sp>
          <p:nvSpPr>
            <p:cNvPr id="325" name="Google Shape;325;p17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27" name="Google Shape;327;p17"/>
          <p:cNvGrpSpPr/>
          <p:nvPr/>
        </p:nvGrpSpPr>
        <p:grpSpPr>
          <a:xfrm flipH="1">
            <a:off x="11470934" y="1126267"/>
            <a:ext cx="619900" cy="615600"/>
            <a:chOff x="5865550" y="4739350"/>
            <a:chExt cx="464925" cy="461700"/>
          </a:xfrm>
        </p:grpSpPr>
        <p:sp>
          <p:nvSpPr>
            <p:cNvPr id="328" name="Google Shape;328;p17"/>
            <p:cNvSpPr/>
            <p:nvPr/>
          </p:nvSpPr>
          <p:spPr>
            <a:xfrm>
              <a:off x="5865550" y="4739350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992250" y="4866050"/>
              <a:ext cx="84825" cy="81600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6118925" y="4992725"/>
              <a:ext cx="84850" cy="81625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6245650" y="5119425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CAPTION_ONLY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34" name="Google Shape;334;p18"/>
          <p:cNvSpPr txBox="1">
            <a:spLocks noGrp="1"/>
          </p:cNvSpPr>
          <p:nvPr>
            <p:ph type="title" idx="2" hasCustomPrompt="1"/>
          </p:nvPr>
        </p:nvSpPr>
        <p:spPr>
          <a:xfrm>
            <a:off x="1303600" y="2559200"/>
            <a:ext cx="2468000" cy="9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35" name="Google Shape;335;p18"/>
          <p:cNvSpPr txBox="1">
            <a:spLocks noGrp="1"/>
          </p:cNvSpPr>
          <p:nvPr>
            <p:ph type="title" idx="3"/>
          </p:nvPr>
        </p:nvSpPr>
        <p:spPr>
          <a:xfrm>
            <a:off x="1031600" y="4582631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subTitle" idx="1"/>
          </p:nvPr>
        </p:nvSpPr>
        <p:spPr>
          <a:xfrm>
            <a:off x="1031600" y="5048497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title" idx="4" hasCustomPrompt="1"/>
          </p:nvPr>
        </p:nvSpPr>
        <p:spPr>
          <a:xfrm>
            <a:off x="4862000" y="2559200"/>
            <a:ext cx="2468000" cy="9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5"/>
          </p:nvPr>
        </p:nvSpPr>
        <p:spPr>
          <a:xfrm>
            <a:off x="4590000" y="4582631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6"/>
          </p:nvPr>
        </p:nvSpPr>
        <p:spPr>
          <a:xfrm>
            <a:off x="4590000" y="5048497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 idx="7" hasCustomPrompt="1"/>
          </p:nvPr>
        </p:nvSpPr>
        <p:spPr>
          <a:xfrm>
            <a:off x="8420400" y="2559200"/>
            <a:ext cx="2468000" cy="9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1" name="Google Shape;341;p18"/>
          <p:cNvSpPr txBox="1">
            <a:spLocks noGrp="1"/>
          </p:cNvSpPr>
          <p:nvPr>
            <p:ph type="title" idx="8"/>
          </p:nvPr>
        </p:nvSpPr>
        <p:spPr>
          <a:xfrm>
            <a:off x="8148400" y="4582631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subTitle" idx="9"/>
          </p:nvPr>
        </p:nvSpPr>
        <p:spPr>
          <a:xfrm>
            <a:off x="8148400" y="5048497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343" name="Google Shape;343;p18"/>
          <p:cNvGrpSpPr/>
          <p:nvPr/>
        </p:nvGrpSpPr>
        <p:grpSpPr>
          <a:xfrm>
            <a:off x="260267" y="192184"/>
            <a:ext cx="824267" cy="1014000"/>
            <a:chOff x="2434775" y="1800150"/>
            <a:chExt cx="618200" cy="760500"/>
          </a:xfrm>
        </p:grpSpPr>
        <p:sp>
          <p:nvSpPr>
            <p:cNvPr id="344" name="Google Shape;344;p18"/>
            <p:cNvSpPr/>
            <p:nvPr/>
          </p:nvSpPr>
          <p:spPr>
            <a:xfrm>
              <a:off x="2441350" y="2030975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2434775" y="1800150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46" name="Google Shape;346;p18"/>
          <p:cNvGrpSpPr/>
          <p:nvPr/>
        </p:nvGrpSpPr>
        <p:grpSpPr>
          <a:xfrm>
            <a:off x="1391833" y="192201"/>
            <a:ext cx="855533" cy="442700"/>
            <a:chOff x="1151000" y="1881425"/>
            <a:chExt cx="641650" cy="332025"/>
          </a:xfrm>
        </p:grpSpPr>
        <p:sp>
          <p:nvSpPr>
            <p:cNvPr id="347" name="Google Shape;347;p18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49" name="Google Shape;349;p18"/>
          <p:cNvGrpSpPr/>
          <p:nvPr/>
        </p:nvGrpSpPr>
        <p:grpSpPr>
          <a:xfrm>
            <a:off x="1157900" y="830267"/>
            <a:ext cx="233933" cy="233933"/>
            <a:chOff x="5826950" y="2305200"/>
            <a:chExt cx="175450" cy="175450"/>
          </a:xfrm>
        </p:grpSpPr>
        <p:sp>
          <p:nvSpPr>
            <p:cNvPr id="350" name="Google Shape;350;p18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52" name="Google Shape;352;p18"/>
          <p:cNvGrpSpPr/>
          <p:nvPr/>
        </p:nvGrpSpPr>
        <p:grpSpPr>
          <a:xfrm rot="10800000">
            <a:off x="10630336" y="1"/>
            <a:ext cx="1715424" cy="861243"/>
            <a:chOff x="5008150" y="5073600"/>
            <a:chExt cx="801700" cy="402500"/>
          </a:xfrm>
        </p:grpSpPr>
        <p:sp>
          <p:nvSpPr>
            <p:cNvPr id="353" name="Google Shape;353;p18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55" name="Google Shape;355;p18"/>
          <p:cNvGrpSpPr/>
          <p:nvPr/>
        </p:nvGrpSpPr>
        <p:grpSpPr>
          <a:xfrm>
            <a:off x="10396400" y="582234"/>
            <a:ext cx="233933" cy="233933"/>
            <a:chOff x="5826950" y="2305200"/>
            <a:chExt cx="175450" cy="175450"/>
          </a:xfrm>
        </p:grpSpPr>
        <p:sp>
          <p:nvSpPr>
            <p:cNvPr id="356" name="Google Shape;356;p18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APTION_ONLY_2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grpSp>
        <p:nvGrpSpPr>
          <p:cNvPr id="360" name="Google Shape;360;p19"/>
          <p:cNvGrpSpPr/>
          <p:nvPr/>
        </p:nvGrpSpPr>
        <p:grpSpPr>
          <a:xfrm>
            <a:off x="0" y="175034"/>
            <a:ext cx="855533" cy="442700"/>
            <a:chOff x="1151000" y="1881425"/>
            <a:chExt cx="641650" cy="332025"/>
          </a:xfrm>
        </p:grpSpPr>
        <p:sp>
          <p:nvSpPr>
            <p:cNvPr id="361" name="Google Shape;361;p19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63" name="Google Shape;363;p19"/>
          <p:cNvSpPr/>
          <p:nvPr/>
        </p:nvSpPr>
        <p:spPr>
          <a:xfrm>
            <a:off x="1130301" y="202818"/>
            <a:ext cx="193567" cy="387133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64" name="Google Shape;364;p19"/>
          <p:cNvGrpSpPr/>
          <p:nvPr/>
        </p:nvGrpSpPr>
        <p:grpSpPr>
          <a:xfrm rot="5400000">
            <a:off x="-266133" y="1200633"/>
            <a:ext cx="1068933" cy="536667"/>
            <a:chOff x="5008150" y="5073600"/>
            <a:chExt cx="801700" cy="402500"/>
          </a:xfrm>
        </p:grpSpPr>
        <p:sp>
          <p:nvSpPr>
            <p:cNvPr id="365" name="Google Shape;365;p19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67" name="Google Shape;367;p19"/>
          <p:cNvGrpSpPr/>
          <p:nvPr/>
        </p:nvGrpSpPr>
        <p:grpSpPr>
          <a:xfrm>
            <a:off x="10281267" y="187568"/>
            <a:ext cx="725800" cy="417633"/>
            <a:chOff x="4383475" y="1747875"/>
            <a:chExt cx="544350" cy="313225"/>
          </a:xfrm>
        </p:grpSpPr>
        <p:sp>
          <p:nvSpPr>
            <p:cNvPr id="368" name="Google Shape;368;p19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70" name="Google Shape;370;p19"/>
          <p:cNvGrpSpPr/>
          <p:nvPr/>
        </p:nvGrpSpPr>
        <p:grpSpPr>
          <a:xfrm>
            <a:off x="11275118" y="202833"/>
            <a:ext cx="667767" cy="1133600"/>
            <a:chOff x="3558950" y="3191175"/>
            <a:chExt cx="500825" cy="850200"/>
          </a:xfrm>
        </p:grpSpPr>
        <p:sp>
          <p:nvSpPr>
            <p:cNvPr id="371" name="Google Shape;371;p19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73" name="Google Shape;373;p19"/>
          <p:cNvGrpSpPr/>
          <p:nvPr/>
        </p:nvGrpSpPr>
        <p:grpSpPr>
          <a:xfrm>
            <a:off x="11798700" y="1582867"/>
            <a:ext cx="144200" cy="892400"/>
            <a:chOff x="5169950" y="3910650"/>
            <a:chExt cx="108150" cy="669300"/>
          </a:xfrm>
        </p:grpSpPr>
        <p:sp>
          <p:nvSpPr>
            <p:cNvPr id="374" name="Google Shape;374;p19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APTION_ONLY_2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80" name="Google Shape;380;p20"/>
          <p:cNvSpPr txBox="1">
            <a:spLocks noGrp="1"/>
          </p:cNvSpPr>
          <p:nvPr>
            <p:ph type="title" idx="2"/>
          </p:nvPr>
        </p:nvSpPr>
        <p:spPr>
          <a:xfrm>
            <a:off x="1264067" y="2457265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subTitle" idx="1"/>
          </p:nvPr>
        </p:nvSpPr>
        <p:spPr>
          <a:xfrm>
            <a:off x="1264067" y="2923132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title" idx="3"/>
          </p:nvPr>
        </p:nvSpPr>
        <p:spPr>
          <a:xfrm>
            <a:off x="4590000" y="2457265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subTitle" idx="4"/>
          </p:nvPr>
        </p:nvSpPr>
        <p:spPr>
          <a:xfrm>
            <a:off x="4590000" y="2923132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title" idx="5"/>
          </p:nvPr>
        </p:nvSpPr>
        <p:spPr>
          <a:xfrm>
            <a:off x="7915933" y="2457265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6"/>
          </p:nvPr>
        </p:nvSpPr>
        <p:spPr>
          <a:xfrm>
            <a:off x="7915933" y="2923132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title" idx="7"/>
          </p:nvPr>
        </p:nvSpPr>
        <p:spPr>
          <a:xfrm>
            <a:off x="1264067" y="4504864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subTitle" idx="8"/>
          </p:nvPr>
        </p:nvSpPr>
        <p:spPr>
          <a:xfrm>
            <a:off x="1264067" y="4970731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88" name="Google Shape;388;p20"/>
          <p:cNvSpPr txBox="1">
            <a:spLocks noGrp="1"/>
          </p:cNvSpPr>
          <p:nvPr>
            <p:ph type="title" idx="9"/>
          </p:nvPr>
        </p:nvSpPr>
        <p:spPr>
          <a:xfrm>
            <a:off x="4590000" y="4504864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389" name="Google Shape;389;p20"/>
          <p:cNvSpPr txBox="1">
            <a:spLocks noGrp="1"/>
          </p:cNvSpPr>
          <p:nvPr>
            <p:ph type="subTitle" idx="13"/>
          </p:nvPr>
        </p:nvSpPr>
        <p:spPr>
          <a:xfrm>
            <a:off x="4590000" y="4970731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0" name="Google Shape;390;p20"/>
          <p:cNvSpPr txBox="1">
            <a:spLocks noGrp="1"/>
          </p:cNvSpPr>
          <p:nvPr>
            <p:ph type="title" idx="14"/>
          </p:nvPr>
        </p:nvSpPr>
        <p:spPr>
          <a:xfrm>
            <a:off x="7915933" y="4504864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391" name="Google Shape;391;p20"/>
          <p:cNvSpPr txBox="1">
            <a:spLocks noGrp="1"/>
          </p:cNvSpPr>
          <p:nvPr>
            <p:ph type="subTitle" idx="15"/>
          </p:nvPr>
        </p:nvSpPr>
        <p:spPr>
          <a:xfrm>
            <a:off x="7915933" y="4970731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392" name="Google Shape;392;p20"/>
          <p:cNvGrpSpPr/>
          <p:nvPr/>
        </p:nvGrpSpPr>
        <p:grpSpPr>
          <a:xfrm rot="16200000">
            <a:off x="661934" y="-661933"/>
            <a:ext cx="1338900" cy="2662767"/>
            <a:chOff x="5601325" y="2619050"/>
            <a:chExt cx="1004175" cy="1997075"/>
          </a:xfrm>
        </p:grpSpPr>
        <p:sp>
          <p:nvSpPr>
            <p:cNvPr id="393" name="Google Shape;393;p20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06" name="Google Shape;406;p20"/>
          <p:cNvGrpSpPr/>
          <p:nvPr/>
        </p:nvGrpSpPr>
        <p:grpSpPr>
          <a:xfrm>
            <a:off x="181833" y="1208833"/>
            <a:ext cx="144200" cy="892400"/>
            <a:chOff x="5169950" y="3910650"/>
            <a:chExt cx="108150" cy="669300"/>
          </a:xfrm>
        </p:grpSpPr>
        <p:sp>
          <p:nvSpPr>
            <p:cNvPr id="407" name="Google Shape;407;p20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11" name="Google Shape;411;p20"/>
          <p:cNvGrpSpPr/>
          <p:nvPr/>
        </p:nvGrpSpPr>
        <p:grpSpPr>
          <a:xfrm>
            <a:off x="11161767" y="162433"/>
            <a:ext cx="824267" cy="1014000"/>
            <a:chOff x="2434775" y="1800150"/>
            <a:chExt cx="618200" cy="760500"/>
          </a:xfrm>
        </p:grpSpPr>
        <p:sp>
          <p:nvSpPr>
            <p:cNvPr id="412" name="Google Shape;412;p20"/>
            <p:cNvSpPr/>
            <p:nvPr/>
          </p:nvSpPr>
          <p:spPr>
            <a:xfrm>
              <a:off x="2441350" y="2030975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2434775" y="1800150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14" name="Google Shape;414;p20"/>
          <p:cNvGrpSpPr/>
          <p:nvPr/>
        </p:nvGrpSpPr>
        <p:grpSpPr>
          <a:xfrm rot="5400000">
            <a:off x="10224567" y="154068"/>
            <a:ext cx="725800" cy="417633"/>
            <a:chOff x="4383475" y="1747875"/>
            <a:chExt cx="544350" cy="313225"/>
          </a:xfrm>
        </p:grpSpPr>
        <p:sp>
          <p:nvSpPr>
            <p:cNvPr id="415" name="Google Shape;415;p20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17" name="Google Shape;417;p20"/>
          <p:cNvGrpSpPr/>
          <p:nvPr/>
        </p:nvGrpSpPr>
        <p:grpSpPr>
          <a:xfrm>
            <a:off x="11456934" y="1538067"/>
            <a:ext cx="233933" cy="233933"/>
            <a:chOff x="5826950" y="2305200"/>
            <a:chExt cx="175450" cy="175450"/>
          </a:xfrm>
        </p:grpSpPr>
        <p:sp>
          <p:nvSpPr>
            <p:cNvPr id="418" name="Google Shape;418;p20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APTION_ONLY_2_2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grpSp>
        <p:nvGrpSpPr>
          <p:cNvPr id="422" name="Google Shape;422;p21"/>
          <p:cNvGrpSpPr/>
          <p:nvPr/>
        </p:nvGrpSpPr>
        <p:grpSpPr>
          <a:xfrm>
            <a:off x="-15" y="-31113"/>
            <a:ext cx="997027" cy="1956696"/>
            <a:chOff x="1158575" y="2606800"/>
            <a:chExt cx="497750" cy="976850"/>
          </a:xfrm>
        </p:grpSpPr>
        <p:sp>
          <p:nvSpPr>
            <p:cNvPr id="423" name="Google Shape;423;p21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1330767" y="501033"/>
            <a:ext cx="144200" cy="892400"/>
            <a:chOff x="5169950" y="3910650"/>
            <a:chExt cx="108150" cy="669300"/>
          </a:xfrm>
        </p:grpSpPr>
        <p:sp>
          <p:nvSpPr>
            <p:cNvPr id="436" name="Google Shape;436;p21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40" name="Google Shape;440;p21"/>
          <p:cNvGrpSpPr/>
          <p:nvPr/>
        </p:nvGrpSpPr>
        <p:grpSpPr>
          <a:xfrm>
            <a:off x="732813" y="1925560"/>
            <a:ext cx="531341" cy="902005"/>
            <a:chOff x="3558950" y="3191175"/>
            <a:chExt cx="500825" cy="850200"/>
          </a:xfrm>
        </p:grpSpPr>
        <p:sp>
          <p:nvSpPr>
            <p:cNvPr id="441" name="Google Shape;441;p21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43" name="Google Shape;443;p21"/>
          <p:cNvGrpSpPr/>
          <p:nvPr/>
        </p:nvGrpSpPr>
        <p:grpSpPr>
          <a:xfrm>
            <a:off x="132067" y="2960534"/>
            <a:ext cx="233933" cy="233933"/>
            <a:chOff x="5826950" y="2305200"/>
            <a:chExt cx="175450" cy="175450"/>
          </a:xfrm>
        </p:grpSpPr>
        <p:sp>
          <p:nvSpPr>
            <p:cNvPr id="444" name="Google Shape;444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46" name="Google Shape;446;p21"/>
          <p:cNvGrpSpPr/>
          <p:nvPr/>
        </p:nvGrpSpPr>
        <p:grpSpPr>
          <a:xfrm>
            <a:off x="11319297" y="475"/>
            <a:ext cx="952092" cy="1893493"/>
            <a:chOff x="5601325" y="2619050"/>
            <a:chExt cx="1004175" cy="1997075"/>
          </a:xfrm>
        </p:grpSpPr>
        <p:sp>
          <p:nvSpPr>
            <p:cNvPr id="447" name="Google Shape;447;p21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60" name="Google Shape;460;p21"/>
          <p:cNvGrpSpPr/>
          <p:nvPr/>
        </p:nvGrpSpPr>
        <p:grpSpPr>
          <a:xfrm>
            <a:off x="11662000" y="2312001"/>
            <a:ext cx="725800" cy="417633"/>
            <a:chOff x="4383475" y="1747875"/>
            <a:chExt cx="544350" cy="313225"/>
          </a:xfrm>
        </p:grpSpPr>
        <p:sp>
          <p:nvSpPr>
            <p:cNvPr id="461" name="Google Shape;461;p21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63" name="Google Shape;463;p21"/>
          <p:cNvGrpSpPr/>
          <p:nvPr/>
        </p:nvGrpSpPr>
        <p:grpSpPr>
          <a:xfrm flipH="1">
            <a:off x="10472067" y="166700"/>
            <a:ext cx="619900" cy="615600"/>
            <a:chOff x="5865550" y="4739350"/>
            <a:chExt cx="464925" cy="461700"/>
          </a:xfrm>
        </p:grpSpPr>
        <p:sp>
          <p:nvSpPr>
            <p:cNvPr id="464" name="Google Shape;464;p21"/>
            <p:cNvSpPr/>
            <p:nvPr/>
          </p:nvSpPr>
          <p:spPr>
            <a:xfrm>
              <a:off x="5865550" y="4739350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5992250" y="4866050"/>
              <a:ext cx="84825" cy="81600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6118925" y="4992725"/>
              <a:ext cx="84850" cy="81625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6245650" y="5119425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68" name="Google Shape;468;p21"/>
          <p:cNvGrpSpPr/>
          <p:nvPr/>
        </p:nvGrpSpPr>
        <p:grpSpPr>
          <a:xfrm>
            <a:off x="10802034" y="1624900"/>
            <a:ext cx="233933" cy="233933"/>
            <a:chOff x="5826950" y="2305200"/>
            <a:chExt cx="175450" cy="175450"/>
          </a:xfrm>
        </p:grpSpPr>
        <p:sp>
          <p:nvSpPr>
            <p:cNvPr id="469" name="Google Shape;469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816933" y="2983633"/>
            <a:ext cx="4638400" cy="14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7816933" y="1356667"/>
            <a:ext cx="4638400" cy="17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816933" y="4566933"/>
            <a:ext cx="3387200" cy="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-34386" y="-77267"/>
            <a:ext cx="1131751" cy="2221096"/>
            <a:chOff x="1158575" y="2606800"/>
            <a:chExt cx="497750" cy="976850"/>
          </a:xfrm>
        </p:grpSpPr>
        <p:sp>
          <p:nvSpPr>
            <p:cNvPr id="62" name="Google Shape;62;p3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4" name="Google Shape;74;p3"/>
          <p:cNvGrpSpPr/>
          <p:nvPr/>
        </p:nvGrpSpPr>
        <p:grpSpPr>
          <a:xfrm>
            <a:off x="11330485" y="5462867"/>
            <a:ext cx="667767" cy="1133600"/>
            <a:chOff x="3558950" y="3191175"/>
            <a:chExt cx="500825" cy="850200"/>
          </a:xfrm>
        </p:grpSpPr>
        <p:sp>
          <p:nvSpPr>
            <p:cNvPr id="75" name="Google Shape;75;p3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11482867" y="308634"/>
            <a:ext cx="855533" cy="442700"/>
            <a:chOff x="1151000" y="1881425"/>
            <a:chExt cx="641650" cy="332025"/>
          </a:xfrm>
        </p:grpSpPr>
        <p:sp>
          <p:nvSpPr>
            <p:cNvPr id="78" name="Google Shape;78;p3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2_2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2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grpSp>
        <p:nvGrpSpPr>
          <p:cNvPr id="473" name="Google Shape;473;p22"/>
          <p:cNvGrpSpPr/>
          <p:nvPr/>
        </p:nvGrpSpPr>
        <p:grpSpPr>
          <a:xfrm>
            <a:off x="-15" y="-31113"/>
            <a:ext cx="997027" cy="1956696"/>
            <a:chOff x="1158575" y="2606800"/>
            <a:chExt cx="497750" cy="976850"/>
          </a:xfrm>
        </p:grpSpPr>
        <p:sp>
          <p:nvSpPr>
            <p:cNvPr id="474" name="Google Shape;474;p22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86" name="Google Shape;486;p22"/>
          <p:cNvGrpSpPr/>
          <p:nvPr/>
        </p:nvGrpSpPr>
        <p:grpSpPr>
          <a:xfrm>
            <a:off x="1330767" y="501033"/>
            <a:ext cx="144200" cy="892400"/>
            <a:chOff x="5169950" y="3910650"/>
            <a:chExt cx="108150" cy="669300"/>
          </a:xfrm>
        </p:grpSpPr>
        <p:sp>
          <p:nvSpPr>
            <p:cNvPr id="487" name="Google Shape;487;p22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91" name="Google Shape;491;p22"/>
          <p:cNvGrpSpPr/>
          <p:nvPr/>
        </p:nvGrpSpPr>
        <p:grpSpPr>
          <a:xfrm>
            <a:off x="732813" y="1925560"/>
            <a:ext cx="531341" cy="902005"/>
            <a:chOff x="3558950" y="3191175"/>
            <a:chExt cx="500825" cy="850200"/>
          </a:xfrm>
        </p:grpSpPr>
        <p:sp>
          <p:nvSpPr>
            <p:cNvPr id="492" name="Google Shape;492;p22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94" name="Google Shape;494;p22"/>
          <p:cNvGrpSpPr/>
          <p:nvPr/>
        </p:nvGrpSpPr>
        <p:grpSpPr>
          <a:xfrm>
            <a:off x="132067" y="2960534"/>
            <a:ext cx="233933" cy="233933"/>
            <a:chOff x="5826950" y="2305200"/>
            <a:chExt cx="175450" cy="175450"/>
          </a:xfrm>
        </p:grpSpPr>
        <p:sp>
          <p:nvSpPr>
            <p:cNvPr id="495" name="Google Shape;495;p22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97" name="Google Shape;497;p22"/>
          <p:cNvGrpSpPr/>
          <p:nvPr/>
        </p:nvGrpSpPr>
        <p:grpSpPr>
          <a:xfrm>
            <a:off x="11719233" y="6289434"/>
            <a:ext cx="725800" cy="417633"/>
            <a:chOff x="4383475" y="1747875"/>
            <a:chExt cx="544350" cy="313225"/>
          </a:xfrm>
        </p:grpSpPr>
        <p:sp>
          <p:nvSpPr>
            <p:cNvPr id="498" name="Google Shape;498;p22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00" name="Google Shape;500;p22"/>
          <p:cNvGrpSpPr/>
          <p:nvPr/>
        </p:nvGrpSpPr>
        <p:grpSpPr>
          <a:xfrm flipH="1">
            <a:off x="11035967" y="5717967"/>
            <a:ext cx="619900" cy="615600"/>
            <a:chOff x="5865550" y="4739350"/>
            <a:chExt cx="464925" cy="461700"/>
          </a:xfrm>
        </p:grpSpPr>
        <p:sp>
          <p:nvSpPr>
            <p:cNvPr id="501" name="Google Shape;501;p22"/>
            <p:cNvSpPr/>
            <p:nvPr/>
          </p:nvSpPr>
          <p:spPr>
            <a:xfrm>
              <a:off x="5865550" y="4739350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5992250" y="4866050"/>
              <a:ext cx="84825" cy="81600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6118925" y="4992725"/>
              <a:ext cx="84850" cy="81625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6245650" y="5119425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05" name="Google Shape;505;p22"/>
          <p:cNvGrpSpPr/>
          <p:nvPr/>
        </p:nvGrpSpPr>
        <p:grpSpPr>
          <a:xfrm>
            <a:off x="11719234" y="5173134"/>
            <a:ext cx="233933" cy="233933"/>
            <a:chOff x="5826950" y="2305200"/>
            <a:chExt cx="175450" cy="175450"/>
          </a:xfrm>
        </p:grpSpPr>
        <p:sp>
          <p:nvSpPr>
            <p:cNvPr id="506" name="Google Shape;506;p22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CAPTION_ONLY_2_1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3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510" name="Google Shape;510;p23"/>
          <p:cNvSpPr txBox="1">
            <a:spLocks noGrp="1"/>
          </p:cNvSpPr>
          <p:nvPr>
            <p:ph type="title" idx="2"/>
          </p:nvPr>
        </p:nvSpPr>
        <p:spPr>
          <a:xfrm>
            <a:off x="7121200" y="1799033"/>
            <a:ext cx="37296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511" name="Google Shape;511;p23"/>
          <p:cNvSpPr txBox="1">
            <a:spLocks noGrp="1"/>
          </p:cNvSpPr>
          <p:nvPr>
            <p:ph type="subTitle" idx="1"/>
          </p:nvPr>
        </p:nvSpPr>
        <p:spPr>
          <a:xfrm>
            <a:off x="7121200" y="2163300"/>
            <a:ext cx="37296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12" name="Google Shape;512;p23"/>
          <p:cNvSpPr txBox="1">
            <a:spLocks noGrp="1"/>
          </p:cNvSpPr>
          <p:nvPr>
            <p:ph type="title" idx="3"/>
          </p:nvPr>
        </p:nvSpPr>
        <p:spPr>
          <a:xfrm>
            <a:off x="7121200" y="3261667"/>
            <a:ext cx="37296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513" name="Google Shape;513;p23"/>
          <p:cNvSpPr txBox="1">
            <a:spLocks noGrp="1"/>
          </p:cNvSpPr>
          <p:nvPr>
            <p:ph type="subTitle" idx="4"/>
          </p:nvPr>
        </p:nvSpPr>
        <p:spPr>
          <a:xfrm>
            <a:off x="7121200" y="3625933"/>
            <a:ext cx="37296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title" idx="5"/>
          </p:nvPr>
        </p:nvSpPr>
        <p:spPr>
          <a:xfrm>
            <a:off x="7121200" y="4724300"/>
            <a:ext cx="37296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515" name="Google Shape;515;p23"/>
          <p:cNvSpPr txBox="1">
            <a:spLocks noGrp="1"/>
          </p:cNvSpPr>
          <p:nvPr>
            <p:ph type="subTitle" idx="6"/>
          </p:nvPr>
        </p:nvSpPr>
        <p:spPr>
          <a:xfrm>
            <a:off x="7121200" y="5088567"/>
            <a:ext cx="37296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16" name="Google Shape;516;p23"/>
          <p:cNvGrpSpPr/>
          <p:nvPr/>
        </p:nvGrpSpPr>
        <p:grpSpPr>
          <a:xfrm>
            <a:off x="11143967" y="262417"/>
            <a:ext cx="824267" cy="1014000"/>
            <a:chOff x="2434775" y="1800150"/>
            <a:chExt cx="618200" cy="760500"/>
          </a:xfrm>
        </p:grpSpPr>
        <p:sp>
          <p:nvSpPr>
            <p:cNvPr id="517" name="Google Shape;517;p23"/>
            <p:cNvSpPr/>
            <p:nvPr/>
          </p:nvSpPr>
          <p:spPr>
            <a:xfrm>
              <a:off x="2441350" y="2030975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2434775" y="1800150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19" name="Google Shape;519;p23"/>
          <p:cNvGrpSpPr/>
          <p:nvPr/>
        </p:nvGrpSpPr>
        <p:grpSpPr>
          <a:xfrm>
            <a:off x="11336467" y="1537734"/>
            <a:ext cx="855533" cy="442700"/>
            <a:chOff x="1151000" y="1881425"/>
            <a:chExt cx="641650" cy="332025"/>
          </a:xfrm>
        </p:grpSpPr>
        <p:sp>
          <p:nvSpPr>
            <p:cNvPr id="520" name="Google Shape;520;p23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22" name="Google Shape;522;p23"/>
          <p:cNvGrpSpPr/>
          <p:nvPr/>
        </p:nvGrpSpPr>
        <p:grpSpPr>
          <a:xfrm>
            <a:off x="258734" y="262433"/>
            <a:ext cx="1406833" cy="412267"/>
            <a:chOff x="5550375" y="1747875"/>
            <a:chExt cx="1055125" cy="309200"/>
          </a:xfrm>
        </p:grpSpPr>
        <p:sp>
          <p:nvSpPr>
            <p:cNvPr id="523" name="Google Shape;523;p23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25" name="Google Shape;525;p23"/>
          <p:cNvGrpSpPr/>
          <p:nvPr/>
        </p:nvGrpSpPr>
        <p:grpSpPr>
          <a:xfrm>
            <a:off x="258733" y="1088033"/>
            <a:ext cx="144200" cy="892400"/>
            <a:chOff x="5169950" y="3910650"/>
            <a:chExt cx="108150" cy="669300"/>
          </a:xfrm>
        </p:grpSpPr>
        <p:sp>
          <p:nvSpPr>
            <p:cNvPr id="526" name="Google Shape;526;p23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30" name="Google Shape;530;p23"/>
          <p:cNvGrpSpPr/>
          <p:nvPr/>
        </p:nvGrpSpPr>
        <p:grpSpPr>
          <a:xfrm>
            <a:off x="814100" y="1088034"/>
            <a:ext cx="233933" cy="233933"/>
            <a:chOff x="5826950" y="2305200"/>
            <a:chExt cx="175450" cy="175450"/>
          </a:xfrm>
        </p:grpSpPr>
        <p:sp>
          <p:nvSpPr>
            <p:cNvPr id="531" name="Google Shape;531;p23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CAPTION_ONLY_1_1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535" name="Google Shape;535;p24"/>
          <p:cNvSpPr txBox="1">
            <a:spLocks noGrp="1"/>
          </p:cNvSpPr>
          <p:nvPr>
            <p:ph type="title" idx="2"/>
          </p:nvPr>
        </p:nvSpPr>
        <p:spPr>
          <a:xfrm>
            <a:off x="1998000" y="4324297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536" name="Google Shape;536;p24"/>
          <p:cNvSpPr txBox="1">
            <a:spLocks noGrp="1"/>
          </p:cNvSpPr>
          <p:nvPr>
            <p:ph type="subTitle" idx="1"/>
          </p:nvPr>
        </p:nvSpPr>
        <p:spPr>
          <a:xfrm>
            <a:off x="1998000" y="4891764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37" name="Google Shape;537;p24"/>
          <p:cNvSpPr txBox="1">
            <a:spLocks noGrp="1"/>
          </p:cNvSpPr>
          <p:nvPr>
            <p:ph type="title" idx="3"/>
          </p:nvPr>
        </p:nvSpPr>
        <p:spPr>
          <a:xfrm>
            <a:off x="7182000" y="4324297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538" name="Google Shape;538;p24"/>
          <p:cNvSpPr txBox="1">
            <a:spLocks noGrp="1"/>
          </p:cNvSpPr>
          <p:nvPr>
            <p:ph type="subTitle" idx="4"/>
          </p:nvPr>
        </p:nvSpPr>
        <p:spPr>
          <a:xfrm>
            <a:off x="7182000" y="4891764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39" name="Google Shape;539;p24"/>
          <p:cNvGrpSpPr/>
          <p:nvPr/>
        </p:nvGrpSpPr>
        <p:grpSpPr>
          <a:xfrm>
            <a:off x="250752" y="285314"/>
            <a:ext cx="862488" cy="1464157"/>
            <a:chOff x="3558950" y="3191175"/>
            <a:chExt cx="500825" cy="850200"/>
          </a:xfrm>
        </p:grpSpPr>
        <p:sp>
          <p:nvSpPr>
            <p:cNvPr id="540" name="Google Shape;540;p24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42" name="Google Shape;542;p24"/>
          <p:cNvGrpSpPr/>
          <p:nvPr/>
        </p:nvGrpSpPr>
        <p:grpSpPr>
          <a:xfrm>
            <a:off x="11078767" y="285301"/>
            <a:ext cx="855533" cy="442700"/>
            <a:chOff x="1151000" y="1881425"/>
            <a:chExt cx="641650" cy="332025"/>
          </a:xfrm>
        </p:grpSpPr>
        <p:sp>
          <p:nvSpPr>
            <p:cNvPr id="543" name="Google Shape;543;p24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45" name="Google Shape;545;p24"/>
          <p:cNvGrpSpPr/>
          <p:nvPr/>
        </p:nvGrpSpPr>
        <p:grpSpPr>
          <a:xfrm>
            <a:off x="11143633" y="980601"/>
            <a:ext cx="725800" cy="417633"/>
            <a:chOff x="4383475" y="1747875"/>
            <a:chExt cx="544350" cy="313225"/>
          </a:xfrm>
        </p:grpSpPr>
        <p:sp>
          <p:nvSpPr>
            <p:cNvPr id="546" name="Google Shape;546;p24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48" name="Google Shape;548;p24"/>
          <p:cNvGrpSpPr/>
          <p:nvPr/>
        </p:nvGrpSpPr>
        <p:grpSpPr>
          <a:xfrm>
            <a:off x="1396800" y="285300"/>
            <a:ext cx="233933" cy="233933"/>
            <a:chOff x="5826950" y="2305200"/>
            <a:chExt cx="175450" cy="175450"/>
          </a:xfrm>
        </p:grpSpPr>
        <p:sp>
          <p:nvSpPr>
            <p:cNvPr id="549" name="Google Shape;549;p24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51" name="Google Shape;551;p24"/>
          <p:cNvGrpSpPr/>
          <p:nvPr/>
        </p:nvGrpSpPr>
        <p:grpSpPr>
          <a:xfrm>
            <a:off x="609900" y="2126167"/>
            <a:ext cx="144200" cy="892400"/>
            <a:chOff x="5169950" y="3910650"/>
            <a:chExt cx="108150" cy="669300"/>
          </a:xfrm>
        </p:grpSpPr>
        <p:sp>
          <p:nvSpPr>
            <p:cNvPr id="552" name="Google Shape;552;p24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56" name="Google Shape;556;p24"/>
          <p:cNvGrpSpPr/>
          <p:nvPr/>
        </p:nvGrpSpPr>
        <p:grpSpPr>
          <a:xfrm rot="10800000">
            <a:off x="11380320" y="1837588"/>
            <a:ext cx="811664" cy="1592917"/>
            <a:chOff x="1158575" y="2606800"/>
            <a:chExt cx="497750" cy="976850"/>
          </a:xfrm>
        </p:grpSpPr>
        <p:sp>
          <p:nvSpPr>
            <p:cNvPr id="557" name="Google Shape;557;p24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 ">
  <p:cSld name="CAPTION_ONLY_2_1_1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571" name="Google Shape;571;p25"/>
          <p:cNvSpPr txBox="1">
            <a:spLocks noGrp="1"/>
          </p:cNvSpPr>
          <p:nvPr>
            <p:ph type="title" idx="2"/>
          </p:nvPr>
        </p:nvSpPr>
        <p:spPr>
          <a:xfrm>
            <a:off x="7713417" y="2579667"/>
            <a:ext cx="32528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572" name="Google Shape;572;p25"/>
          <p:cNvSpPr txBox="1">
            <a:spLocks noGrp="1"/>
          </p:cNvSpPr>
          <p:nvPr>
            <p:ph type="subTitle" idx="1"/>
          </p:nvPr>
        </p:nvSpPr>
        <p:spPr>
          <a:xfrm>
            <a:off x="7713417" y="2943933"/>
            <a:ext cx="32528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73" name="Google Shape;573;p25"/>
          <p:cNvSpPr txBox="1">
            <a:spLocks noGrp="1"/>
          </p:cNvSpPr>
          <p:nvPr>
            <p:ph type="title" idx="3"/>
          </p:nvPr>
        </p:nvSpPr>
        <p:spPr>
          <a:xfrm>
            <a:off x="7713417" y="4651900"/>
            <a:ext cx="32528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574" name="Google Shape;574;p25"/>
          <p:cNvSpPr txBox="1">
            <a:spLocks noGrp="1"/>
          </p:cNvSpPr>
          <p:nvPr>
            <p:ph type="subTitle" idx="4"/>
          </p:nvPr>
        </p:nvSpPr>
        <p:spPr>
          <a:xfrm>
            <a:off x="7713417" y="5016167"/>
            <a:ext cx="32528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75" name="Google Shape;575;p25"/>
          <p:cNvSpPr txBox="1">
            <a:spLocks noGrp="1"/>
          </p:cNvSpPr>
          <p:nvPr>
            <p:ph type="title" idx="5"/>
          </p:nvPr>
        </p:nvSpPr>
        <p:spPr>
          <a:xfrm>
            <a:off x="1225784" y="2579667"/>
            <a:ext cx="32528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576" name="Google Shape;576;p25"/>
          <p:cNvSpPr txBox="1">
            <a:spLocks noGrp="1"/>
          </p:cNvSpPr>
          <p:nvPr>
            <p:ph type="subTitle" idx="6"/>
          </p:nvPr>
        </p:nvSpPr>
        <p:spPr>
          <a:xfrm>
            <a:off x="1225784" y="2943933"/>
            <a:ext cx="32528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77" name="Google Shape;577;p25"/>
          <p:cNvSpPr txBox="1">
            <a:spLocks noGrp="1"/>
          </p:cNvSpPr>
          <p:nvPr>
            <p:ph type="title" idx="7"/>
          </p:nvPr>
        </p:nvSpPr>
        <p:spPr>
          <a:xfrm>
            <a:off x="1225784" y="4651900"/>
            <a:ext cx="32528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578" name="Google Shape;578;p25"/>
          <p:cNvSpPr txBox="1">
            <a:spLocks noGrp="1"/>
          </p:cNvSpPr>
          <p:nvPr>
            <p:ph type="subTitle" idx="8"/>
          </p:nvPr>
        </p:nvSpPr>
        <p:spPr>
          <a:xfrm>
            <a:off x="1225784" y="5016167"/>
            <a:ext cx="3252800" cy="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79" name="Google Shape;579;p25"/>
          <p:cNvGrpSpPr/>
          <p:nvPr/>
        </p:nvGrpSpPr>
        <p:grpSpPr>
          <a:xfrm rot="16200000">
            <a:off x="117152" y="312013"/>
            <a:ext cx="862488" cy="1464157"/>
            <a:chOff x="3558950" y="3191175"/>
            <a:chExt cx="500825" cy="850200"/>
          </a:xfrm>
        </p:grpSpPr>
        <p:sp>
          <p:nvSpPr>
            <p:cNvPr id="580" name="Google Shape;580;p25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82" name="Google Shape;582;p25"/>
          <p:cNvGrpSpPr/>
          <p:nvPr/>
        </p:nvGrpSpPr>
        <p:grpSpPr>
          <a:xfrm>
            <a:off x="1494734" y="543600"/>
            <a:ext cx="233933" cy="233933"/>
            <a:chOff x="5826950" y="2305200"/>
            <a:chExt cx="175450" cy="175450"/>
          </a:xfrm>
        </p:grpSpPr>
        <p:sp>
          <p:nvSpPr>
            <p:cNvPr id="583" name="Google Shape;583;p25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85" name="Google Shape;585;p25"/>
          <p:cNvGrpSpPr/>
          <p:nvPr/>
        </p:nvGrpSpPr>
        <p:grpSpPr>
          <a:xfrm rot="5400000">
            <a:off x="921633" y="-177533"/>
            <a:ext cx="144200" cy="892400"/>
            <a:chOff x="5169950" y="3910650"/>
            <a:chExt cx="108150" cy="669300"/>
          </a:xfrm>
        </p:grpSpPr>
        <p:sp>
          <p:nvSpPr>
            <p:cNvPr id="586" name="Google Shape;586;p25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90" name="Google Shape;590;p25"/>
          <p:cNvGrpSpPr/>
          <p:nvPr/>
        </p:nvGrpSpPr>
        <p:grpSpPr>
          <a:xfrm rot="5400000">
            <a:off x="10431133" y="161834"/>
            <a:ext cx="725800" cy="417633"/>
            <a:chOff x="4383475" y="1747875"/>
            <a:chExt cx="544350" cy="313225"/>
          </a:xfrm>
        </p:grpSpPr>
        <p:sp>
          <p:nvSpPr>
            <p:cNvPr id="591" name="Google Shape;591;p25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93" name="Google Shape;593;p25"/>
          <p:cNvGrpSpPr/>
          <p:nvPr/>
        </p:nvGrpSpPr>
        <p:grpSpPr>
          <a:xfrm rot="10800000">
            <a:off x="11380320" y="-12"/>
            <a:ext cx="811664" cy="1592917"/>
            <a:chOff x="1158575" y="2606800"/>
            <a:chExt cx="497750" cy="976850"/>
          </a:xfrm>
        </p:grpSpPr>
        <p:sp>
          <p:nvSpPr>
            <p:cNvPr id="594" name="Google Shape;594;p25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CAPTION_ONLY_1_2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6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608" name="Google Shape;608;p26"/>
          <p:cNvSpPr txBox="1">
            <a:spLocks noGrp="1"/>
          </p:cNvSpPr>
          <p:nvPr>
            <p:ph type="title" idx="2" hasCustomPrompt="1"/>
          </p:nvPr>
        </p:nvSpPr>
        <p:spPr>
          <a:xfrm>
            <a:off x="1303600" y="4591200"/>
            <a:ext cx="2468000" cy="9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09" name="Google Shape;609;p26"/>
          <p:cNvSpPr txBox="1">
            <a:spLocks noGrp="1"/>
          </p:cNvSpPr>
          <p:nvPr>
            <p:ph type="title" idx="3"/>
          </p:nvPr>
        </p:nvSpPr>
        <p:spPr>
          <a:xfrm>
            <a:off x="1031600" y="2449031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610" name="Google Shape;610;p26"/>
          <p:cNvSpPr txBox="1">
            <a:spLocks noGrp="1"/>
          </p:cNvSpPr>
          <p:nvPr>
            <p:ph type="subTitle" idx="1"/>
          </p:nvPr>
        </p:nvSpPr>
        <p:spPr>
          <a:xfrm>
            <a:off x="1031600" y="2914897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11" name="Google Shape;611;p26"/>
          <p:cNvSpPr txBox="1">
            <a:spLocks noGrp="1"/>
          </p:cNvSpPr>
          <p:nvPr>
            <p:ph type="title" idx="4" hasCustomPrompt="1"/>
          </p:nvPr>
        </p:nvSpPr>
        <p:spPr>
          <a:xfrm>
            <a:off x="4862000" y="4591200"/>
            <a:ext cx="2468000" cy="9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12" name="Google Shape;612;p26"/>
          <p:cNvSpPr txBox="1">
            <a:spLocks noGrp="1"/>
          </p:cNvSpPr>
          <p:nvPr>
            <p:ph type="title" idx="5"/>
          </p:nvPr>
        </p:nvSpPr>
        <p:spPr>
          <a:xfrm>
            <a:off x="4590000" y="2449031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613" name="Google Shape;613;p26"/>
          <p:cNvSpPr txBox="1">
            <a:spLocks noGrp="1"/>
          </p:cNvSpPr>
          <p:nvPr>
            <p:ph type="subTitle" idx="6"/>
          </p:nvPr>
        </p:nvSpPr>
        <p:spPr>
          <a:xfrm>
            <a:off x="4590000" y="2914897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14" name="Google Shape;614;p26"/>
          <p:cNvSpPr txBox="1">
            <a:spLocks noGrp="1"/>
          </p:cNvSpPr>
          <p:nvPr>
            <p:ph type="title" idx="7" hasCustomPrompt="1"/>
          </p:nvPr>
        </p:nvSpPr>
        <p:spPr>
          <a:xfrm>
            <a:off x="8420400" y="4591200"/>
            <a:ext cx="2468000" cy="9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15" name="Google Shape;615;p26"/>
          <p:cNvSpPr txBox="1">
            <a:spLocks noGrp="1"/>
          </p:cNvSpPr>
          <p:nvPr>
            <p:ph type="title" idx="8"/>
          </p:nvPr>
        </p:nvSpPr>
        <p:spPr>
          <a:xfrm>
            <a:off x="8148400" y="2449031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616" name="Google Shape;616;p26"/>
          <p:cNvSpPr txBox="1">
            <a:spLocks noGrp="1"/>
          </p:cNvSpPr>
          <p:nvPr>
            <p:ph type="subTitle" idx="9"/>
          </p:nvPr>
        </p:nvSpPr>
        <p:spPr>
          <a:xfrm>
            <a:off x="8148400" y="2914897"/>
            <a:ext cx="30120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617" name="Google Shape;617;p26"/>
          <p:cNvGrpSpPr/>
          <p:nvPr/>
        </p:nvGrpSpPr>
        <p:grpSpPr>
          <a:xfrm>
            <a:off x="250752" y="285314"/>
            <a:ext cx="862488" cy="1464157"/>
            <a:chOff x="3558950" y="3191175"/>
            <a:chExt cx="500825" cy="850200"/>
          </a:xfrm>
        </p:grpSpPr>
        <p:sp>
          <p:nvSpPr>
            <p:cNvPr id="618" name="Google Shape;618;p26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20" name="Google Shape;620;p26"/>
          <p:cNvGrpSpPr/>
          <p:nvPr/>
        </p:nvGrpSpPr>
        <p:grpSpPr>
          <a:xfrm>
            <a:off x="10351684" y="321501"/>
            <a:ext cx="725800" cy="417633"/>
            <a:chOff x="4383475" y="1747875"/>
            <a:chExt cx="544350" cy="313225"/>
          </a:xfrm>
        </p:grpSpPr>
        <p:sp>
          <p:nvSpPr>
            <p:cNvPr id="621" name="Google Shape;621;p26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23" name="Google Shape;623;p26"/>
          <p:cNvGrpSpPr/>
          <p:nvPr/>
        </p:nvGrpSpPr>
        <p:grpSpPr>
          <a:xfrm>
            <a:off x="1295034" y="51367"/>
            <a:ext cx="233933" cy="233933"/>
            <a:chOff x="5826950" y="2305200"/>
            <a:chExt cx="175450" cy="175450"/>
          </a:xfrm>
        </p:grpSpPr>
        <p:sp>
          <p:nvSpPr>
            <p:cNvPr id="624" name="Google Shape;624;p2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26" name="Google Shape;626;p26"/>
          <p:cNvGrpSpPr/>
          <p:nvPr/>
        </p:nvGrpSpPr>
        <p:grpSpPr>
          <a:xfrm>
            <a:off x="1384767" y="571184"/>
            <a:ext cx="144200" cy="892400"/>
            <a:chOff x="5169950" y="3910650"/>
            <a:chExt cx="108150" cy="669300"/>
          </a:xfrm>
        </p:grpSpPr>
        <p:sp>
          <p:nvSpPr>
            <p:cNvPr id="627" name="Google Shape;627;p26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31" name="Google Shape;631;p26"/>
          <p:cNvGrpSpPr/>
          <p:nvPr/>
        </p:nvGrpSpPr>
        <p:grpSpPr>
          <a:xfrm rot="10800000">
            <a:off x="11415953" y="-12"/>
            <a:ext cx="811664" cy="1592917"/>
            <a:chOff x="1158575" y="2606800"/>
            <a:chExt cx="497750" cy="976850"/>
          </a:xfrm>
        </p:grpSpPr>
        <p:sp>
          <p:nvSpPr>
            <p:cNvPr id="632" name="Google Shape;632;p26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7"/>
          <p:cNvSpPr txBox="1">
            <a:spLocks noGrp="1"/>
          </p:cNvSpPr>
          <p:nvPr>
            <p:ph type="ctrTitle"/>
          </p:nvPr>
        </p:nvSpPr>
        <p:spPr>
          <a:xfrm>
            <a:off x="3489600" y="1124099"/>
            <a:ext cx="5212800" cy="7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Viga"/>
              <a:buNone/>
              <a:defRPr sz="60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8133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46" name="Google Shape;646;p27"/>
          <p:cNvSpPr txBox="1">
            <a:spLocks noGrp="1"/>
          </p:cNvSpPr>
          <p:nvPr>
            <p:ph type="subTitle" idx="1"/>
          </p:nvPr>
        </p:nvSpPr>
        <p:spPr>
          <a:xfrm>
            <a:off x="3721600" y="1892433"/>
            <a:ext cx="4748800" cy="17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467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467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467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467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467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467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467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4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647" name="Google Shape;647;p27"/>
          <p:cNvGrpSpPr/>
          <p:nvPr/>
        </p:nvGrpSpPr>
        <p:grpSpPr>
          <a:xfrm rot="10800000">
            <a:off x="762779" y="-433926"/>
            <a:ext cx="1474700" cy="740385"/>
            <a:chOff x="7465898" y="4589257"/>
            <a:chExt cx="1106025" cy="555289"/>
          </a:xfrm>
        </p:grpSpPr>
        <p:sp>
          <p:nvSpPr>
            <p:cNvPr id="648" name="Google Shape;648;p27"/>
            <p:cNvSpPr/>
            <p:nvPr/>
          </p:nvSpPr>
          <p:spPr>
            <a:xfrm>
              <a:off x="7465898" y="4589257"/>
              <a:ext cx="1106025" cy="555289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7614620" y="4737944"/>
              <a:ext cx="808066" cy="405706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50" name="Google Shape;650;p27"/>
          <p:cNvGrpSpPr/>
          <p:nvPr/>
        </p:nvGrpSpPr>
        <p:grpSpPr>
          <a:xfrm rot="10800000">
            <a:off x="10758374" y="5569054"/>
            <a:ext cx="1180293" cy="610751"/>
            <a:chOff x="190007" y="184247"/>
            <a:chExt cx="885220" cy="458063"/>
          </a:xfrm>
        </p:grpSpPr>
        <p:sp>
          <p:nvSpPr>
            <p:cNvPr id="651" name="Google Shape;651;p27"/>
            <p:cNvSpPr/>
            <p:nvPr/>
          </p:nvSpPr>
          <p:spPr>
            <a:xfrm>
              <a:off x="190007" y="410538"/>
              <a:ext cx="885220" cy="231773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190007" y="184247"/>
              <a:ext cx="885220" cy="231773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53" name="Google Shape;653;p27"/>
          <p:cNvGrpSpPr/>
          <p:nvPr/>
        </p:nvGrpSpPr>
        <p:grpSpPr>
          <a:xfrm rot="10800000">
            <a:off x="-459473" y="1149391"/>
            <a:ext cx="1847151" cy="3673568"/>
            <a:chOff x="8103249" y="1201883"/>
            <a:chExt cx="1385363" cy="2755176"/>
          </a:xfrm>
        </p:grpSpPr>
        <p:sp>
          <p:nvSpPr>
            <p:cNvPr id="654" name="Google Shape;654;p27"/>
            <p:cNvSpPr/>
            <p:nvPr/>
          </p:nvSpPr>
          <p:spPr>
            <a:xfrm>
              <a:off x="8535309" y="1618525"/>
              <a:ext cx="953304" cy="190643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8420594" y="1503741"/>
              <a:ext cx="1068017" cy="1068017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8405142" y="2571733"/>
              <a:ext cx="1083469" cy="10834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8420594" y="1503741"/>
              <a:ext cx="1068017" cy="1068017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8405142" y="2571733"/>
              <a:ext cx="1083469" cy="10834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8322469" y="1405617"/>
              <a:ext cx="1166141" cy="1166141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8306983" y="2571733"/>
              <a:ext cx="1181627" cy="1181593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8322469" y="1405617"/>
              <a:ext cx="1166141" cy="1166141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8306983" y="2571733"/>
              <a:ext cx="1181627" cy="1181593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8224655" y="1307837"/>
              <a:ext cx="1263955" cy="1263921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8209238" y="2571733"/>
              <a:ext cx="1279372" cy="1279338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8118701" y="1201883"/>
              <a:ext cx="1369908" cy="1369874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8103249" y="2571733"/>
              <a:ext cx="1385360" cy="1385325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67" name="Google Shape;667;p27"/>
          <p:cNvGrpSpPr/>
          <p:nvPr/>
        </p:nvGrpSpPr>
        <p:grpSpPr>
          <a:xfrm rot="10800000">
            <a:off x="-53069" y="5856705"/>
            <a:ext cx="1940868" cy="568764"/>
            <a:chOff x="7728158" y="0"/>
            <a:chExt cx="1455651" cy="426573"/>
          </a:xfrm>
        </p:grpSpPr>
        <p:sp>
          <p:nvSpPr>
            <p:cNvPr id="668" name="Google Shape;668;p27"/>
            <p:cNvSpPr/>
            <p:nvPr/>
          </p:nvSpPr>
          <p:spPr>
            <a:xfrm>
              <a:off x="7728158" y="91261"/>
              <a:ext cx="1373323" cy="335312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7831042" y="0"/>
              <a:ext cx="1352767" cy="314721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70" name="Google Shape;670;p27"/>
          <p:cNvGrpSpPr/>
          <p:nvPr/>
        </p:nvGrpSpPr>
        <p:grpSpPr>
          <a:xfrm rot="5400000">
            <a:off x="10742705" y="-898089"/>
            <a:ext cx="915596" cy="1796897"/>
            <a:chOff x="200457" y="1184982"/>
            <a:chExt cx="686697" cy="1347673"/>
          </a:xfrm>
        </p:grpSpPr>
        <p:sp>
          <p:nvSpPr>
            <p:cNvPr id="671" name="Google Shape;671;p27"/>
            <p:cNvSpPr/>
            <p:nvPr/>
          </p:nvSpPr>
          <p:spPr>
            <a:xfrm>
              <a:off x="200457" y="1335946"/>
              <a:ext cx="30903" cy="30696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311930" y="1348328"/>
              <a:ext cx="427055" cy="1020559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00457" y="2350857"/>
              <a:ext cx="30903" cy="30903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00457" y="1184982"/>
              <a:ext cx="30903" cy="30696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36004" y="1199020"/>
              <a:ext cx="551150" cy="1319208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00457" y="2501993"/>
              <a:ext cx="30903" cy="30662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00457" y="1484358"/>
              <a:ext cx="30903" cy="30938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91719" y="1496498"/>
              <a:ext cx="298545" cy="724256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00457" y="2202445"/>
              <a:ext cx="30903" cy="30662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00457" y="1632321"/>
              <a:ext cx="30903" cy="30869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70714" y="1644979"/>
              <a:ext cx="169725" cy="427331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00457" y="2054241"/>
              <a:ext cx="30903" cy="30972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83" name="Google Shape;683;p27"/>
          <p:cNvGrpSpPr/>
          <p:nvPr/>
        </p:nvGrpSpPr>
        <p:grpSpPr>
          <a:xfrm rot="10800000">
            <a:off x="260822" y="274802"/>
            <a:ext cx="855220" cy="849287"/>
            <a:chOff x="8306977" y="3976034"/>
            <a:chExt cx="641415" cy="636965"/>
          </a:xfrm>
        </p:grpSpPr>
        <p:sp>
          <p:nvSpPr>
            <p:cNvPr id="684" name="Google Shape;684;p27"/>
            <p:cNvSpPr/>
            <p:nvPr/>
          </p:nvSpPr>
          <p:spPr>
            <a:xfrm>
              <a:off x="8306977" y="3976034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8481773" y="4150831"/>
              <a:ext cx="117025" cy="112575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8656536" y="4325593"/>
              <a:ext cx="117059" cy="112610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8831367" y="4500390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88" name="Google Shape;688;p27"/>
          <p:cNvGrpSpPr/>
          <p:nvPr/>
        </p:nvGrpSpPr>
        <p:grpSpPr>
          <a:xfrm rot="10800000">
            <a:off x="9797368" y="5856693"/>
            <a:ext cx="569771" cy="1001313"/>
            <a:chOff x="1368654" y="-324404"/>
            <a:chExt cx="427328" cy="750985"/>
          </a:xfrm>
        </p:grpSpPr>
        <p:sp>
          <p:nvSpPr>
            <p:cNvPr id="689" name="Google Shape;689;p27"/>
            <p:cNvSpPr/>
            <p:nvPr/>
          </p:nvSpPr>
          <p:spPr>
            <a:xfrm rot="5400000">
              <a:off x="1359437" y="-9963"/>
              <a:ext cx="750985" cy="122105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0" name="Google Shape;690;p27"/>
            <p:cNvSpPr/>
            <p:nvPr/>
          </p:nvSpPr>
          <p:spPr>
            <a:xfrm rot="5400000">
              <a:off x="1054231" y="-9981"/>
              <a:ext cx="750985" cy="122139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91" name="Google Shape;691;p27"/>
          <p:cNvGrpSpPr/>
          <p:nvPr/>
        </p:nvGrpSpPr>
        <p:grpSpPr>
          <a:xfrm rot="10800000">
            <a:off x="687411" y="5042646"/>
            <a:ext cx="322735" cy="322735"/>
            <a:chOff x="8109724" y="768892"/>
            <a:chExt cx="242051" cy="242051"/>
          </a:xfrm>
        </p:grpSpPr>
        <p:sp>
          <p:nvSpPr>
            <p:cNvPr id="692" name="Google Shape;692;p27"/>
            <p:cNvSpPr/>
            <p:nvPr/>
          </p:nvSpPr>
          <p:spPr>
            <a:xfrm>
              <a:off x="8109724" y="768892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8109724" y="768892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694" name="Google Shape;694;p27"/>
          <p:cNvSpPr/>
          <p:nvPr/>
        </p:nvSpPr>
        <p:spPr>
          <a:xfrm rot="10800000">
            <a:off x="10945671" y="2330116"/>
            <a:ext cx="267044" cy="534089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695" name="Google Shape;695;p27"/>
          <p:cNvGrpSpPr/>
          <p:nvPr/>
        </p:nvGrpSpPr>
        <p:grpSpPr>
          <a:xfrm rot="10800000">
            <a:off x="11114605" y="2870371"/>
            <a:ext cx="1077412" cy="2145991"/>
            <a:chOff x="-5" y="1056830"/>
            <a:chExt cx="808059" cy="1609493"/>
          </a:xfrm>
        </p:grpSpPr>
        <p:sp>
          <p:nvSpPr>
            <p:cNvPr id="696" name="Google Shape;696;p27"/>
            <p:cNvSpPr/>
            <p:nvPr/>
          </p:nvSpPr>
          <p:spPr>
            <a:xfrm rot="5400000">
              <a:off x="-400722" y="1457547"/>
              <a:ext cx="1609493" cy="808059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7" name="Google Shape;697;p27"/>
            <p:cNvSpPr/>
            <p:nvPr/>
          </p:nvSpPr>
          <p:spPr>
            <a:xfrm rot="5400000">
              <a:off x="-291458" y="1566012"/>
              <a:ext cx="1175902" cy="59038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98" name="Google Shape;698;p27"/>
          <p:cNvGrpSpPr/>
          <p:nvPr/>
        </p:nvGrpSpPr>
        <p:grpSpPr>
          <a:xfrm rot="10800000">
            <a:off x="10397932" y="981163"/>
            <a:ext cx="1794077" cy="771805"/>
            <a:chOff x="0" y="3504375"/>
            <a:chExt cx="1345558" cy="578854"/>
          </a:xfrm>
        </p:grpSpPr>
        <p:sp>
          <p:nvSpPr>
            <p:cNvPr id="699" name="Google Shape;699;p27"/>
            <p:cNvSpPr/>
            <p:nvPr/>
          </p:nvSpPr>
          <p:spPr>
            <a:xfrm>
              <a:off x="0" y="3712875"/>
              <a:ext cx="1181608" cy="370354"/>
            </a:xfrm>
            <a:custGeom>
              <a:avLst/>
              <a:gdLst/>
              <a:ahLst/>
              <a:cxnLst/>
              <a:rect l="l" t="t" r="r" b="b"/>
              <a:pathLst>
                <a:path w="16061" h="10738" extrusionOk="0">
                  <a:moveTo>
                    <a:pt x="0" y="0"/>
                  </a:moveTo>
                  <a:lnTo>
                    <a:pt x="0" y="10738"/>
                  </a:lnTo>
                  <a:lnTo>
                    <a:pt x="16060" y="10738"/>
                  </a:lnTo>
                  <a:lnTo>
                    <a:pt x="16060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163950" y="3504375"/>
              <a:ext cx="1181608" cy="370354"/>
            </a:xfrm>
            <a:custGeom>
              <a:avLst/>
              <a:gdLst/>
              <a:ahLst/>
              <a:cxnLst/>
              <a:rect l="l" t="t" r="r" b="b"/>
              <a:pathLst>
                <a:path w="16061" h="10738" extrusionOk="0">
                  <a:moveTo>
                    <a:pt x="0" y="0"/>
                  </a:moveTo>
                  <a:lnTo>
                    <a:pt x="0" y="10738"/>
                  </a:lnTo>
                  <a:lnTo>
                    <a:pt x="16060" y="10738"/>
                  </a:lnTo>
                  <a:lnTo>
                    <a:pt x="16060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701" name="Google Shape;701;p27"/>
          <p:cNvSpPr txBox="1"/>
          <p:nvPr/>
        </p:nvSpPr>
        <p:spPr>
          <a:xfrm>
            <a:off x="3771200" y="4426800"/>
            <a:ext cx="4649600" cy="1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 and illustrations by </a:t>
            </a:r>
            <a:r>
              <a:rPr lang="en" sz="1600" b="1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Stories</a:t>
            </a:r>
            <a:endParaRPr sz="1600" b="1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ONLY_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8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1031600" y="1201900"/>
            <a:ext cx="10128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0623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667"/>
            </a:lvl1pPr>
            <a:lvl2pPr marL="1219170" lvl="1" indent="-410623"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2pPr>
            <a:lvl3pPr marL="1828754" lvl="2" indent="-410623"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3pPr>
            <a:lvl4pPr marL="2438339" lvl="3" indent="-410623"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4pPr>
            <a:lvl5pPr marL="3047924" lvl="4" indent="-410623"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5pPr>
            <a:lvl6pPr marL="3657509" lvl="5" indent="-410623"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6pPr>
            <a:lvl7pPr marL="4267093" lvl="6" indent="-410623"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7pPr>
            <a:lvl8pPr marL="4876678" lvl="7" indent="-410623"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8pPr>
            <a:lvl9pPr marL="5486263" lvl="8" indent="-410623">
              <a:spcBef>
                <a:spcPts val="2133"/>
              </a:spcBef>
              <a:spcAft>
                <a:spcPts val="2133"/>
              </a:spcAft>
              <a:buSzPts val="1250"/>
              <a:buChar char="■"/>
              <a:defRPr sz="1667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734000" y="496233"/>
            <a:ext cx="107240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>
            <a:off x="11024934" y="236467"/>
            <a:ext cx="856500" cy="856467"/>
            <a:chOff x="1154925" y="4692025"/>
            <a:chExt cx="642375" cy="642350"/>
          </a:xfrm>
        </p:grpSpPr>
        <p:sp>
          <p:nvSpPr>
            <p:cNvPr id="84" name="Google Shape;84;p4"/>
            <p:cNvSpPr/>
            <p:nvPr/>
          </p:nvSpPr>
          <p:spPr>
            <a:xfrm>
              <a:off x="1154925" y="4896200"/>
              <a:ext cx="438200" cy="438175"/>
            </a:xfrm>
            <a:custGeom>
              <a:avLst/>
              <a:gdLst/>
              <a:ahLst/>
              <a:cxnLst/>
              <a:rect l="l" t="t" r="r" b="b"/>
              <a:pathLst>
                <a:path w="17528" h="17527" extrusionOk="0">
                  <a:moveTo>
                    <a:pt x="16931" y="596"/>
                  </a:moveTo>
                  <a:lnTo>
                    <a:pt x="16931" y="16930"/>
                  </a:lnTo>
                  <a:lnTo>
                    <a:pt x="598" y="16930"/>
                  </a:lnTo>
                  <a:lnTo>
                    <a:pt x="598" y="596"/>
                  </a:lnTo>
                  <a:close/>
                  <a:moveTo>
                    <a:pt x="1" y="0"/>
                  </a:moveTo>
                  <a:lnTo>
                    <a:pt x="1" y="17526"/>
                  </a:lnTo>
                  <a:lnTo>
                    <a:pt x="17528" y="17526"/>
                  </a:lnTo>
                  <a:lnTo>
                    <a:pt x="1752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374025" y="4692025"/>
              <a:ext cx="423275" cy="423250"/>
            </a:xfrm>
            <a:custGeom>
              <a:avLst/>
              <a:gdLst/>
              <a:ahLst/>
              <a:cxnLst/>
              <a:rect l="l" t="t" r="r" b="b"/>
              <a:pathLst>
                <a:path w="16931" h="16930" extrusionOk="0">
                  <a:moveTo>
                    <a:pt x="0" y="1"/>
                  </a:moveTo>
                  <a:lnTo>
                    <a:pt x="0" y="16930"/>
                  </a:lnTo>
                  <a:lnTo>
                    <a:pt x="16930" y="16930"/>
                  </a:lnTo>
                  <a:lnTo>
                    <a:pt x="16930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6" name="Google Shape;86;p4"/>
          <p:cNvGrpSpPr/>
          <p:nvPr/>
        </p:nvGrpSpPr>
        <p:grpSpPr>
          <a:xfrm>
            <a:off x="11737233" y="1201900"/>
            <a:ext cx="144200" cy="892400"/>
            <a:chOff x="5169950" y="3910650"/>
            <a:chExt cx="108150" cy="669300"/>
          </a:xfrm>
        </p:grpSpPr>
        <p:sp>
          <p:nvSpPr>
            <p:cNvPr id="87" name="Google Shape;87;p4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1254067" y="1398233"/>
            <a:ext cx="4546000" cy="4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body" idx="2"/>
          </p:nvPr>
        </p:nvSpPr>
        <p:spPr>
          <a:xfrm>
            <a:off x="6391925" y="1398233"/>
            <a:ext cx="4546000" cy="4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734000" y="496233"/>
            <a:ext cx="107240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197900" y="119951"/>
            <a:ext cx="824267" cy="1014000"/>
            <a:chOff x="2434775" y="1800150"/>
            <a:chExt cx="618200" cy="760500"/>
          </a:xfrm>
        </p:grpSpPr>
        <p:sp>
          <p:nvSpPr>
            <p:cNvPr id="98" name="Google Shape;98;p6"/>
            <p:cNvSpPr/>
            <p:nvPr/>
          </p:nvSpPr>
          <p:spPr>
            <a:xfrm>
              <a:off x="2441350" y="2030975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434775" y="1800150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0" name="Google Shape;100;p6"/>
          <p:cNvGrpSpPr/>
          <p:nvPr/>
        </p:nvGrpSpPr>
        <p:grpSpPr>
          <a:xfrm>
            <a:off x="537933" y="1458200"/>
            <a:ext cx="144200" cy="892400"/>
            <a:chOff x="5169950" y="3910650"/>
            <a:chExt cx="108150" cy="669300"/>
          </a:xfrm>
        </p:grpSpPr>
        <p:sp>
          <p:nvSpPr>
            <p:cNvPr id="101" name="Google Shape;101;p6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5" name="Google Shape;105;p6"/>
          <p:cNvGrpSpPr/>
          <p:nvPr/>
        </p:nvGrpSpPr>
        <p:grpSpPr>
          <a:xfrm rot="5400000">
            <a:off x="10991068" y="5717900"/>
            <a:ext cx="1406833" cy="412267"/>
            <a:chOff x="5550375" y="1747875"/>
            <a:chExt cx="1055125" cy="309200"/>
          </a:xfrm>
        </p:grpSpPr>
        <p:sp>
          <p:nvSpPr>
            <p:cNvPr id="106" name="Google Shape;106;p6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8" name="Google Shape;108;p6"/>
          <p:cNvGrpSpPr/>
          <p:nvPr/>
        </p:nvGrpSpPr>
        <p:grpSpPr>
          <a:xfrm>
            <a:off x="11577534" y="4697334"/>
            <a:ext cx="233933" cy="233933"/>
            <a:chOff x="5826950" y="2305200"/>
            <a:chExt cx="175450" cy="175450"/>
          </a:xfrm>
        </p:grpSpPr>
        <p:sp>
          <p:nvSpPr>
            <p:cNvPr id="109" name="Google Shape;109;p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6144467" y="1684351"/>
            <a:ext cx="4521200" cy="9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1"/>
          </p:nvPr>
        </p:nvSpPr>
        <p:spPr>
          <a:xfrm>
            <a:off x="6144467" y="2690851"/>
            <a:ext cx="4521200" cy="18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114" name="Google Shape;114;p7"/>
          <p:cNvGrpSpPr/>
          <p:nvPr/>
        </p:nvGrpSpPr>
        <p:grpSpPr>
          <a:xfrm>
            <a:off x="100143" y="156161"/>
            <a:ext cx="8905623" cy="6701849"/>
            <a:chOff x="75107" y="117120"/>
            <a:chExt cx="6679217" cy="5026387"/>
          </a:xfrm>
        </p:grpSpPr>
        <p:sp>
          <p:nvSpPr>
            <p:cNvPr id="115" name="Google Shape;115;p7"/>
            <p:cNvSpPr/>
            <p:nvPr/>
          </p:nvSpPr>
          <p:spPr>
            <a:xfrm rot="10800000">
              <a:off x="157435" y="4716934"/>
              <a:ext cx="1373323" cy="335312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5107" y="4828786"/>
              <a:ext cx="1352767" cy="314721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" name="Google Shape;117;p7"/>
            <p:cNvSpPr/>
            <p:nvPr/>
          </p:nvSpPr>
          <p:spPr>
            <a:xfrm rot="10800000">
              <a:off x="2389641" y="5020033"/>
              <a:ext cx="750985" cy="123474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8" name="Google Shape;118;p7"/>
            <p:cNvSpPr/>
            <p:nvPr/>
          </p:nvSpPr>
          <p:spPr>
            <a:xfrm rot="10800000">
              <a:off x="2389641" y="4711380"/>
              <a:ext cx="750985" cy="123509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" name="Google Shape;119;p7"/>
            <p:cNvSpPr/>
            <p:nvPr/>
          </p:nvSpPr>
          <p:spPr>
            <a:xfrm rot="10800000">
              <a:off x="3866829" y="4722353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3866829" y="4722353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" name="Google Shape;121;p7"/>
            <p:cNvSpPr/>
            <p:nvPr/>
          </p:nvSpPr>
          <p:spPr>
            <a:xfrm rot="10800000">
              <a:off x="6637300" y="117120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2" name="Google Shape;122;p7"/>
          <p:cNvGrpSpPr/>
          <p:nvPr/>
        </p:nvGrpSpPr>
        <p:grpSpPr>
          <a:xfrm>
            <a:off x="9402931" y="-157844"/>
            <a:ext cx="2432391" cy="1355232"/>
            <a:chOff x="7052198" y="-118383"/>
            <a:chExt cx="1824293" cy="1016424"/>
          </a:xfrm>
        </p:grpSpPr>
        <p:sp>
          <p:nvSpPr>
            <p:cNvPr id="123" name="Google Shape;123;p7"/>
            <p:cNvSpPr/>
            <p:nvPr/>
          </p:nvSpPr>
          <p:spPr>
            <a:xfrm rot="10800000" flipH="1">
              <a:off x="7052198" y="-118383"/>
              <a:ext cx="1106025" cy="555289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4" name="Google Shape;124;p7"/>
            <p:cNvSpPr/>
            <p:nvPr/>
          </p:nvSpPr>
          <p:spPr>
            <a:xfrm rot="10800000" flipH="1">
              <a:off x="7200920" y="-117487"/>
              <a:ext cx="808066" cy="405706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" name="Google Shape;125;p7"/>
            <p:cNvSpPr/>
            <p:nvPr/>
          </p:nvSpPr>
          <p:spPr>
            <a:xfrm rot="10800000" flipH="1">
              <a:off x="8235077" y="785431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" name="Google Shape;126;p7"/>
            <p:cNvSpPr/>
            <p:nvPr/>
          </p:nvSpPr>
          <p:spPr>
            <a:xfrm rot="10800000" flipH="1">
              <a:off x="8409873" y="610669"/>
              <a:ext cx="117025" cy="112575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" name="Google Shape;127;p7"/>
            <p:cNvSpPr/>
            <p:nvPr/>
          </p:nvSpPr>
          <p:spPr>
            <a:xfrm rot="10800000" flipH="1">
              <a:off x="8584636" y="435872"/>
              <a:ext cx="117059" cy="112610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8" name="Google Shape;128;p7"/>
            <p:cNvSpPr/>
            <p:nvPr/>
          </p:nvSpPr>
          <p:spPr>
            <a:xfrm rot="10800000" flipH="1">
              <a:off x="8759467" y="261076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6566600" y="503067"/>
            <a:ext cx="4510400" cy="54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31" name="Google Shape;131;p8"/>
          <p:cNvGrpSpPr/>
          <p:nvPr/>
        </p:nvGrpSpPr>
        <p:grpSpPr>
          <a:xfrm rot="5400000">
            <a:off x="-596905" y="530935"/>
            <a:ext cx="2132415" cy="1070543"/>
            <a:chOff x="5008150" y="5073600"/>
            <a:chExt cx="801700" cy="402500"/>
          </a:xfrm>
        </p:grpSpPr>
        <p:sp>
          <p:nvSpPr>
            <p:cNvPr id="132" name="Google Shape;132;p8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4" name="Google Shape;134;p8"/>
          <p:cNvGrpSpPr/>
          <p:nvPr/>
        </p:nvGrpSpPr>
        <p:grpSpPr>
          <a:xfrm>
            <a:off x="1463067" y="183967"/>
            <a:ext cx="855533" cy="442700"/>
            <a:chOff x="1151000" y="1881425"/>
            <a:chExt cx="641650" cy="332025"/>
          </a:xfrm>
        </p:grpSpPr>
        <p:sp>
          <p:nvSpPr>
            <p:cNvPr id="135" name="Google Shape;135;p8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7" name="Google Shape;137;p8"/>
          <p:cNvGrpSpPr/>
          <p:nvPr/>
        </p:nvGrpSpPr>
        <p:grpSpPr>
          <a:xfrm>
            <a:off x="434553" y="5562077"/>
            <a:ext cx="1070540" cy="1070497"/>
            <a:chOff x="1154925" y="4692025"/>
            <a:chExt cx="642375" cy="642350"/>
          </a:xfrm>
        </p:grpSpPr>
        <p:sp>
          <p:nvSpPr>
            <p:cNvPr id="138" name="Google Shape;138;p8"/>
            <p:cNvSpPr/>
            <p:nvPr/>
          </p:nvSpPr>
          <p:spPr>
            <a:xfrm>
              <a:off x="1154925" y="4896200"/>
              <a:ext cx="438200" cy="438175"/>
            </a:xfrm>
            <a:custGeom>
              <a:avLst/>
              <a:gdLst/>
              <a:ahLst/>
              <a:cxnLst/>
              <a:rect l="l" t="t" r="r" b="b"/>
              <a:pathLst>
                <a:path w="17528" h="17527" extrusionOk="0">
                  <a:moveTo>
                    <a:pt x="16931" y="596"/>
                  </a:moveTo>
                  <a:lnTo>
                    <a:pt x="16931" y="16930"/>
                  </a:lnTo>
                  <a:lnTo>
                    <a:pt x="598" y="16930"/>
                  </a:lnTo>
                  <a:lnTo>
                    <a:pt x="598" y="596"/>
                  </a:lnTo>
                  <a:close/>
                  <a:moveTo>
                    <a:pt x="1" y="0"/>
                  </a:moveTo>
                  <a:lnTo>
                    <a:pt x="1" y="17526"/>
                  </a:lnTo>
                  <a:lnTo>
                    <a:pt x="17528" y="17526"/>
                  </a:lnTo>
                  <a:lnTo>
                    <a:pt x="17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374025" y="4692025"/>
              <a:ext cx="423275" cy="423250"/>
            </a:xfrm>
            <a:custGeom>
              <a:avLst/>
              <a:gdLst/>
              <a:ahLst/>
              <a:cxnLst/>
              <a:rect l="l" t="t" r="r" b="b"/>
              <a:pathLst>
                <a:path w="16931" h="16930" extrusionOk="0">
                  <a:moveTo>
                    <a:pt x="0" y="1"/>
                  </a:moveTo>
                  <a:lnTo>
                    <a:pt x="0" y="16930"/>
                  </a:lnTo>
                  <a:lnTo>
                    <a:pt x="16930" y="16930"/>
                  </a:lnTo>
                  <a:lnTo>
                    <a:pt x="16930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subTitle" idx="1"/>
          </p:nvPr>
        </p:nvSpPr>
        <p:spPr>
          <a:xfrm>
            <a:off x="6134000" y="2258567"/>
            <a:ext cx="4521200" cy="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2"/>
          </p:nvPr>
        </p:nvSpPr>
        <p:spPr>
          <a:xfrm>
            <a:off x="6134000" y="2908000"/>
            <a:ext cx="4950400" cy="3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 rot="10800000">
            <a:off x="252637" y="-11"/>
            <a:ext cx="1491161" cy="748651"/>
            <a:chOff x="5008150" y="5073600"/>
            <a:chExt cx="801700" cy="402500"/>
          </a:xfrm>
        </p:grpSpPr>
        <p:sp>
          <p:nvSpPr>
            <p:cNvPr id="145" name="Google Shape;145;p9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47" name="Google Shape;147;p9"/>
          <p:cNvSpPr/>
          <p:nvPr/>
        </p:nvSpPr>
        <p:spPr>
          <a:xfrm>
            <a:off x="-145600" y="5936467"/>
            <a:ext cx="535367" cy="357933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48" name="Google Shape;148;p9"/>
          <p:cNvSpPr/>
          <p:nvPr/>
        </p:nvSpPr>
        <p:spPr>
          <a:xfrm>
            <a:off x="-145600" y="5494200"/>
            <a:ext cx="535367" cy="357933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49" name="Google Shape;149;p9"/>
          <p:cNvGrpSpPr/>
          <p:nvPr/>
        </p:nvGrpSpPr>
        <p:grpSpPr>
          <a:xfrm>
            <a:off x="10590301" y="204767"/>
            <a:ext cx="1406833" cy="412267"/>
            <a:chOff x="5550375" y="1747875"/>
            <a:chExt cx="1055125" cy="309200"/>
          </a:xfrm>
        </p:grpSpPr>
        <p:sp>
          <p:nvSpPr>
            <p:cNvPr id="150" name="Google Shape;150;p9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52" name="Google Shape;152;p9"/>
          <p:cNvSpPr/>
          <p:nvPr/>
        </p:nvSpPr>
        <p:spPr>
          <a:xfrm>
            <a:off x="11803567" y="1074434"/>
            <a:ext cx="193567" cy="387133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grpSp>
        <p:nvGrpSpPr>
          <p:cNvPr id="155" name="Google Shape;155;p10"/>
          <p:cNvGrpSpPr/>
          <p:nvPr/>
        </p:nvGrpSpPr>
        <p:grpSpPr>
          <a:xfrm rot="5400000">
            <a:off x="488576" y="-638073"/>
            <a:ext cx="1015344" cy="1992644"/>
            <a:chOff x="1158575" y="2606800"/>
            <a:chExt cx="497750" cy="976850"/>
          </a:xfrm>
        </p:grpSpPr>
        <p:sp>
          <p:nvSpPr>
            <p:cNvPr id="156" name="Google Shape;156;p10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68" name="Google Shape;168;p10"/>
          <p:cNvGrpSpPr/>
          <p:nvPr/>
        </p:nvGrpSpPr>
        <p:grpSpPr>
          <a:xfrm rot="5400000">
            <a:off x="2024700" y="4634"/>
            <a:ext cx="725800" cy="417633"/>
            <a:chOff x="4383475" y="1747875"/>
            <a:chExt cx="544350" cy="313225"/>
          </a:xfrm>
        </p:grpSpPr>
        <p:sp>
          <p:nvSpPr>
            <p:cNvPr id="169" name="Google Shape;169;p10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71" name="Google Shape;171;p10"/>
          <p:cNvGrpSpPr/>
          <p:nvPr/>
        </p:nvGrpSpPr>
        <p:grpSpPr>
          <a:xfrm>
            <a:off x="10199423" y="200290"/>
            <a:ext cx="1779644" cy="521517"/>
            <a:chOff x="5550375" y="1747875"/>
            <a:chExt cx="1055125" cy="309200"/>
          </a:xfrm>
        </p:grpSpPr>
        <p:sp>
          <p:nvSpPr>
            <p:cNvPr id="172" name="Google Shape;172;p10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74" name="Google Shape;174;p10"/>
          <p:cNvGrpSpPr/>
          <p:nvPr/>
        </p:nvGrpSpPr>
        <p:grpSpPr>
          <a:xfrm rot="5400000">
            <a:off x="11359500" y="540800"/>
            <a:ext cx="144200" cy="892400"/>
            <a:chOff x="5169950" y="3910650"/>
            <a:chExt cx="108150" cy="669300"/>
          </a:xfrm>
        </p:grpSpPr>
        <p:sp>
          <p:nvSpPr>
            <p:cNvPr id="175" name="Google Shape;175;p10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Viga"/>
              <a:buNone/>
              <a:defRPr sz="28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uli"/>
              <a:buChar char="●"/>
              <a:defRPr sz="18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uli"/>
              <a:buChar char="■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1"/>
          <p:cNvSpPr txBox="1">
            <a:spLocks noGrp="1"/>
          </p:cNvSpPr>
          <p:nvPr>
            <p:ph type="ctrTitle"/>
          </p:nvPr>
        </p:nvSpPr>
        <p:spPr>
          <a:xfrm>
            <a:off x="3489600" y="4155176"/>
            <a:ext cx="5212800" cy="17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MOVING TRUCK PERMITS</a:t>
            </a:r>
            <a:endParaRPr lang="en-US"/>
          </a:p>
        </p:txBody>
      </p:sp>
      <p:sp>
        <p:nvSpPr>
          <p:cNvPr id="713" name="Google Shape;713;p31"/>
          <p:cNvSpPr txBox="1">
            <a:spLocks noGrp="1"/>
          </p:cNvSpPr>
          <p:nvPr>
            <p:ph type="subTitle" idx="1"/>
          </p:nvPr>
        </p:nvSpPr>
        <p:spPr>
          <a:xfrm>
            <a:off x="3041273" y="6018971"/>
            <a:ext cx="6107600" cy="64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>
                <a:solidFill>
                  <a:schemeClr val="accent2">
                    <a:lumMod val="75000"/>
                  </a:schemeClr>
                </a:solidFill>
              </a:rPr>
              <a:t>RIA NISAR, JOSE ORDAZ, SAMANTHA CASTELINO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714" name="Google Shape;714;p31"/>
          <p:cNvGrpSpPr/>
          <p:nvPr/>
        </p:nvGrpSpPr>
        <p:grpSpPr>
          <a:xfrm>
            <a:off x="5204269" y="1128795"/>
            <a:ext cx="1783465" cy="2082091"/>
            <a:chOff x="-6756900" y="-163100"/>
            <a:chExt cx="2135375" cy="2492925"/>
          </a:xfrm>
        </p:grpSpPr>
        <p:sp>
          <p:nvSpPr>
            <p:cNvPr id="715" name="Google Shape;715;p31"/>
            <p:cNvSpPr/>
            <p:nvPr/>
          </p:nvSpPr>
          <p:spPr>
            <a:xfrm>
              <a:off x="-5146350" y="1795225"/>
              <a:ext cx="354500" cy="534600"/>
            </a:xfrm>
            <a:custGeom>
              <a:avLst/>
              <a:gdLst/>
              <a:ahLst/>
              <a:cxnLst/>
              <a:rect l="l" t="t" r="r" b="b"/>
              <a:pathLst>
                <a:path w="14180" h="21384" extrusionOk="0">
                  <a:moveTo>
                    <a:pt x="1" y="0"/>
                  </a:moveTo>
                  <a:lnTo>
                    <a:pt x="1" y="21383"/>
                  </a:lnTo>
                  <a:lnTo>
                    <a:pt x="14179" y="21383"/>
                  </a:lnTo>
                  <a:lnTo>
                    <a:pt x="14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-6582075" y="1795225"/>
              <a:ext cx="354475" cy="534600"/>
            </a:xfrm>
            <a:custGeom>
              <a:avLst/>
              <a:gdLst/>
              <a:ahLst/>
              <a:cxnLst/>
              <a:rect l="l" t="t" r="r" b="b"/>
              <a:pathLst>
                <a:path w="14179" h="21384" extrusionOk="0">
                  <a:moveTo>
                    <a:pt x="0" y="0"/>
                  </a:moveTo>
                  <a:lnTo>
                    <a:pt x="0" y="21383"/>
                  </a:lnTo>
                  <a:lnTo>
                    <a:pt x="14178" y="21383"/>
                  </a:lnTo>
                  <a:lnTo>
                    <a:pt x="141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-6648700" y="1581825"/>
              <a:ext cx="1918975" cy="393525"/>
            </a:xfrm>
            <a:custGeom>
              <a:avLst/>
              <a:gdLst/>
              <a:ahLst/>
              <a:cxnLst/>
              <a:rect l="l" t="t" r="r" b="b"/>
              <a:pathLst>
                <a:path w="76759" h="15741" extrusionOk="0">
                  <a:moveTo>
                    <a:pt x="2611" y="0"/>
                  </a:moveTo>
                  <a:cubicBezTo>
                    <a:pt x="1169" y="0"/>
                    <a:pt x="0" y="1095"/>
                    <a:pt x="0" y="2445"/>
                  </a:cubicBezTo>
                  <a:lnTo>
                    <a:pt x="0" y="6209"/>
                  </a:lnTo>
                  <a:cubicBezTo>
                    <a:pt x="0" y="11473"/>
                    <a:pt x="4558" y="15741"/>
                    <a:pt x="10180" y="15741"/>
                  </a:cubicBezTo>
                  <a:lnTo>
                    <a:pt x="66579" y="15741"/>
                  </a:lnTo>
                  <a:cubicBezTo>
                    <a:pt x="72200" y="15741"/>
                    <a:pt x="76758" y="11473"/>
                    <a:pt x="76758" y="6209"/>
                  </a:cubicBezTo>
                  <a:lnTo>
                    <a:pt x="76758" y="2445"/>
                  </a:lnTo>
                  <a:cubicBezTo>
                    <a:pt x="76758" y="1095"/>
                    <a:pt x="75589" y="0"/>
                    <a:pt x="74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-6532200" y="171650"/>
              <a:ext cx="1686000" cy="1410200"/>
            </a:xfrm>
            <a:custGeom>
              <a:avLst/>
              <a:gdLst/>
              <a:ahLst/>
              <a:cxnLst/>
              <a:rect l="l" t="t" r="r" b="b"/>
              <a:pathLst>
                <a:path w="67440" h="56408" extrusionOk="0">
                  <a:moveTo>
                    <a:pt x="0" y="1"/>
                  </a:moveTo>
                  <a:lnTo>
                    <a:pt x="0" y="56407"/>
                  </a:lnTo>
                  <a:lnTo>
                    <a:pt x="67439" y="56407"/>
                  </a:lnTo>
                  <a:lnTo>
                    <a:pt x="674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-6409350" y="241575"/>
              <a:ext cx="1440275" cy="535850"/>
            </a:xfrm>
            <a:custGeom>
              <a:avLst/>
              <a:gdLst/>
              <a:ahLst/>
              <a:cxnLst/>
              <a:rect l="l" t="t" r="r" b="b"/>
              <a:pathLst>
                <a:path w="57611" h="21434" extrusionOk="0">
                  <a:moveTo>
                    <a:pt x="3959" y="1"/>
                  </a:moveTo>
                  <a:cubicBezTo>
                    <a:pt x="1766" y="1"/>
                    <a:pt x="1" y="1767"/>
                    <a:pt x="1" y="3959"/>
                  </a:cubicBezTo>
                  <a:lnTo>
                    <a:pt x="1" y="17475"/>
                  </a:lnTo>
                  <a:cubicBezTo>
                    <a:pt x="1" y="19669"/>
                    <a:pt x="1766" y="21434"/>
                    <a:pt x="3959" y="21434"/>
                  </a:cubicBezTo>
                  <a:lnTo>
                    <a:pt x="53652" y="21434"/>
                  </a:lnTo>
                  <a:cubicBezTo>
                    <a:pt x="55844" y="21434"/>
                    <a:pt x="57611" y="19669"/>
                    <a:pt x="57611" y="17475"/>
                  </a:cubicBezTo>
                  <a:lnTo>
                    <a:pt x="57611" y="3959"/>
                  </a:lnTo>
                  <a:cubicBezTo>
                    <a:pt x="57611" y="1767"/>
                    <a:pt x="55844" y="1"/>
                    <a:pt x="536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-6532200" y="140450"/>
              <a:ext cx="1686000" cy="31225"/>
            </a:xfrm>
            <a:custGeom>
              <a:avLst/>
              <a:gdLst/>
              <a:ahLst/>
              <a:cxnLst/>
              <a:rect l="l" t="t" r="r" b="b"/>
              <a:pathLst>
                <a:path w="67440" h="1249" extrusionOk="0">
                  <a:moveTo>
                    <a:pt x="0" y="1"/>
                  </a:moveTo>
                  <a:lnTo>
                    <a:pt x="0" y="1249"/>
                  </a:lnTo>
                  <a:lnTo>
                    <a:pt x="67439" y="1249"/>
                  </a:lnTo>
                  <a:lnTo>
                    <a:pt x="674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-6532200" y="-163100"/>
              <a:ext cx="1685975" cy="303575"/>
            </a:xfrm>
            <a:custGeom>
              <a:avLst/>
              <a:gdLst/>
              <a:ahLst/>
              <a:cxnLst/>
              <a:rect l="l" t="t" r="r" b="b"/>
              <a:pathLst>
                <a:path w="67439" h="12143" extrusionOk="0">
                  <a:moveTo>
                    <a:pt x="11014" y="1"/>
                  </a:moveTo>
                  <a:cubicBezTo>
                    <a:pt x="8093" y="1"/>
                    <a:pt x="5291" y="1161"/>
                    <a:pt x="3226" y="3226"/>
                  </a:cubicBezTo>
                  <a:cubicBezTo>
                    <a:pt x="1160" y="5292"/>
                    <a:pt x="0" y="8093"/>
                    <a:pt x="0" y="11014"/>
                  </a:cubicBezTo>
                  <a:lnTo>
                    <a:pt x="0" y="12143"/>
                  </a:lnTo>
                  <a:lnTo>
                    <a:pt x="67438" y="12143"/>
                  </a:lnTo>
                  <a:lnTo>
                    <a:pt x="67438" y="11014"/>
                  </a:lnTo>
                  <a:cubicBezTo>
                    <a:pt x="67438" y="8093"/>
                    <a:pt x="66278" y="5292"/>
                    <a:pt x="64213" y="3226"/>
                  </a:cubicBezTo>
                  <a:cubicBezTo>
                    <a:pt x="62147" y="1161"/>
                    <a:pt x="59347" y="1"/>
                    <a:pt x="56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-6682775" y="343550"/>
              <a:ext cx="230975" cy="25525"/>
            </a:xfrm>
            <a:custGeom>
              <a:avLst/>
              <a:gdLst/>
              <a:ahLst/>
              <a:cxnLst/>
              <a:rect l="l" t="t" r="r" b="b"/>
              <a:pathLst>
                <a:path w="9239" h="1021" extrusionOk="0">
                  <a:moveTo>
                    <a:pt x="510" y="1"/>
                  </a:moveTo>
                  <a:cubicBezTo>
                    <a:pt x="228" y="1"/>
                    <a:pt x="0" y="230"/>
                    <a:pt x="0" y="510"/>
                  </a:cubicBezTo>
                  <a:cubicBezTo>
                    <a:pt x="0" y="792"/>
                    <a:pt x="228" y="1021"/>
                    <a:pt x="510" y="1021"/>
                  </a:cubicBezTo>
                  <a:lnTo>
                    <a:pt x="8729" y="1021"/>
                  </a:lnTo>
                  <a:cubicBezTo>
                    <a:pt x="9010" y="1021"/>
                    <a:pt x="9239" y="792"/>
                    <a:pt x="9239" y="510"/>
                  </a:cubicBezTo>
                  <a:cubicBezTo>
                    <a:pt x="9239" y="230"/>
                    <a:pt x="9010" y="1"/>
                    <a:pt x="8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-6682775" y="837125"/>
              <a:ext cx="230975" cy="25500"/>
            </a:xfrm>
            <a:custGeom>
              <a:avLst/>
              <a:gdLst/>
              <a:ahLst/>
              <a:cxnLst/>
              <a:rect l="l" t="t" r="r" b="b"/>
              <a:pathLst>
                <a:path w="9239" h="1020" extrusionOk="0">
                  <a:moveTo>
                    <a:pt x="510" y="0"/>
                  </a:moveTo>
                  <a:cubicBezTo>
                    <a:pt x="228" y="0"/>
                    <a:pt x="0" y="228"/>
                    <a:pt x="0" y="510"/>
                  </a:cubicBezTo>
                  <a:cubicBezTo>
                    <a:pt x="0" y="792"/>
                    <a:pt x="228" y="1019"/>
                    <a:pt x="510" y="1019"/>
                  </a:cubicBezTo>
                  <a:lnTo>
                    <a:pt x="8729" y="1019"/>
                  </a:lnTo>
                  <a:cubicBezTo>
                    <a:pt x="9010" y="1019"/>
                    <a:pt x="9239" y="792"/>
                    <a:pt x="9239" y="510"/>
                  </a:cubicBezTo>
                  <a:cubicBezTo>
                    <a:pt x="9239" y="228"/>
                    <a:pt x="9010" y="0"/>
                    <a:pt x="8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-6756900" y="343575"/>
              <a:ext cx="138800" cy="519050"/>
            </a:xfrm>
            <a:custGeom>
              <a:avLst/>
              <a:gdLst/>
              <a:ahLst/>
              <a:cxnLst/>
              <a:rect l="l" t="t" r="r" b="b"/>
              <a:pathLst>
                <a:path w="5552" h="20762" extrusionOk="0">
                  <a:moveTo>
                    <a:pt x="2442" y="1"/>
                  </a:moveTo>
                  <a:cubicBezTo>
                    <a:pt x="1093" y="1"/>
                    <a:pt x="0" y="1094"/>
                    <a:pt x="0" y="2443"/>
                  </a:cubicBezTo>
                  <a:lnTo>
                    <a:pt x="0" y="18321"/>
                  </a:lnTo>
                  <a:cubicBezTo>
                    <a:pt x="0" y="19669"/>
                    <a:pt x="1093" y="20761"/>
                    <a:pt x="2442" y="20761"/>
                  </a:cubicBezTo>
                  <a:lnTo>
                    <a:pt x="5551" y="20761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-6624400" y="351975"/>
              <a:ext cx="140350" cy="118975"/>
            </a:xfrm>
            <a:custGeom>
              <a:avLst/>
              <a:gdLst/>
              <a:ahLst/>
              <a:cxnLst/>
              <a:rect l="l" t="t" r="r" b="b"/>
              <a:pathLst>
                <a:path w="5614" h="4759" extrusionOk="0">
                  <a:moveTo>
                    <a:pt x="5277" y="1"/>
                  </a:moveTo>
                  <a:lnTo>
                    <a:pt x="995" y="4283"/>
                  </a:lnTo>
                  <a:lnTo>
                    <a:pt x="1" y="4283"/>
                  </a:lnTo>
                  <a:lnTo>
                    <a:pt x="1" y="4758"/>
                  </a:lnTo>
                  <a:lnTo>
                    <a:pt x="1192" y="4758"/>
                  </a:lnTo>
                  <a:lnTo>
                    <a:pt x="5614" y="338"/>
                  </a:lnTo>
                  <a:lnTo>
                    <a:pt x="5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-6624400" y="738275"/>
              <a:ext cx="140350" cy="118975"/>
            </a:xfrm>
            <a:custGeom>
              <a:avLst/>
              <a:gdLst/>
              <a:ahLst/>
              <a:cxnLst/>
              <a:rect l="l" t="t" r="r" b="b"/>
              <a:pathLst>
                <a:path w="5614" h="4759" extrusionOk="0">
                  <a:moveTo>
                    <a:pt x="1" y="0"/>
                  </a:moveTo>
                  <a:lnTo>
                    <a:pt x="1" y="477"/>
                  </a:lnTo>
                  <a:lnTo>
                    <a:pt x="995" y="477"/>
                  </a:lnTo>
                  <a:lnTo>
                    <a:pt x="5277" y="4759"/>
                  </a:lnTo>
                  <a:lnTo>
                    <a:pt x="5614" y="4422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-4926650" y="343550"/>
              <a:ext cx="231000" cy="25525"/>
            </a:xfrm>
            <a:custGeom>
              <a:avLst/>
              <a:gdLst/>
              <a:ahLst/>
              <a:cxnLst/>
              <a:rect l="l" t="t" r="r" b="b"/>
              <a:pathLst>
                <a:path w="9240" h="1021" extrusionOk="0">
                  <a:moveTo>
                    <a:pt x="510" y="1"/>
                  </a:moveTo>
                  <a:cubicBezTo>
                    <a:pt x="229" y="1"/>
                    <a:pt x="1" y="230"/>
                    <a:pt x="1" y="510"/>
                  </a:cubicBezTo>
                  <a:cubicBezTo>
                    <a:pt x="1" y="792"/>
                    <a:pt x="229" y="1021"/>
                    <a:pt x="510" y="1021"/>
                  </a:cubicBezTo>
                  <a:lnTo>
                    <a:pt x="8730" y="1021"/>
                  </a:lnTo>
                  <a:cubicBezTo>
                    <a:pt x="9011" y="1021"/>
                    <a:pt x="9239" y="792"/>
                    <a:pt x="9239" y="510"/>
                  </a:cubicBezTo>
                  <a:cubicBezTo>
                    <a:pt x="9239" y="230"/>
                    <a:pt x="9011" y="1"/>
                    <a:pt x="8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-4926650" y="837125"/>
              <a:ext cx="231000" cy="25500"/>
            </a:xfrm>
            <a:custGeom>
              <a:avLst/>
              <a:gdLst/>
              <a:ahLst/>
              <a:cxnLst/>
              <a:rect l="l" t="t" r="r" b="b"/>
              <a:pathLst>
                <a:path w="9240" h="1020" extrusionOk="0">
                  <a:moveTo>
                    <a:pt x="510" y="0"/>
                  </a:moveTo>
                  <a:cubicBezTo>
                    <a:pt x="229" y="0"/>
                    <a:pt x="1" y="228"/>
                    <a:pt x="1" y="510"/>
                  </a:cubicBezTo>
                  <a:cubicBezTo>
                    <a:pt x="1" y="792"/>
                    <a:pt x="229" y="1019"/>
                    <a:pt x="510" y="1019"/>
                  </a:cubicBezTo>
                  <a:lnTo>
                    <a:pt x="8730" y="1019"/>
                  </a:lnTo>
                  <a:cubicBezTo>
                    <a:pt x="9011" y="1019"/>
                    <a:pt x="9239" y="792"/>
                    <a:pt x="9239" y="510"/>
                  </a:cubicBezTo>
                  <a:cubicBezTo>
                    <a:pt x="9239" y="228"/>
                    <a:pt x="9011" y="0"/>
                    <a:pt x="8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-4760325" y="343550"/>
              <a:ext cx="138800" cy="519075"/>
            </a:xfrm>
            <a:custGeom>
              <a:avLst/>
              <a:gdLst/>
              <a:ahLst/>
              <a:cxnLst/>
              <a:rect l="l" t="t" r="r" b="b"/>
              <a:pathLst>
                <a:path w="5552" h="20763" extrusionOk="0">
                  <a:moveTo>
                    <a:pt x="0" y="1"/>
                  </a:moveTo>
                  <a:lnTo>
                    <a:pt x="0" y="20762"/>
                  </a:lnTo>
                  <a:lnTo>
                    <a:pt x="3110" y="20762"/>
                  </a:lnTo>
                  <a:cubicBezTo>
                    <a:pt x="4459" y="20762"/>
                    <a:pt x="5551" y="19670"/>
                    <a:pt x="5551" y="18322"/>
                  </a:cubicBezTo>
                  <a:lnTo>
                    <a:pt x="5551" y="2442"/>
                  </a:lnTo>
                  <a:cubicBezTo>
                    <a:pt x="5551" y="1094"/>
                    <a:pt x="4459" y="1"/>
                    <a:pt x="3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-4894400" y="351975"/>
              <a:ext cx="140350" cy="118975"/>
            </a:xfrm>
            <a:custGeom>
              <a:avLst/>
              <a:gdLst/>
              <a:ahLst/>
              <a:cxnLst/>
              <a:rect l="l" t="t" r="r" b="b"/>
              <a:pathLst>
                <a:path w="5614" h="4759" extrusionOk="0">
                  <a:moveTo>
                    <a:pt x="338" y="1"/>
                  </a:moveTo>
                  <a:lnTo>
                    <a:pt x="1" y="338"/>
                  </a:lnTo>
                  <a:lnTo>
                    <a:pt x="4423" y="4758"/>
                  </a:lnTo>
                  <a:lnTo>
                    <a:pt x="5614" y="4758"/>
                  </a:lnTo>
                  <a:lnTo>
                    <a:pt x="5614" y="4283"/>
                  </a:lnTo>
                  <a:lnTo>
                    <a:pt x="4621" y="428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-4894400" y="738275"/>
              <a:ext cx="140350" cy="118975"/>
            </a:xfrm>
            <a:custGeom>
              <a:avLst/>
              <a:gdLst/>
              <a:ahLst/>
              <a:cxnLst/>
              <a:rect l="l" t="t" r="r" b="b"/>
              <a:pathLst>
                <a:path w="5614" h="4759" extrusionOk="0">
                  <a:moveTo>
                    <a:pt x="4423" y="0"/>
                  </a:moveTo>
                  <a:lnTo>
                    <a:pt x="1" y="4422"/>
                  </a:lnTo>
                  <a:lnTo>
                    <a:pt x="338" y="4759"/>
                  </a:lnTo>
                  <a:lnTo>
                    <a:pt x="4621" y="477"/>
                  </a:lnTo>
                  <a:lnTo>
                    <a:pt x="5614" y="477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-6295200" y="-109300"/>
              <a:ext cx="1211950" cy="35375"/>
            </a:xfrm>
            <a:custGeom>
              <a:avLst/>
              <a:gdLst/>
              <a:ahLst/>
              <a:cxnLst/>
              <a:rect l="l" t="t" r="r" b="b"/>
              <a:pathLst>
                <a:path w="48478" h="1415" extrusionOk="0">
                  <a:moveTo>
                    <a:pt x="707" y="1"/>
                  </a:moveTo>
                  <a:cubicBezTo>
                    <a:pt x="317" y="1"/>
                    <a:pt x="1" y="317"/>
                    <a:pt x="1" y="708"/>
                  </a:cubicBezTo>
                  <a:cubicBezTo>
                    <a:pt x="1" y="1098"/>
                    <a:pt x="317" y="1415"/>
                    <a:pt x="707" y="1415"/>
                  </a:cubicBezTo>
                  <a:lnTo>
                    <a:pt x="47771" y="1415"/>
                  </a:lnTo>
                  <a:cubicBezTo>
                    <a:pt x="48161" y="1415"/>
                    <a:pt x="48478" y="1098"/>
                    <a:pt x="48478" y="708"/>
                  </a:cubicBezTo>
                  <a:cubicBezTo>
                    <a:pt x="48478" y="317"/>
                    <a:pt x="48161" y="1"/>
                    <a:pt x="47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-6295200" y="-55750"/>
              <a:ext cx="1211950" cy="35350"/>
            </a:xfrm>
            <a:custGeom>
              <a:avLst/>
              <a:gdLst/>
              <a:ahLst/>
              <a:cxnLst/>
              <a:rect l="l" t="t" r="r" b="b"/>
              <a:pathLst>
                <a:path w="48478" h="1414" extrusionOk="0">
                  <a:moveTo>
                    <a:pt x="707" y="0"/>
                  </a:moveTo>
                  <a:cubicBezTo>
                    <a:pt x="317" y="0"/>
                    <a:pt x="1" y="317"/>
                    <a:pt x="1" y="707"/>
                  </a:cubicBezTo>
                  <a:cubicBezTo>
                    <a:pt x="1" y="1097"/>
                    <a:pt x="317" y="1414"/>
                    <a:pt x="707" y="1414"/>
                  </a:cubicBezTo>
                  <a:lnTo>
                    <a:pt x="47771" y="1414"/>
                  </a:lnTo>
                  <a:cubicBezTo>
                    <a:pt x="48161" y="1414"/>
                    <a:pt x="48478" y="1097"/>
                    <a:pt x="48478" y="707"/>
                  </a:cubicBezTo>
                  <a:cubicBezTo>
                    <a:pt x="48478" y="317"/>
                    <a:pt x="48161" y="0"/>
                    <a:pt x="477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-6295200" y="-2225"/>
              <a:ext cx="1211950" cy="35375"/>
            </a:xfrm>
            <a:custGeom>
              <a:avLst/>
              <a:gdLst/>
              <a:ahLst/>
              <a:cxnLst/>
              <a:rect l="l" t="t" r="r" b="b"/>
              <a:pathLst>
                <a:path w="48478" h="1415" extrusionOk="0">
                  <a:moveTo>
                    <a:pt x="707" y="0"/>
                  </a:moveTo>
                  <a:cubicBezTo>
                    <a:pt x="317" y="0"/>
                    <a:pt x="1" y="317"/>
                    <a:pt x="1" y="707"/>
                  </a:cubicBezTo>
                  <a:cubicBezTo>
                    <a:pt x="1" y="1098"/>
                    <a:pt x="317" y="1414"/>
                    <a:pt x="707" y="1414"/>
                  </a:cubicBezTo>
                  <a:lnTo>
                    <a:pt x="47771" y="1414"/>
                  </a:lnTo>
                  <a:cubicBezTo>
                    <a:pt x="48161" y="1414"/>
                    <a:pt x="48478" y="1098"/>
                    <a:pt x="48478" y="707"/>
                  </a:cubicBezTo>
                  <a:cubicBezTo>
                    <a:pt x="48478" y="317"/>
                    <a:pt x="48161" y="0"/>
                    <a:pt x="477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-6295200" y="51300"/>
              <a:ext cx="1211950" cy="35375"/>
            </a:xfrm>
            <a:custGeom>
              <a:avLst/>
              <a:gdLst/>
              <a:ahLst/>
              <a:cxnLst/>
              <a:rect l="l" t="t" r="r" b="b"/>
              <a:pathLst>
                <a:path w="48478" h="1415" extrusionOk="0">
                  <a:moveTo>
                    <a:pt x="707" y="1"/>
                  </a:moveTo>
                  <a:cubicBezTo>
                    <a:pt x="317" y="1"/>
                    <a:pt x="1" y="317"/>
                    <a:pt x="1" y="708"/>
                  </a:cubicBezTo>
                  <a:cubicBezTo>
                    <a:pt x="1" y="1098"/>
                    <a:pt x="317" y="1415"/>
                    <a:pt x="707" y="1415"/>
                  </a:cubicBezTo>
                  <a:lnTo>
                    <a:pt x="47771" y="1415"/>
                  </a:lnTo>
                  <a:cubicBezTo>
                    <a:pt x="48161" y="1415"/>
                    <a:pt x="48478" y="1098"/>
                    <a:pt x="48478" y="708"/>
                  </a:cubicBezTo>
                  <a:cubicBezTo>
                    <a:pt x="48478" y="317"/>
                    <a:pt x="48161" y="1"/>
                    <a:pt x="47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-6285625" y="893775"/>
              <a:ext cx="1192825" cy="688100"/>
            </a:xfrm>
            <a:custGeom>
              <a:avLst/>
              <a:gdLst/>
              <a:ahLst/>
              <a:cxnLst/>
              <a:rect l="l" t="t" r="r" b="b"/>
              <a:pathLst>
                <a:path w="47713" h="27524" extrusionOk="0">
                  <a:moveTo>
                    <a:pt x="3668" y="0"/>
                  </a:moveTo>
                  <a:cubicBezTo>
                    <a:pt x="1643" y="0"/>
                    <a:pt x="0" y="1643"/>
                    <a:pt x="1" y="3668"/>
                  </a:cubicBezTo>
                  <a:lnTo>
                    <a:pt x="1" y="27523"/>
                  </a:lnTo>
                  <a:lnTo>
                    <a:pt x="47712" y="27523"/>
                  </a:lnTo>
                  <a:lnTo>
                    <a:pt x="47712" y="3668"/>
                  </a:lnTo>
                  <a:cubicBezTo>
                    <a:pt x="47712" y="1642"/>
                    <a:pt x="46070" y="0"/>
                    <a:pt x="440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-6285625" y="1524425"/>
              <a:ext cx="1192825" cy="57450"/>
            </a:xfrm>
            <a:custGeom>
              <a:avLst/>
              <a:gdLst/>
              <a:ahLst/>
              <a:cxnLst/>
              <a:rect l="l" t="t" r="r" b="b"/>
              <a:pathLst>
                <a:path w="47713" h="2298" extrusionOk="0">
                  <a:moveTo>
                    <a:pt x="0" y="1"/>
                  </a:moveTo>
                  <a:lnTo>
                    <a:pt x="0" y="2297"/>
                  </a:lnTo>
                  <a:lnTo>
                    <a:pt x="47712" y="2297"/>
                  </a:lnTo>
                  <a:lnTo>
                    <a:pt x="47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-6610125" y="1352025"/>
              <a:ext cx="324550" cy="229875"/>
            </a:xfrm>
            <a:custGeom>
              <a:avLst/>
              <a:gdLst/>
              <a:ahLst/>
              <a:cxnLst/>
              <a:rect l="l" t="t" r="r" b="b"/>
              <a:pathLst>
                <a:path w="12982" h="9195" extrusionOk="0">
                  <a:moveTo>
                    <a:pt x="2557" y="0"/>
                  </a:moveTo>
                  <a:cubicBezTo>
                    <a:pt x="1145" y="0"/>
                    <a:pt x="0" y="1146"/>
                    <a:pt x="0" y="2560"/>
                  </a:cubicBezTo>
                  <a:lnTo>
                    <a:pt x="0" y="6633"/>
                  </a:lnTo>
                  <a:cubicBezTo>
                    <a:pt x="0" y="8048"/>
                    <a:pt x="1145" y="9194"/>
                    <a:pt x="2557" y="9194"/>
                  </a:cubicBezTo>
                  <a:lnTo>
                    <a:pt x="12981" y="9194"/>
                  </a:lnTo>
                  <a:lnTo>
                    <a:pt x="129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-6610125" y="1466975"/>
              <a:ext cx="324550" cy="114900"/>
            </a:xfrm>
            <a:custGeom>
              <a:avLst/>
              <a:gdLst/>
              <a:ahLst/>
              <a:cxnLst/>
              <a:rect l="l" t="t" r="r" b="b"/>
              <a:pathLst>
                <a:path w="12982" h="4596" extrusionOk="0">
                  <a:moveTo>
                    <a:pt x="0" y="0"/>
                  </a:moveTo>
                  <a:lnTo>
                    <a:pt x="0" y="2035"/>
                  </a:lnTo>
                  <a:cubicBezTo>
                    <a:pt x="0" y="3450"/>
                    <a:pt x="1145" y="4595"/>
                    <a:pt x="2557" y="4595"/>
                  </a:cubicBezTo>
                  <a:lnTo>
                    <a:pt x="12981" y="4595"/>
                  </a:lnTo>
                  <a:lnTo>
                    <a:pt x="1298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-5092825" y="1352025"/>
              <a:ext cx="324525" cy="229875"/>
            </a:xfrm>
            <a:custGeom>
              <a:avLst/>
              <a:gdLst/>
              <a:ahLst/>
              <a:cxnLst/>
              <a:rect l="l" t="t" r="r" b="b"/>
              <a:pathLst>
                <a:path w="12981" h="9195" extrusionOk="0">
                  <a:moveTo>
                    <a:pt x="0" y="0"/>
                  </a:moveTo>
                  <a:lnTo>
                    <a:pt x="0" y="9194"/>
                  </a:lnTo>
                  <a:lnTo>
                    <a:pt x="10424" y="9194"/>
                  </a:lnTo>
                  <a:cubicBezTo>
                    <a:pt x="11835" y="9194"/>
                    <a:pt x="12980" y="8048"/>
                    <a:pt x="12980" y="6633"/>
                  </a:cubicBezTo>
                  <a:lnTo>
                    <a:pt x="12980" y="2560"/>
                  </a:lnTo>
                  <a:cubicBezTo>
                    <a:pt x="12980" y="1146"/>
                    <a:pt x="11835" y="0"/>
                    <a:pt x="10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5092825" y="1466975"/>
              <a:ext cx="324525" cy="114900"/>
            </a:xfrm>
            <a:custGeom>
              <a:avLst/>
              <a:gdLst/>
              <a:ahLst/>
              <a:cxnLst/>
              <a:rect l="l" t="t" r="r" b="b"/>
              <a:pathLst>
                <a:path w="12981" h="4596" extrusionOk="0">
                  <a:moveTo>
                    <a:pt x="12980" y="0"/>
                  </a:moveTo>
                  <a:lnTo>
                    <a:pt x="0" y="1"/>
                  </a:lnTo>
                  <a:lnTo>
                    <a:pt x="0" y="4595"/>
                  </a:lnTo>
                  <a:lnTo>
                    <a:pt x="10424" y="4595"/>
                  </a:lnTo>
                  <a:cubicBezTo>
                    <a:pt x="11835" y="4595"/>
                    <a:pt x="12980" y="3450"/>
                    <a:pt x="12980" y="2035"/>
                  </a:cubicBezTo>
                  <a:lnTo>
                    <a:pt x="129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6232225" y="964225"/>
              <a:ext cx="1086050" cy="36750"/>
            </a:xfrm>
            <a:custGeom>
              <a:avLst/>
              <a:gdLst/>
              <a:ahLst/>
              <a:cxnLst/>
              <a:rect l="l" t="t" r="r" b="b"/>
              <a:pathLst>
                <a:path w="43442" h="1470" extrusionOk="0">
                  <a:moveTo>
                    <a:pt x="734" y="0"/>
                  </a:moveTo>
                  <a:cubicBezTo>
                    <a:pt x="329" y="0"/>
                    <a:pt x="0" y="329"/>
                    <a:pt x="0" y="734"/>
                  </a:cubicBezTo>
                  <a:cubicBezTo>
                    <a:pt x="0" y="1140"/>
                    <a:pt x="329" y="1468"/>
                    <a:pt x="734" y="1469"/>
                  </a:cubicBezTo>
                  <a:lnTo>
                    <a:pt x="42707" y="1469"/>
                  </a:lnTo>
                  <a:cubicBezTo>
                    <a:pt x="43113" y="1469"/>
                    <a:pt x="43441" y="1140"/>
                    <a:pt x="43441" y="734"/>
                  </a:cubicBezTo>
                  <a:cubicBezTo>
                    <a:pt x="43441" y="329"/>
                    <a:pt x="43113" y="0"/>
                    <a:pt x="42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6232225" y="1045000"/>
              <a:ext cx="1086050" cy="36750"/>
            </a:xfrm>
            <a:custGeom>
              <a:avLst/>
              <a:gdLst/>
              <a:ahLst/>
              <a:cxnLst/>
              <a:rect l="l" t="t" r="r" b="b"/>
              <a:pathLst>
                <a:path w="43442" h="1470" extrusionOk="0">
                  <a:moveTo>
                    <a:pt x="734" y="0"/>
                  </a:moveTo>
                  <a:cubicBezTo>
                    <a:pt x="329" y="0"/>
                    <a:pt x="0" y="329"/>
                    <a:pt x="0" y="735"/>
                  </a:cubicBezTo>
                  <a:cubicBezTo>
                    <a:pt x="0" y="1141"/>
                    <a:pt x="329" y="1469"/>
                    <a:pt x="734" y="1469"/>
                  </a:cubicBezTo>
                  <a:lnTo>
                    <a:pt x="42707" y="1469"/>
                  </a:lnTo>
                  <a:cubicBezTo>
                    <a:pt x="43113" y="1469"/>
                    <a:pt x="43441" y="1141"/>
                    <a:pt x="43441" y="735"/>
                  </a:cubicBezTo>
                  <a:cubicBezTo>
                    <a:pt x="43441" y="329"/>
                    <a:pt x="43113" y="0"/>
                    <a:pt x="42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6232225" y="1125800"/>
              <a:ext cx="1086050" cy="36725"/>
            </a:xfrm>
            <a:custGeom>
              <a:avLst/>
              <a:gdLst/>
              <a:ahLst/>
              <a:cxnLst/>
              <a:rect l="l" t="t" r="r" b="b"/>
              <a:pathLst>
                <a:path w="43442" h="1469" extrusionOk="0">
                  <a:moveTo>
                    <a:pt x="42709" y="0"/>
                  </a:moveTo>
                  <a:cubicBezTo>
                    <a:pt x="42709" y="0"/>
                    <a:pt x="42708" y="0"/>
                    <a:pt x="42707" y="0"/>
                  </a:cubicBezTo>
                  <a:lnTo>
                    <a:pt x="734" y="0"/>
                  </a:lnTo>
                  <a:cubicBezTo>
                    <a:pt x="329" y="0"/>
                    <a:pt x="0" y="329"/>
                    <a:pt x="0" y="734"/>
                  </a:cubicBezTo>
                  <a:cubicBezTo>
                    <a:pt x="0" y="1140"/>
                    <a:pt x="329" y="1468"/>
                    <a:pt x="734" y="1468"/>
                  </a:cubicBezTo>
                  <a:lnTo>
                    <a:pt x="42707" y="1468"/>
                  </a:lnTo>
                  <a:cubicBezTo>
                    <a:pt x="43113" y="1468"/>
                    <a:pt x="43441" y="1140"/>
                    <a:pt x="43441" y="734"/>
                  </a:cubicBezTo>
                  <a:cubicBezTo>
                    <a:pt x="43441" y="329"/>
                    <a:pt x="43114" y="0"/>
                    <a:pt x="42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6232225" y="1206575"/>
              <a:ext cx="1086050" cy="36725"/>
            </a:xfrm>
            <a:custGeom>
              <a:avLst/>
              <a:gdLst/>
              <a:ahLst/>
              <a:cxnLst/>
              <a:rect l="l" t="t" r="r" b="b"/>
              <a:pathLst>
                <a:path w="43442" h="1469" extrusionOk="0">
                  <a:moveTo>
                    <a:pt x="734" y="0"/>
                  </a:moveTo>
                  <a:cubicBezTo>
                    <a:pt x="329" y="0"/>
                    <a:pt x="0" y="329"/>
                    <a:pt x="0" y="734"/>
                  </a:cubicBezTo>
                  <a:cubicBezTo>
                    <a:pt x="0" y="1140"/>
                    <a:pt x="329" y="1468"/>
                    <a:pt x="734" y="1468"/>
                  </a:cubicBezTo>
                  <a:lnTo>
                    <a:pt x="42707" y="1468"/>
                  </a:lnTo>
                  <a:cubicBezTo>
                    <a:pt x="43113" y="1468"/>
                    <a:pt x="43441" y="1140"/>
                    <a:pt x="43441" y="734"/>
                  </a:cubicBezTo>
                  <a:cubicBezTo>
                    <a:pt x="43441" y="329"/>
                    <a:pt x="43113" y="0"/>
                    <a:pt x="42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6232225" y="1287350"/>
              <a:ext cx="1086050" cy="36750"/>
            </a:xfrm>
            <a:custGeom>
              <a:avLst/>
              <a:gdLst/>
              <a:ahLst/>
              <a:cxnLst/>
              <a:rect l="l" t="t" r="r" b="b"/>
              <a:pathLst>
                <a:path w="43442" h="1470" extrusionOk="0">
                  <a:moveTo>
                    <a:pt x="734" y="0"/>
                  </a:moveTo>
                  <a:cubicBezTo>
                    <a:pt x="329" y="0"/>
                    <a:pt x="0" y="329"/>
                    <a:pt x="0" y="734"/>
                  </a:cubicBezTo>
                  <a:cubicBezTo>
                    <a:pt x="0" y="1140"/>
                    <a:pt x="329" y="1469"/>
                    <a:pt x="734" y="1469"/>
                  </a:cubicBezTo>
                  <a:lnTo>
                    <a:pt x="42707" y="1469"/>
                  </a:lnTo>
                  <a:cubicBezTo>
                    <a:pt x="43113" y="1469"/>
                    <a:pt x="43441" y="1140"/>
                    <a:pt x="43441" y="734"/>
                  </a:cubicBezTo>
                  <a:cubicBezTo>
                    <a:pt x="43441" y="329"/>
                    <a:pt x="43113" y="0"/>
                    <a:pt x="42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6025700" y="1719925"/>
              <a:ext cx="672975" cy="133650"/>
            </a:xfrm>
            <a:custGeom>
              <a:avLst/>
              <a:gdLst/>
              <a:ahLst/>
              <a:cxnLst/>
              <a:rect l="l" t="t" r="r" b="b"/>
              <a:pathLst>
                <a:path w="26919" h="5346" extrusionOk="0">
                  <a:moveTo>
                    <a:pt x="1657" y="0"/>
                  </a:moveTo>
                  <a:cubicBezTo>
                    <a:pt x="741" y="0"/>
                    <a:pt x="1" y="742"/>
                    <a:pt x="1" y="1657"/>
                  </a:cubicBezTo>
                  <a:lnTo>
                    <a:pt x="1" y="3688"/>
                  </a:lnTo>
                  <a:cubicBezTo>
                    <a:pt x="1" y="4603"/>
                    <a:pt x="742" y="5345"/>
                    <a:pt x="1659" y="5345"/>
                  </a:cubicBezTo>
                  <a:lnTo>
                    <a:pt x="25261" y="5345"/>
                  </a:lnTo>
                  <a:cubicBezTo>
                    <a:pt x="26176" y="5345"/>
                    <a:pt x="26919" y="4604"/>
                    <a:pt x="26919" y="3688"/>
                  </a:cubicBezTo>
                  <a:lnTo>
                    <a:pt x="26919" y="1658"/>
                  </a:lnTo>
                  <a:cubicBezTo>
                    <a:pt x="26919" y="742"/>
                    <a:pt x="26176" y="0"/>
                    <a:pt x="25261" y="0"/>
                  </a:cubicBezTo>
                  <a:lnTo>
                    <a:pt x="1659" y="0"/>
                  </a:lnTo>
                  <a:cubicBezTo>
                    <a:pt x="1658" y="0"/>
                    <a:pt x="1657" y="0"/>
                    <a:pt x="1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-6485725" y="1672625"/>
              <a:ext cx="295050" cy="198100"/>
            </a:xfrm>
            <a:custGeom>
              <a:avLst/>
              <a:gdLst/>
              <a:ahLst/>
              <a:cxnLst/>
              <a:rect l="l" t="t" r="r" b="b"/>
              <a:pathLst>
                <a:path w="11802" h="7924" extrusionOk="0">
                  <a:moveTo>
                    <a:pt x="1321" y="0"/>
                  </a:moveTo>
                  <a:cubicBezTo>
                    <a:pt x="589" y="0"/>
                    <a:pt x="1" y="590"/>
                    <a:pt x="1" y="1322"/>
                  </a:cubicBezTo>
                  <a:lnTo>
                    <a:pt x="1" y="6603"/>
                  </a:lnTo>
                  <a:cubicBezTo>
                    <a:pt x="1" y="7335"/>
                    <a:pt x="589" y="7924"/>
                    <a:pt x="1321" y="7924"/>
                  </a:cubicBezTo>
                  <a:lnTo>
                    <a:pt x="10481" y="7924"/>
                  </a:lnTo>
                  <a:cubicBezTo>
                    <a:pt x="11212" y="7924"/>
                    <a:pt x="11801" y="7335"/>
                    <a:pt x="11801" y="6603"/>
                  </a:cubicBezTo>
                  <a:lnTo>
                    <a:pt x="11801" y="1322"/>
                  </a:lnTo>
                  <a:cubicBezTo>
                    <a:pt x="11801" y="590"/>
                    <a:pt x="11212" y="0"/>
                    <a:pt x="10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-6485725" y="1758150"/>
              <a:ext cx="295050" cy="112575"/>
            </a:xfrm>
            <a:custGeom>
              <a:avLst/>
              <a:gdLst/>
              <a:ahLst/>
              <a:cxnLst/>
              <a:rect l="l" t="t" r="r" b="b"/>
              <a:pathLst>
                <a:path w="11802" h="4503" extrusionOk="0">
                  <a:moveTo>
                    <a:pt x="996" y="1"/>
                  </a:moveTo>
                  <a:cubicBezTo>
                    <a:pt x="444" y="1"/>
                    <a:pt x="1" y="446"/>
                    <a:pt x="1" y="997"/>
                  </a:cubicBezTo>
                  <a:lnTo>
                    <a:pt x="1" y="3507"/>
                  </a:lnTo>
                  <a:cubicBezTo>
                    <a:pt x="1" y="4059"/>
                    <a:pt x="444" y="4503"/>
                    <a:pt x="996" y="4503"/>
                  </a:cubicBezTo>
                  <a:lnTo>
                    <a:pt x="10806" y="4503"/>
                  </a:lnTo>
                  <a:cubicBezTo>
                    <a:pt x="11357" y="4503"/>
                    <a:pt x="11801" y="4059"/>
                    <a:pt x="11801" y="3507"/>
                  </a:cubicBezTo>
                  <a:lnTo>
                    <a:pt x="11801" y="997"/>
                  </a:lnTo>
                  <a:cubicBezTo>
                    <a:pt x="11801" y="446"/>
                    <a:pt x="11357" y="1"/>
                    <a:pt x="10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-5187750" y="1672625"/>
              <a:ext cx="295025" cy="198100"/>
            </a:xfrm>
            <a:custGeom>
              <a:avLst/>
              <a:gdLst/>
              <a:ahLst/>
              <a:cxnLst/>
              <a:rect l="l" t="t" r="r" b="b"/>
              <a:pathLst>
                <a:path w="11801" h="7924" extrusionOk="0">
                  <a:moveTo>
                    <a:pt x="1322" y="0"/>
                  </a:moveTo>
                  <a:cubicBezTo>
                    <a:pt x="590" y="0"/>
                    <a:pt x="0" y="590"/>
                    <a:pt x="0" y="1322"/>
                  </a:cubicBezTo>
                  <a:lnTo>
                    <a:pt x="0" y="6603"/>
                  </a:lnTo>
                  <a:cubicBezTo>
                    <a:pt x="0" y="7335"/>
                    <a:pt x="590" y="7924"/>
                    <a:pt x="1322" y="7924"/>
                  </a:cubicBezTo>
                  <a:lnTo>
                    <a:pt x="10480" y="7924"/>
                  </a:lnTo>
                  <a:cubicBezTo>
                    <a:pt x="11212" y="7924"/>
                    <a:pt x="11801" y="7335"/>
                    <a:pt x="11801" y="6603"/>
                  </a:cubicBezTo>
                  <a:lnTo>
                    <a:pt x="11801" y="1322"/>
                  </a:lnTo>
                  <a:cubicBezTo>
                    <a:pt x="11801" y="590"/>
                    <a:pt x="11212" y="0"/>
                    <a:pt x="10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-5187750" y="1758150"/>
              <a:ext cx="295025" cy="112575"/>
            </a:xfrm>
            <a:custGeom>
              <a:avLst/>
              <a:gdLst/>
              <a:ahLst/>
              <a:cxnLst/>
              <a:rect l="l" t="t" r="r" b="b"/>
              <a:pathLst>
                <a:path w="11801" h="4503" extrusionOk="0">
                  <a:moveTo>
                    <a:pt x="997" y="1"/>
                  </a:moveTo>
                  <a:cubicBezTo>
                    <a:pt x="445" y="1"/>
                    <a:pt x="0" y="446"/>
                    <a:pt x="0" y="997"/>
                  </a:cubicBezTo>
                  <a:lnTo>
                    <a:pt x="0" y="3507"/>
                  </a:lnTo>
                  <a:cubicBezTo>
                    <a:pt x="0" y="4059"/>
                    <a:pt x="445" y="4503"/>
                    <a:pt x="997" y="4503"/>
                  </a:cubicBezTo>
                  <a:lnTo>
                    <a:pt x="10806" y="4503"/>
                  </a:lnTo>
                  <a:cubicBezTo>
                    <a:pt x="11357" y="4503"/>
                    <a:pt x="11801" y="4059"/>
                    <a:pt x="11801" y="3507"/>
                  </a:cubicBezTo>
                  <a:lnTo>
                    <a:pt x="11801" y="997"/>
                  </a:lnTo>
                  <a:cubicBezTo>
                    <a:pt x="11801" y="446"/>
                    <a:pt x="11357" y="1"/>
                    <a:pt x="10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-6484250" y="941525"/>
              <a:ext cx="158850" cy="376975"/>
            </a:xfrm>
            <a:custGeom>
              <a:avLst/>
              <a:gdLst/>
              <a:ahLst/>
              <a:cxnLst/>
              <a:rect l="l" t="t" r="r" b="b"/>
              <a:pathLst>
                <a:path w="6354" h="15079" extrusionOk="0">
                  <a:moveTo>
                    <a:pt x="3688" y="1024"/>
                  </a:moveTo>
                  <a:cubicBezTo>
                    <a:pt x="4595" y="1024"/>
                    <a:pt x="5329" y="1759"/>
                    <a:pt x="5330" y="2667"/>
                  </a:cubicBezTo>
                  <a:lnTo>
                    <a:pt x="5330" y="12414"/>
                  </a:lnTo>
                  <a:cubicBezTo>
                    <a:pt x="5329" y="13320"/>
                    <a:pt x="4595" y="14055"/>
                    <a:pt x="3688" y="14056"/>
                  </a:cubicBezTo>
                  <a:lnTo>
                    <a:pt x="2665" y="14056"/>
                  </a:lnTo>
                  <a:cubicBezTo>
                    <a:pt x="1759" y="14055"/>
                    <a:pt x="1024" y="13320"/>
                    <a:pt x="1024" y="12414"/>
                  </a:cubicBezTo>
                  <a:lnTo>
                    <a:pt x="1024" y="2667"/>
                  </a:lnTo>
                  <a:cubicBezTo>
                    <a:pt x="1024" y="1759"/>
                    <a:pt x="1759" y="1024"/>
                    <a:pt x="2665" y="1024"/>
                  </a:cubicBezTo>
                  <a:close/>
                  <a:moveTo>
                    <a:pt x="2665" y="1"/>
                  </a:moveTo>
                  <a:cubicBezTo>
                    <a:pt x="1196" y="1"/>
                    <a:pt x="0" y="1197"/>
                    <a:pt x="0" y="2667"/>
                  </a:cubicBezTo>
                  <a:lnTo>
                    <a:pt x="0" y="12414"/>
                  </a:lnTo>
                  <a:cubicBezTo>
                    <a:pt x="0" y="13883"/>
                    <a:pt x="1196" y="15079"/>
                    <a:pt x="2665" y="15079"/>
                  </a:cubicBezTo>
                  <a:lnTo>
                    <a:pt x="3688" y="15079"/>
                  </a:lnTo>
                  <a:cubicBezTo>
                    <a:pt x="5158" y="15079"/>
                    <a:pt x="6354" y="13883"/>
                    <a:pt x="6354" y="12414"/>
                  </a:cubicBezTo>
                  <a:lnTo>
                    <a:pt x="6354" y="2667"/>
                  </a:lnTo>
                  <a:cubicBezTo>
                    <a:pt x="6354" y="1197"/>
                    <a:pt x="5158" y="1"/>
                    <a:pt x="3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-5048525" y="941525"/>
              <a:ext cx="158875" cy="376975"/>
            </a:xfrm>
            <a:custGeom>
              <a:avLst/>
              <a:gdLst/>
              <a:ahLst/>
              <a:cxnLst/>
              <a:rect l="l" t="t" r="r" b="b"/>
              <a:pathLst>
                <a:path w="6355" h="15079" extrusionOk="0">
                  <a:moveTo>
                    <a:pt x="3688" y="1024"/>
                  </a:moveTo>
                  <a:cubicBezTo>
                    <a:pt x="4595" y="1024"/>
                    <a:pt x="5330" y="1759"/>
                    <a:pt x="5331" y="2667"/>
                  </a:cubicBezTo>
                  <a:lnTo>
                    <a:pt x="5331" y="12414"/>
                  </a:lnTo>
                  <a:cubicBezTo>
                    <a:pt x="5330" y="13320"/>
                    <a:pt x="4595" y="14055"/>
                    <a:pt x="3688" y="14056"/>
                  </a:cubicBezTo>
                  <a:lnTo>
                    <a:pt x="2666" y="14056"/>
                  </a:lnTo>
                  <a:cubicBezTo>
                    <a:pt x="1759" y="14055"/>
                    <a:pt x="1024" y="13320"/>
                    <a:pt x="1023" y="12414"/>
                  </a:cubicBezTo>
                  <a:lnTo>
                    <a:pt x="1023" y="2667"/>
                  </a:lnTo>
                  <a:cubicBezTo>
                    <a:pt x="1024" y="1759"/>
                    <a:pt x="1759" y="1024"/>
                    <a:pt x="2666" y="1024"/>
                  </a:cubicBezTo>
                  <a:close/>
                  <a:moveTo>
                    <a:pt x="2666" y="1"/>
                  </a:moveTo>
                  <a:cubicBezTo>
                    <a:pt x="1196" y="1"/>
                    <a:pt x="1" y="1197"/>
                    <a:pt x="1" y="2667"/>
                  </a:cubicBezTo>
                  <a:lnTo>
                    <a:pt x="1" y="12414"/>
                  </a:lnTo>
                  <a:cubicBezTo>
                    <a:pt x="1" y="13883"/>
                    <a:pt x="1196" y="15079"/>
                    <a:pt x="2666" y="15079"/>
                  </a:cubicBezTo>
                  <a:lnTo>
                    <a:pt x="3688" y="15079"/>
                  </a:lnTo>
                  <a:cubicBezTo>
                    <a:pt x="5157" y="15079"/>
                    <a:pt x="6354" y="13883"/>
                    <a:pt x="6353" y="12414"/>
                  </a:cubicBezTo>
                  <a:lnTo>
                    <a:pt x="6353" y="2667"/>
                  </a:lnTo>
                  <a:cubicBezTo>
                    <a:pt x="6353" y="1197"/>
                    <a:pt x="5157" y="1"/>
                    <a:pt x="3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371658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4;p39">
            <a:extLst>
              <a:ext uri="{FF2B5EF4-FFF2-40B4-BE49-F238E27FC236}">
                <a16:creationId xmlns:a16="http://schemas.microsoft.com/office/drawing/2014/main" id="{2989B892-4F64-C225-6CA5-7411CF2C700D}"/>
              </a:ext>
            </a:extLst>
          </p:cNvPr>
          <p:cNvSpPr/>
          <p:nvPr/>
        </p:nvSpPr>
        <p:spPr>
          <a:xfrm>
            <a:off x="8967730" y="1394815"/>
            <a:ext cx="1787353" cy="1870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533" b="1" dirty="0">
                <a:latin typeface="Viga"/>
              </a:rPr>
              <a:t>SS</a:t>
            </a:r>
          </a:p>
          <a:p>
            <a:pPr algn="ctr"/>
            <a:r>
              <a:rPr lang="en-IN" sz="2533" dirty="0">
                <a:latin typeface="Viga"/>
              </a:rPr>
              <a:t>0.9561</a:t>
            </a:r>
            <a:endParaRPr sz="2533" dirty="0">
              <a:latin typeface="Viga"/>
            </a:endParaRPr>
          </a:p>
        </p:txBody>
      </p:sp>
      <p:sp>
        <p:nvSpPr>
          <p:cNvPr id="10" name="Google Shape;904;p39">
            <a:extLst>
              <a:ext uri="{FF2B5EF4-FFF2-40B4-BE49-F238E27FC236}">
                <a16:creationId xmlns:a16="http://schemas.microsoft.com/office/drawing/2014/main" id="{80B14EDC-FF84-81E1-A5E9-F9023B6BE0D4}"/>
              </a:ext>
            </a:extLst>
          </p:cNvPr>
          <p:cNvSpPr/>
          <p:nvPr/>
        </p:nvSpPr>
        <p:spPr>
          <a:xfrm>
            <a:off x="8967731" y="3886200"/>
            <a:ext cx="1787353" cy="1870900"/>
          </a:xfrm>
          <a:prstGeom prst="ellipse">
            <a:avLst/>
          </a:prstGeom>
          <a:solidFill>
            <a:srgbClr val="FFE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533" b="1" dirty="0">
                <a:latin typeface="Viga"/>
              </a:rPr>
              <a:t>ST</a:t>
            </a:r>
          </a:p>
          <a:p>
            <a:pPr algn="ctr"/>
            <a:r>
              <a:rPr lang="en-IN" sz="2533" dirty="0">
                <a:latin typeface="Viga"/>
              </a:rPr>
              <a:t>0.4385</a:t>
            </a:r>
            <a:endParaRPr sz="2533" dirty="0">
              <a:latin typeface="Vig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FCDEAF-6D8C-C935-153D-FACCC1CC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" y="448117"/>
            <a:ext cx="8594351" cy="61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4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0D14BB-2BEC-97A9-EC79-B8D135F31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spcAft>
                <a:spcPts val="2133"/>
              </a:spcAft>
              <a:buSzPts val="1600"/>
              <a:buNone/>
            </a:pPr>
            <a:r>
              <a:rPr lang="en-US" sz="2100" dirty="0"/>
              <a:t>Seasonal and Trend decomposition using Loess</a:t>
            </a:r>
            <a:endParaRPr lang="en-IN" sz="2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7DC7A-44B0-1D13-AFBB-EB077E68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86" y="198900"/>
            <a:ext cx="10724000" cy="902000"/>
          </a:xfrm>
        </p:spPr>
        <p:txBody>
          <a:bodyPr/>
          <a:lstStyle/>
          <a:p>
            <a:r>
              <a:rPr lang="en-IN" sz="6000" dirty="0"/>
              <a:t>STL DECOMPOSITION</a:t>
            </a:r>
          </a:p>
        </p:txBody>
      </p:sp>
      <p:sp>
        <p:nvSpPr>
          <p:cNvPr id="5" name="Google Shape;904;p39">
            <a:extLst>
              <a:ext uri="{FF2B5EF4-FFF2-40B4-BE49-F238E27FC236}">
                <a16:creationId xmlns:a16="http://schemas.microsoft.com/office/drawing/2014/main" id="{7481A3F1-12C1-EDBF-6450-22ED602CDFF1}"/>
              </a:ext>
            </a:extLst>
          </p:cNvPr>
          <p:cNvSpPr/>
          <p:nvPr/>
        </p:nvSpPr>
        <p:spPr>
          <a:xfrm>
            <a:off x="8454908" y="1727091"/>
            <a:ext cx="1723235" cy="15059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Aft>
                <a:spcPts val="2133"/>
              </a:spcAft>
              <a:buClr>
                <a:schemeClr val="accent1"/>
              </a:buClr>
              <a:buSzPts val="1600"/>
            </a:pPr>
            <a:r>
              <a:rPr lang="en-IN" sz="1600" b="1" dirty="0">
                <a:solidFill>
                  <a:schemeClr val="accent1"/>
                </a:solidFill>
                <a:latin typeface="Viga"/>
                <a:sym typeface="Muli"/>
              </a:rPr>
              <a:t>NON-CONSTANT SEASONAL EFFECT</a:t>
            </a:r>
            <a:endParaRPr sz="1600" b="1" dirty="0">
              <a:solidFill>
                <a:schemeClr val="accent1"/>
              </a:solidFill>
              <a:latin typeface="Viga"/>
              <a:sym typeface="Muli"/>
            </a:endParaRPr>
          </a:p>
        </p:txBody>
      </p:sp>
      <p:sp>
        <p:nvSpPr>
          <p:cNvPr id="6" name="Google Shape;904;p39">
            <a:extLst>
              <a:ext uri="{FF2B5EF4-FFF2-40B4-BE49-F238E27FC236}">
                <a16:creationId xmlns:a16="http://schemas.microsoft.com/office/drawing/2014/main" id="{6655E9B8-A1BA-CE4D-62D3-4C5BC32C72AB}"/>
              </a:ext>
            </a:extLst>
          </p:cNvPr>
          <p:cNvSpPr/>
          <p:nvPr/>
        </p:nvSpPr>
        <p:spPr>
          <a:xfrm>
            <a:off x="9684994" y="3233057"/>
            <a:ext cx="1723235" cy="150596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Aft>
                <a:spcPts val="2133"/>
              </a:spcAft>
              <a:buClr>
                <a:schemeClr val="accent1"/>
              </a:buClr>
              <a:buSzPts val="1600"/>
            </a:pPr>
            <a:r>
              <a:rPr lang="en-IN" sz="1600" b="1" dirty="0">
                <a:solidFill>
                  <a:schemeClr val="accent1"/>
                </a:solidFill>
                <a:latin typeface="Viga"/>
              </a:rPr>
              <a:t>ROBUST w.r.t OUTLIERS</a:t>
            </a:r>
            <a:endParaRPr sz="1600" b="1" dirty="0">
              <a:solidFill>
                <a:schemeClr val="accent1"/>
              </a:solidFill>
              <a:latin typeface="Viga"/>
            </a:endParaRPr>
          </a:p>
        </p:txBody>
      </p:sp>
      <p:sp>
        <p:nvSpPr>
          <p:cNvPr id="7" name="Google Shape;904;p39">
            <a:extLst>
              <a:ext uri="{FF2B5EF4-FFF2-40B4-BE49-F238E27FC236}">
                <a16:creationId xmlns:a16="http://schemas.microsoft.com/office/drawing/2014/main" id="{1E860B91-016C-170E-F478-174BAC7DE219}"/>
              </a:ext>
            </a:extLst>
          </p:cNvPr>
          <p:cNvSpPr/>
          <p:nvPr/>
        </p:nvSpPr>
        <p:spPr>
          <a:xfrm>
            <a:off x="8324279" y="4776325"/>
            <a:ext cx="1723235" cy="15059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Aft>
                <a:spcPts val="2133"/>
              </a:spcAft>
              <a:buClr>
                <a:schemeClr val="accent1"/>
              </a:buClr>
              <a:buSzPts val="1600"/>
            </a:pPr>
            <a:r>
              <a:rPr lang="en-IN" sz="1600" b="1" dirty="0">
                <a:solidFill>
                  <a:schemeClr val="accent1"/>
                </a:solidFill>
                <a:latin typeface="Viga"/>
              </a:rPr>
              <a:t>WIDE RANGE </a:t>
            </a:r>
            <a:endParaRPr sz="1600" b="1" dirty="0">
              <a:solidFill>
                <a:schemeClr val="accent1"/>
              </a:solidFill>
              <a:latin typeface="Vig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7A54C-9A32-6DC8-D6A7-F067C668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704"/>
            <a:ext cx="8108882" cy="511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7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1"/>
          <p:cNvSpPr txBox="1">
            <a:spLocks noGrp="1"/>
          </p:cNvSpPr>
          <p:nvPr>
            <p:ph type="title" idx="2"/>
          </p:nvPr>
        </p:nvSpPr>
        <p:spPr>
          <a:xfrm>
            <a:off x="805085" y="1401491"/>
            <a:ext cx="4638400" cy="177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0650"/>
              <a:t>04</a:t>
            </a:r>
            <a:endParaRPr/>
          </a:p>
        </p:txBody>
      </p:sp>
      <p:grpSp>
        <p:nvGrpSpPr>
          <p:cNvPr id="1151" name="Google Shape;1151;p41"/>
          <p:cNvGrpSpPr/>
          <p:nvPr/>
        </p:nvGrpSpPr>
        <p:grpSpPr>
          <a:xfrm>
            <a:off x="6002616" y="1964330"/>
            <a:ext cx="4638629" cy="2929343"/>
            <a:chOff x="-6315775" y="-2908025"/>
            <a:chExt cx="3946650" cy="2492350"/>
          </a:xfrm>
        </p:grpSpPr>
        <p:sp>
          <p:nvSpPr>
            <p:cNvPr id="1152" name="Google Shape;1152;p41"/>
            <p:cNvSpPr/>
            <p:nvPr/>
          </p:nvSpPr>
          <p:spPr>
            <a:xfrm>
              <a:off x="-3604900" y="-1294200"/>
              <a:ext cx="788800" cy="131150"/>
            </a:xfrm>
            <a:custGeom>
              <a:avLst/>
              <a:gdLst/>
              <a:ahLst/>
              <a:cxnLst/>
              <a:rect l="l" t="t" r="r" b="b"/>
              <a:pathLst>
                <a:path w="31552" h="5246" extrusionOk="0">
                  <a:moveTo>
                    <a:pt x="3940" y="0"/>
                  </a:moveTo>
                  <a:cubicBezTo>
                    <a:pt x="1764" y="0"/>
                    <a:pt x="0" y="1764"/>
                    <a:pt x="0" y="3940"/>
                  </a:cubicBezTo>
                  <a:lnTo>
                    <a:pt x="0" y="5246"/>
                  </a:lnTo>
                  <a:lnTo>
                    <a:pt x="31552" y="5246"/>
                  </a:lnTo>
                  <a:lnTo>
                    <a:pt x="31552" y="3940"/>
                  </a:lnTo>
                  <a:cubicBezTo>
                    <a:pt x="31552" y="1764"/>
                    <a:pt x="2978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-3400800" y="-1356775"/>
              <a:ext cx="380600" cy="62600"/>
            </a:xfrm>
            <a:custGeom>
              <a:avLst/>
              <a:gdLst/>
              <a:ahLst/>
              <a:cxnLst/>
              <a:rect l="l" t="t" r="r" b="b"/>
              <a:pathLst>
                <a:path w="15224" h="2504" extrusionOk="0">
                  <a:moveTo>
                    <a:pt x="0" y="1"/>
                  </a:moveTo>
                  <a:lnTo>
                    <a:pt x="0" y="2503"/>
                  </a:lnTo>
                  <a:lnTo>
                    <a:pt x="15224" y="2503"/>
                  </a:lnTo>
                  <a:lnTo>
                    <a:pt x="1522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-3517550" y="-1416225"/>
              <a:ext cx="614100" cy="59475"/>
            </a:xfrm>
            <a:custGeom>
              <a:avLst/>
              <a:gdLst/>
              <a:ahLst/>
              <a:cxnLst/>
              <a:rect l="l" t="t" r="r" b="b"/>
              <a:pathLst>
                <a:path w="24564" h="2379" extrusionOk="0">
                  <a:moveTo>
                    <a:pt x="0" y="0"/>
                  </a:moveTo>
                  <a:lnTo>
                    <a:pt x="0" y="2379"/>
                  </a:lnTo>
                  <a:lnTo>
                    <a:pt x="24563" y="2379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-5419650" y="-1172175"/>
              <a:ext cx="3032075" cy="401657"/>
            </a:xfrm>
            <a:custGeom>
              <a:avLst/>
              <a:gdLst/>
              <a:ahLst/>
              <a:cxnLst/>
              <a:rect l="l" t="t" r="r" b="b"/>
              <a:pathLst>
                <a:path w="121283" h="15702" extrusionOk="0">
                  <a:moveTo>
                    <a:pt x="1" y="1"/>
                  </a:moveTo>
                  <a:lnTo>
                    <a:pt x="1" y="15701"/>
                  </a:lnTo>
                  <a:lnTo>
                    <a:pt x="112963" y="15701"/>
                  </a:lnTo>
                  <a:cubicBezTo>
                    <a:pt x="115169" y="15701"/>
                    <a:pt x="117286" y="14824"/>
                    <a:pt x="118846" y="13264"/>
                  </a:cubicBezTo>
                  <a:cubicBezTo>
                    <a:pt x="120406" y="11704"/>
                    <a:pt x="121282" y="9588"/>
                    <a:pt x="121282" y="7381"/>
                  </a:cubicBezTo>
                  <a:lnTo>
                    <a:pt x="121282" y="2749"/>
                  </a:lnTo>
                  <a:cubicBezTo>
                    <a:pt x="121282" y="1231"/>
                    <a:pt x="120052" y="1"/>
                    <a:pt x="118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-5086600" y="-844325"/>
              <a:ext cx="984050" cy="106200"/>
            </a:xfrm>
            <a:custGeom>
              <a:avLst/>
              <a:gdLst/>
              <a:ahLst/>
              <a:cxnLst/>
              <a:rect l="l" t="t" r="r" b="b"/>
              <a:pathLst>
                <a:path w="39362" h="4248" extrusionOk="0">
                  <a:moveTo>
                    <a:pt x="1" y="1"/>
                  </a:moveTo>
                  <a:lnTo>
                    <a:pt x="1" y="4248"/>
                  </a:lnTo>
                  <a:lnTo>
                    <a:pt x="39362" y="4248"/>
                  </a:lnTo>
                  <a:lnTo>
                    <a:pt x="39362" y="1"/>
                  </a:lnTo>
                  <a:close/>
                </a:path>
              </a:pathLst>
            </a:custGeom>
            <a:solidFill>
              <a:srgbClr val="3B46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-3353200" y="-844325"/>
              <a:ext cx="984075" cy="106200"/>
            </a:xfrm>
            <a:custGeom>
              <a:avLst/>
              <a:gdLst/>
              <a:ahLst/>
              <a:cxnLst/>
              <a:rect l="l" t="t" r="r" b="b"/>
              <a:pathLst>
                <a:path w="39363" h="4248" extrusionOk="0">
                  <a:moveTo>
                    <a:pt x="1761" y="1"/>
                  </a:moveTo>
                  <a:cubicBezTo>
                    <a:pt x="786" y="1"/>
                    <a:pt x="0" y="786"/>
                    <a:pt x="0" y="1761"/>
                  </a:cubicBezTo>
                  <a:lnTo>
                    <a:pt x="0" y="2488"/>
                  </a:lnTo>
                  <a:cubicBezTo>
                    <a:pt x="0" y="3463"/>
                    <a:pt x="786" y="4248"/>
                    <a:pt x="1761" y="4248"/>
                  </a:cubicBezTo>
                  <a:lnTo>
                    <a:pt x="37603" y="4248"/>
                  </a:lnTo>
                  <a:cubicBezTo>
                    <a:pt x="38578" y="4248"/>
                    <a:pt x="39362" y="3463"/>
                    <a:pt x="39362" y="2488"/>
                  </a:cubicBezTo>
                  <a:lnTo>
                    <a:pt x="39362" y="1761"/>
                  </a:lnTo>
                  <a:cubicBezTo>
                    <a:pt x="39362" y="786"/>
                    <a:pt x="38578" y="1"/>
                    <a:pt x="37603" y="1"/>
                  </a:cubicBezTo>
                  <a:close/>
                </a:path>
              </a:pathLst>
            </a:custGeom>
            <a:solidFill>
              <a:srgbClr val="3B46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-4516150" y="-1062500"/>
              <a:ext cx="333100" cy="191400"/>
            </a:xfrm>
            <a:custGeom>
              <a:avLst/>
              <a:gdLst/>
              <a:ahLst/>
              <a:cxnLst/>
              <a:rect l="l" t="t" r="r" b="b"/>
              <a:pathLst>
                <a:path w="13324" h="7656" extrusionOk="0">
                  <a:moveTo>
                    <a:pt x="11339" y="682"/>
                  </a:moveTo>
                  <a:cubicBezTo>
                    <a:pt x="12057" y="682"/>
                    <a:pt x="12641" y="1265"/>
                    <a:pt x="12642" y="1984"/>
                  </a:cubicBezTo>
                  <a:lnTo>
                    <a:pt x="12642" y="5671"/>
                  </a:lnTo>
                  <a:cubicBezTo>
                    <a:pt x="12641" y="6390"/>
                    <a:pt x="12057" y="6973"/>
                    <a:pt x="11339" y="6974"/>
                  </a:cubicBezTo>
                  <a:lnTo>
                    <a:pt x="1985" y="6974"/>
                  </a:lnTo>
                  <a:cubicBezTo>
                    <a:pt x="1266" y="6973"/>
                    <a:pt x="683" y="6390"/>
                    <a:pt x="683" y="5671"/>
                  </a:cubicBezTo>
                  <a:lnTo>
                    <a:pt x="683" y="1984"/>
                  </a:lnTo>
                  <a:cubicBezTo>
                    <a:pt x="683" y="1265"/>
                    <a:pt x="1266" y="682"/>
                    <a:pt x="1985" y="682"/>
                  </a:cubicBezTo>
                  <a:close/>
                  <a:moveTo>
                    <a:pt x="1985" y="0"/>
                  </a:moveTo>
                  <a:cubicBezTo>
                    <a:pt x="891" y="0"/>
                    <a:pt x="1" y="890"/>
                    <a:pt x="1" y="1985"/>
                  </a:cubicBezTo>
                  <a:lnTo>
                    <a:pt x="1" y="5672"/>
                  </a:lnTo>
                  <a:cubicBezTo>
                    <a:pt x="1" y="6766"/>
                    <a:pt x="891" y="7656"/>
                    <a:pt x="1985" y="7656"/>
                  </a:cubicBezTo>
                  <a:lnTo>
                    <a:pt x="11339" y="7656"/>
                  </a:lnTo>
                  <a:cubicBezTo>
                    <a:pt x="12433" y="7656"/>
                    <a:pt x="13324" y="6766"/>
                    <a:pt x="13324" y="5672"/>
                  </a:cubicBezTo>
                  <a:lnTo>
                    <a:pt x="13324" y="1985"/>
                  </a:lnTo>
                  <a:cubicBezTo>
                    <a:pt x="13324" y="890"/>
                    <a:pt x="12433" y="0"/>
                    <a:pt x="11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-4326950" y="-1195600"/>
              <a:ext cx="1668900" cy="425250"/>
            </a:xfrm>
            <a:custGeom>
              <a:avLst/>
              <a:gdLst/>
              <a:ahLst/>
              <a:cxnLst/>
              <a:rect l="l" t="t" r="r" b="b"/>
              <a:pathLst>
                <a:path w="66756" h="17010" extrusionOk="0">
                  <a:moveTo>
                    <a:pt x="17010" y="1"/>
                  </a:moveTo>
                  <a:cubicBezTo>
                    <a:pt x="7615" y="1"/>
                    <a:pt x="1" y="7615"/>
                    <a:pt x="1" y="17010"/>
                  </a:cubicBezTo>
                  <a:lnTo>
                    <a:pt x="66756" y="17010"/>
                  </a:lnTo>
                  <a:cubicBezTo>
                    <a:pt x="66756" y="7615"/>
                    <a:pt x="59137" y="1"/>
                    <a:pt x="49747" y="1"/>
                  </a:cubicBezTo>
                  <a:cubicBezTo>
                    <a:pt x="46455" y="1"/>
                    <a:pt x="43385" y="936"/>
                    <a:pt x="40781" y="2553"/>
                  </a:cubicBezTo>
                  <a:cubicBezTo>
                    <a:pt x="38508" y="3967"/>
                    <a:pt x="35943" y="4674"/>
                    <a:pt x="33378" y="4674"/>
                  </a:cubicBezTo>
                  <a:cubicBezTo>
                    <a:pt x="30813" y="4674"/>
                    <a:pt x="28247" y="3967"/>
                    <a:pt x="25973" y="2553"/>
                  </a:cubicBezTo>
                  <a:cubicBezTo>
                    <a:pt x="23371" y="935"/>
                    <a:pt x="20299" y="1"/>
                    <a:pt x="17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-6207075" y="-2908025"/>
              <a:ext cx="1286550" cy="1744950"/>
            </a:xfrm>
            <a:custGeom>
              <a:avLst/>
              <a:gdLst/>
              <a:ahLst/>
              <a:cxnLst/>
              <a:rect l="l" t="t" r="r" b="b"/>
              <a:pathLst>
                <a:path w="51462" h="69798" extrusionOk="0">
                  <a:moveTo>
                    <a:pt x="47116" y="1"/>
                  </a:moveTo>
                  <a:cubicBezTo>
                    <a:pt x="46615" y="1"/>
                    <a:pt x="46102" y="89"/>
                    <a:pt x="45595" y="277"/>
                  </a:cubicBezTo>
                  <a:lnTo>
                    <a:pt x="17392" y="10763"/>
                  </a:lnTo>
                  <a:cubicBezTo>
                    <a:pt x="16056" y="11261"/>
                    <a:pt x="14705" y="11717"/>
                    <a:pt x="13346" y="12143"/>
                  </a:cubicBezTo>
                  <a:cubicBezTo>
                    <a:pt x="11952" y="12582"/>
                    <a:pt x="10543" y="12992"/>
                    <a:pt x="9136" y="13391"/>
                  </a:cubicBezTo>
                  <a:lnTo>
                    <a:pt x="9133" y="13391"/>
                  </a:lnTo>
                  <a:cubicBezTo>
                    <a:pt x="8502" y="13571"/>
                    <a:pt x="7867" y="13746"/>
                    <a:pt x="7237" y="13919"/>
                  </a:cubicBezTo>
                  <a:cubicBezTo>
                    <a:pt x="3064" y="15064"/>
                    <a:pt x="0" y="18886"/>
                    <a:pt x="0" y="23422"/>
                  </a:cubicBezTo>
                  <a:lnTo>
                    <a:pt x="0" y="69798"/>
                  </a:lnTo>
                  <a:lnTo>
                    <a:pt x="51461" y="69798"/>
                  </a:lnTo>
                  <a:lnTo>
                    <a:pt x="51461" y="4357"/>
                  </a:lnTo>
                  <a:cubicBezTo>
                    <a:pt x="51461" y="1865"/>
                    <a:pt x="49421" y="1"/>
                    <a:pt x="47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-6148950" y="-2503325"/>
              <a:ext cx="688550" cy="1267550"/>
            </a:xfrm>
            <a:custGeom>
              <a:avLst/>
              <a:gdLst/>
              <a:ahLst/>
              <a:cxnLst/>
              <a:rect l="l" t="t" r="r" b="b"/>
              <a:pathLst>
                <a:path w="27542" h="50702" extrusionOk="0">
                  <a:moveTo>
                    <a:pt x="9858" y="0"/>
                  </a:moveTo>
                  <a:lnTo>
                    <a:pt x="9858" y="1"/>
                  </a:lnTo>
                  <a:cubicBezTo>
                    <a:pt x="7243" y="1"/>
                    <a:pt x="4737" y="1040"/>
                    <a:pt x="2888" y="2888"/>
                  </a:cubicBezTo>
                  <a:cubicBezTo>
                    <a:pt x="1040" y="4736"/>
                    <a:pt x="1" y="7243"/>
                    <a:pt x="1" y="9857"/>
                  </a:cubicBezTo>
                  <a:lnTo>
                    <a:pt x="1" y="47127"/>
                  </a:lnTo>
                  <a:cubicBezTo>
                    <a:pt x="1" y="49101"/>
                    <a:pt x="1601" y="50702"/>
                    <a:pt x="3576" y="50702"/>
                  </a:cubicBezTo>
                  <a:lnTo>
                    <a:pt x="23966" y="50702"/>
                  </a:lnTo>
                  <a:cubicBezTo>
                    <a:pt x="25941" y="50702"/>
                    <a:pt x="27541" y="49101"/>
                    <a:pt x="27541" y="47127"/>
                  </a:cubicBezTo>
                  <a:lnTo>
                    <a:pt x="27541" y="2477"/>
                  </a:lnTo>
                  <a:cubicBezTo>
                    <a:pt x="27541" y="1110"/>
                    <a:pt x="26432" y="0"/>
                    <a:pt x="2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-6065375" y="-2411150"/>
              <a:ext cx="541600" cy="443675"/>
            </a:xfrm>
            <a:custGeom>
              <a:avLst/>
              <a:gdLst/>
              <a:ahLst/>
              <a:cxnLst/>
              <a:rect l="l" t="t" r="r" b="b"/>
              <a:pathLst>
                <a:path w="21664" h="17747" extrusionOk="0">
                  <a:moveTo>
                    <a:pt x="4532" y="1"/>
                  </a:moveTo>
                  <a:cubicBezTo>
                    <a:pt x="2022" y="1"/>
                    <a:pt x="1" y="2022"/>
                    <a:pt x="1" y="4533"/>
                  </a:cubicBezTo>
                  <a:lnTo>
                    <a:pt x="1" y="13214"/>
                  </a:lnTo>
                  <a:cubicBezTo>
                    <a:pt x="1" y="15725"/>
                    <a:pt x="2022" y="17746"/>
                    <a:pt x="4532" y="17746"/>
                  </a:cubicBezTo>
                  <a:lnTo>
                    <a:pt x="17131" y="17746"/>
                  </a:lnTo>
                  <a:cubicBezTo>
                    <a:pt x="19642" y="17746"/>
                    <a:pt x="21663" y="15725"/>
                    <a:pt x="21663" y="13214"/>
                  </a:cubicBezTo>
                  <a:lnTo>
                    <a:pt x="21663" y="4533"/>
                  </a:lnTo>
                  <a:cubicBezTo>
                    <a:pt x="21663" y="2022"/>
                    <a:pt x="19642" y="1"/>
                    <a:pt x="17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-5713925" y="-1907025"/>
              <a:ext cx="190150" cy="74925"/>
            </a:xfrm>
            <a:custGeom>
              <a:avLst/>
              <a:gdLst/>
              <a:ahLst/>
              <a:cxnLst/>
              <a:rect l="l" t="t" r="r" b="b"/>
              <a:pathLst>
                <a:path w="7606" h="2997" extrusionOk="0">
                  <a:moveTo>
                    <a:pt x="1497" y="0"/>
                  </a:moveTo>
                  <a:cubicBezTo>
                    <a:pt x="684" y="3"/>
                    <a:pt x="20" y="653"/>
                    <a:pt x="0" y="1466"/>
                  </a:cubicBezTo>
                  <a:lnTo>
                    <a:pt x="0" y="1501"/>
                  </a:lnTo>
                  <a:cubicBezTo>
                    <a:pt x="0" y="2327"/>
                    <a:pt x="671" y="2997"/>
                    <a:pt x="1497" y="2997"/>
                  </a:cubicBezTo>
                  <a:lnTo>
                    <a:pt x="6109" y="2997"/>
                  </a:lnTo>
                  <a:cubicBezTo>
                    <a:pt x="6935" y="2997"/>
                    <a:pt x="7605" y="2327"/>
                    <a:pt x="7605" y="1501"/>
                  </a:cubicBezTo>
                  <a:lnTo>
                    <a:pt x="7605" y="1466"/>
                  </a:lnTo>
                  <a:cubicBezTo>
                    <a:pt x="7587" y="652"/>
                    <a:pt x="6922" y="1"/>
                    <a:pt x="6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-5178400" y="-1870400"/>
              <a:ext cx="105725" cy="41675"/>
            </a:xfrm>
            <a:custGeom>
              <a:avLst/>
              <a:gdLst/>
              <a:ahLst/>
              <a:cxnLst/>
              <a:rect l="l" t="t" r="r" b="b"/>
              <a:pathLst>
                <a:path w="4229" h="1667" extrusionOk="0">
                  <a:moveTo>
                    <a:pt x="833" y="1"/>
                  </a:moveTo>
                  <a:cubicBezTo>
                    <a:pt x="373" y="1"/>
                    <a:pt x="0" y="374"/>
                    <a:pt x="0" y="834"/>
                  </a:cubicBezTo>
                  <a:cubicBezTo>
                    <a:pt x="0" y="1293"/>
                    <a:pt x="373" y="1666"/>
                    <a:pt x="833" y="1666"/>
                  </a:cubicBezTo>
                  <a:lnTo>
                    <a:pt x="3396" y="1666"/>
                  </a:lnTo>
                  <a:cubicBezTo>
                    <a:pt x="3856" y="1666"/>
                    <a:pt x="4229" y="1293"/>
                    <a:pt x="4229" y="834"/>
                  </a:cubicBezTo>
                  <a:cubicBezTo>
                    <a:pt x="4229" y="374"/>
                    <a:pt x="3856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-6277075" y="-1851150"/>
              <a:ext cx="70000" cy="688100"/>
            </a:xfrm>
            <a:custGeom>
              <a:avLst/>
              <a:gdLst/>
              <a:ahLst/>
              <a:cxnLst/>
              <a:rect l="l" t="t" r="r" b="b"/>
              <a:pathLst>
                <a:path w="2800" h="27524" extrusionOk="0">
                  <a:moveTo>
                    <a:pt x="2799" y="1"/>
                  </a:moveTo>
                  <a:cubicBezTo>
                    <a:pt x="1254" y="1"/>
                    <a:pt x="1" y="1253"/>
                    <a:pt x="1" y="2799"/>
                  </a:cubicBezTo>
                  <a:lnTo>
                    <a:pt x="1" y="24725"/>
                  </a:lnTo>
                  <a:cubicBezTo>
                    <a:pt x="1" y="26270"/>
                    <a:pt x="1254" y="27524"/>
                    <a:pt x="2799" y="27524"/>
                  </a:cubicBezTo>
                  <a:lnTo>
                    <a:pt x="2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-5341750" y="-2503325"/>
              <a:ext cx="310050" cy="553975"/>
            </a:xfrm>
            <a:custGeom>
              <a:avLst/>
              <a:gdLst/>
              <a:ahLst/>
              <a:cxnLst/>
              <a:rect l="l" t="t" r="r" b="b"/>
              <a:pathLst>
                <a:path w="12402" h="22159" extrusionOk="0">
                  <a:moveTo>
                    <a:pt x="2336" y="0"/>
                  </a:moveTo>
                  <a:cubicBezTo>
                    <a:pt x="1042" y="0"/>
                    <a:pt x="1" y="1042"/>
                    <a:pt x="1" y="2337"/>
                  </a:cubicBezTo>
                  <a:lnTo>
                    <a:pt x="1" y="19823"/>
                  </a:lnTo>
                  <a:cubicBezTo>
                    <a:pt x="1" y="21117"/>
                    <a:pt x="1042" y="22159"/>
                    <a:pt x="2336" y="22159"/>
                  </a:cubicBezTo>
                  <a:lnTo>
                    <a:pt x="10066" y="22159"/>
                  </a:lnTo>
                  <a:cubicBezTo>
                    <a:pt x="11360" y="22159"/>
                    <a:pt x="12401" y="21117"/>
                    <a:pt x="12401" y="19823"/>
                  </a:cubicBezTo>
                  <a:lnTo>
                    <a:pt x="12401" y="2337"/>
                  </a:lnTo>
                  <a:cubicBezTo>
                    <a:pt x="12401" y="1042"/>
                    <a:pt x="11360" y="0"/>
                    <a:pt x="10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-6077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7" y="1"/>
                  </a:moveTo>
                  <a:cubicBezTo>
                    <a:pt x="460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60" y="19531"/>
                    <a:pt x="1027" y="19531"/>
                  </a:cubicBezTo>
                  <a:cubicBezTo>
                    <a:pt x="1594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4" y="1"/>
                    <a:pt x="1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-5978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6" y="1"/>
                  </a:moveTo>
                  <a:cubicBezTo>
                    <a:pt x="460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60" y="19531"/>
                    <a:pt x="1026" y="19531"/>
                  </a:cubicBezTo>
                  <a:cubicBezTo>
                    <a:pt x="1593" y="19531"/>
                    <a:pt x="2053" y="19072"/>
                    <a:pt x="2053" y="18505"/>
                  </a:cubicBezTo>
                  <a:lnTo>
                    <a:pt x="2053" y="1027"/>
                  </a:lnTo>
                  <a:cubicBezTo>
                    <a:pt x="2053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-5879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7" y="1"/>
                  </a:moveTo>
                  <a:cubicBezTo>
                    <a:pt x="460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60" y="19531"/>
                    <a:pt x="1027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-5780825" y="-1790600"/>
              <a:ext cx="51300" cy="488275"/>
            </a:xfrm>
            <a:custGeom>
              <a:avLst/>
              <a:gdLst/>
              <a:ahLst/>
              <a:cxnLst/>
              <a:rect l="l" t="t" r="r" b="b"/>
              <a:pathLst>
                <a:path w="2052" h="19531" extrusionOk="0">
                  <a:moveTo>
                    <a:pt x="1026" y="1"/>
                  </a:moveTo>
                  <a:cubicBezTo>
                    <a:pt x="459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59" y="19531"/>
                    <a:pt x="1026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-5681825" y="-1790600"/>
              <a:ext cx="51300" cy="488275"/>
            </a:xfrm>
            <a:custGeom>
              <a:avLst/>
              <a:gdLst/>
              <a:ahLst/>
              <a:cxnLst/>
              <a:rect l="l" t="t" r="r" b="b"/>
              <a:pathLst>
                <a:path w="2052" h="19531" extrusionOk="0">
                  <a:moveTo>
                    <a:pt x="1026" y="1"/>
                  </a:moveTo>
                  <a:cubicBezTo>
                    <a:pt x="459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59" y="19531"/>
                    <a:pt x="1026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-5582850" y="-1790600"/>
              <a:ext cx="51350" cy="488275"/>
            </a:xfrm>
            <a:custGeom>
              <a:avLst/>
              <a:gdLst/>
              <a:ahLst/>
              <a:cxnLst/>
              <a:rect l="l" t="t" r="r" b="b"/>
              <a:pathLst>
                <a:path w="2054" h="19531" extrusionOk="0">
                  <a:moveTo>
                    <a:pt x="1026" y="1"/>
                  </a:moveTo>
                  <a:cubicBezTo>
                    <a:pt x="460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60" y="19531"/>
                    <a:pt x="1026" y="19531"/>
                  </a:cubicBezTo>
                  <a:cubicBezTo>
                    <a:pt x="1593" y="19531"/>
                    <a:pt x="2053" y="19072"/>
                    <a:pt x="2053" y="18505"/>
                  </a:cubicBezTo>
                  <a:lnTo>
                    <a:pt x="2053" y="1027"/>
                  </a:lnTo>
                  <a:cubicBezTo>
                    <a:pt x="2053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-6315775" y="-1163075"/>
              <a:ext cx="896175" cy="392550"/>
            </a:xfrm>
            <a:custGeom>
              <a:avLst/>
              <a:gdLst/>
              <a:ahLst/>
              <a:cxnLst/>
              <a:rect l="l" t="t" r="r" b="b"/>
              <a:pathLst>
                <a:path w="35847" h="15702" extrusionOk="0">
                  <a:moveTo>
                    <a:pt x="2439" y="1"/>
                  </a:moveTo>
                  <a:cubicBezTo>
                    <a:pt x="1092" y="1"/>
                    <a:pt x="1" y="1092"/>
                    <a:pt x="1" y="2439"/>
                  </a:cubicBezTo>
                  <a:lnTo>
                    <a:pt x="1" y="6194"/>
                  </a:lnTo>
                  <a:cubicBezTo>
                    <a:pt x="1" y="8714"/>
                    <a:pt x="1002" y="11133"/>
                    <a:pt x="2785" y="12916"/>
                  </a:cubicBezTo>
                  <a:cubicBezTo>
                    <a:pt x="4568" y="14699"/>
                    <a:pt x="6986" y="15701"/>
                    <a:pt x="9508" y="15701"/>
                  </a:cubicBezTo>
                  <a:lnTo>
                    <a:pt x="35847" y="15701"/>
                  </a:lnTo>
                  <a:lnTo>
                    <a:pt x="35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-6151900" y="-1075900"/>
              <a:ext cx="397475" cy="42075"/>
            </a:xfrm>
            <a:custGeom>
              <a:avLst/>
              <a:gdLst/>
              <a:ahLst/>
              <a:cxnLst/>
              <a:rect l="l" t="t" r="r" b="b"/>
              <a:pathLst>
                <a:path w="15899" h="1683" extrusionOk="0">
                  <a:moveTo>
                    <a:pt x="1" y="0"/>
                  </a:moveTo>
                  <a:lnTo>
                    <a:pt x="1" y="1682"/>
                  </a:lnTo>
                  <a:lnTo>
                    <a:pt x="15899" y="1682"/>
                  </a:lnTo>
                  <a:lnTo>
                    <a:pt x="15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-6151900" y="-986850"/>
              <a:ext cx="397475" cy="42050"/>
            </a:xfrm>
            <a:custGeom>
              <a:avLst/>
              <a:gdLst/>
              <a:ahLst/>
              <a:cxnLst/>
              <a:rect l="l" t="t" r="r" b="b"/>
              <a:pathLst>
                <a:path w="15899" h="1682" extrusionOk="0">
                  <a:moveTo>
                    <a:pt x="1" y="0"/>
                  </a:moveTo>
                  <a:lnTo>
                    <a:pt x="1" y="1682"/>
                  </a:lnTo>
                  <a:lnTo>
                    <a:pt x="15899" y="1682"/>
                  </a:lnTo>
                  <a:lnTo>
                    <a:pt x="15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-6151900" y="-897850"/>
              <a:ext cx="397475" cy="42100"/>
            </a:xfrm>
            <a:custGeom>
              <a:avLst/>
              <a:gdLst/>
              <a:ahLst/>
              <a:cxnLst/>
              <a:rect l="l" t="t" r="r" b="b"/>
              <a:pathLst>
                <a:path w="15899" h="1684" extrusionOk="0">
                  <a:moveTo>
                    <a:pt x="1" y="1"/>
                  </a:moveTo>
                  <a:lnTo>
                    <a:pt x="1" y="1683"/>
                  </a:lnTo>
                  <a:lnTo>
                    <a:pt x="15899" y="1683"/>
                  </a:lnTo>
                  <a:lnTo>
                    <a:pt x="15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-6315775" y="-1392850"/>
              <a:ext cx="108700" cy="229800"/>
            </a:xfrm>
            <a:custGeom>
              <a:avLst/>
              <a:gdLst/>
              <a:ahLst/>
              <a:cxnLst/>
              <a:rect l="l" t="t" r="r" b="b"/>
              <a:pathLst>
                <a:path w="4348" h="9192" extrusionOk="0">
                  <a:moveTo>
                    <a:pt x="2508" y="1"/>
                  </a:moveTo>
                  <a:cubicBezTo>
                    <a:pt x="1123" y="1"/>
                    <a:pt x="1" y="1123"/>
                    <a:pt x="1" y="2508"/>
                  </a:cubicBezTo>
                  <a:lnTo>
                    <a:pt x="1" y="6684"/>
                  </a:lnTo>
                  <a:cubicBezTo>
                    <a:pt x="1" y="8069"/>
                    <a:pt x="1123" y="9192"/>
                    <a:pt x="2508" y="9192"/>
                  </a:cubicBezTo>
                  <a:lnTo>
                    <a:pt x="4347" y="9192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-5978725" y="-2908025"/>
              <a:ext cx="1058200" cy="334800"/>
            </a:xfrm>
            <a:custGeom>
              <a:avLst/>
              <a:gdLst/>
              <a:ahLst/>
              <a:cxnLst/>
              <a:rect l="l" t="t" r="r" b="b"/>
              <a:pathLst>
                <a:path w="42328" h="13392" extrusionOk="0">
                  <a:moveTo>
                    <a:pt x="37982" y="1"/>
                  </a:moveTo>
                  <a:cubicBezTo>
                    <a:pt x="37481" y="1"/>
                    <a:pt x="36968" y="89"/>
                    <a:pt x="36461" y="277"/>
                  </a:cubicBezTo>
                  <a:lnTo>
                    <a:pt x="8257" y="10763"/>
                  </a:lnTo>
                  <a:cubicBezTo>
                    <a:pt x="6921" y="11261"/>
                    <a:pt x="5571" y="11717"/>
                    <a:pt x="4211" y="12143"/>
                  </a:cubicBezTo>
                  <a:cubicBezTo>
                    <a:pt x="2817" y="12583"/>
                    <a:pt x="1409" y="12992"/>
                    <a:pt x="1" y="13391"/>
                  </a:cubicBezTo>
                  <a:lnTo>
                    <a:pt x="42327" y="13391"/>
                  </a:lnTo>
                  <a:lnTo>
                    <a:pt x="42327" y="4357"/>
                  </a:lnTo>
                  <a:cubicBezTo>
                    <a:pt x="42327" y="1865"/>
                    <a:pt x="40287" y="1"/>
                    <a:pt x="37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-5978725" y="-2604450"/>
              <a:ext cx="1058200" cy="31225"/>
            </a:xfrm>
            <a:custGeom>
              <a:avLst/>
              <a:gdLst/>
              <a:ahLst/>
              <a:cxnLst/>
              <a:rect l="l" t="t" r="r" b="b"/>
              <a:pathLst>
                <a:path w="42328" h="1249" extrusionOk="0">
                  <a:moveTo>
                    <a:pt x="4211" y="0"/>
                  </a:moveTo>
                  <a:cubicBezTo>
                    <a:pt x="2817" y="440"/>
                    <a:pt x="1409" y="849"/>
                    <a:pt x="1" y="1248"/>
                  </a:cubicBezTo>
                  <a:lnTo>
                    <a:pt x="42327" y="1248"/>
                  </a:lnTo>
                  <a:lnTo>
                    <a:pt x="423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-5713925" y="-1870400"/>
              <a:ext cx="190150" cy="38300"/>
            </a:xfrm>
            <a:custGeom>
              <a:avLst/>
              <a:gdLst/>
              <a:ahLst/>
              <a:cxnLst/>
              <a:rect l="l" t="t" r="r" b="b"/>
              <a:pathLst>
                <a:path w="7606" h="1532" extrusionOk="0">
                  <a:moveTo>
                    <a:pt x="0" y="1"/>
                  </a:moveTo>
                  <a:lnTo>
                    <a:pt x="0" y="36"/>
                  </a:lnTo>
                  <a:cubicBezTo>
                    <a:pt x="0" y="862"/>
                    <a:pt x="671" y="1532"/>
                    <a:pt x="1497" y="1532"/>
                  </a:cubicBezTo>
                  <a:lnTo>
                    <a:pt x="6109" y="1532"/>
                  </a:lnTo>
                  <a:cubicBezTo>
                    <a:pt x="6935" y="1532"/>
                    <a:pt x="7605" y="862"/>
                    <a:pt x="7605" y="36"/>
                  </a:cubicBezTo>
                  <a:lnTo>
                    <a:pt x="7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-6242075" y="-1392850"/>
              <a:ext cx="35000" cy="229800"/>
            </a:xfrm>
            <a:custGeom>
              <a:avLst/>
              <a:gdLst/>
              <a:ahLst/>
              <a:cxnLst/>
              <a:rect l="l" t="t" r="r" b="b"/>
              <a:pathLst>
                <a:path w="1400" h="9192" extrusionOk="0">
                  <a:moveTo>
                    <a:pt x="1" y="1"/>
                  </a:moveTo>
                  <a:lnTo>
                    <a:pt x="1" y="9192"/>
                  </a:lnTo>
                  <a:lnTo>
                    <a:pt x="1399" y="9192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-4884425" y="-1062500"/>
              <a:ext cx="333100" cy="191400"/>
            </a:xfrm>
            <a:custGeom>
              <a:avLst/>
              <a:gdLst/>
              <a:ahLst/>
              <a:cxnLst/>
              <a:rect l="l" t="t" r="r" b="b"/>
              <a:pathLst>
                <a:path w="13324" h="7656" extrusionOk="0">
                  <a:moveTo>
                    <a:pt x="11338" y="682"/>
                  </a:moveTo>
                  <a:cubicBezTo>
                    <a:pt x="12058" y="682"/>
                    <a:pt x="12640" y="1265"/>
                    <a:pt x="12642" y="1984"/>
                  </a:cubicBezTo>
                  <a:lnTo>
                    <a:pt x="12642" y="5671"/>
                  </a:lnTo>
                  <a:cubicBezTo>
                    <a:pt x="12640" y="6390"/>
                    <a:pt x="12058" y="6973"/>
                    <a:pt x="11338" y="6974"/>
                  </a:cubicBezTo>
                  <a:lnTo>
                    <a:pt x="1986" y="6974"/>
                  </a:lnTo>
                  <a:cubicBezTo>
                    <a:pt x="1266" y="6973"/>
                    <a:pt x="684" y="6390"/>
                    <a:pt x="683" y="5671"/>
                  </a:cubicBezTo>
                  <a:lnTo>
                    <a:pt x="683" y="1984"/>
                  </a:lnTo>
                  <a:cubicBezTo>
                    <a:pt x="684" y="1265"/>
                    <a:pt x="1266" y="682"/>
                    <a:pt x="1986" y="682"/>
                  </a:cubicBezTo>
                  <a:close/>
                  <a:moveTo>
                    <a:pt x="1986" y="0"/>
                  </a:moveTo>
                  <a:cubicBezTo>
                    <a:pt x="891" y="0"/>
                    <a:pt x="1" y="890"/>
                    <a:pt x="1" y="1985"/>
                  </a:cubicBezTo>
                  <a:lnTo>
                    <a:pt x="1" y="5672"/>
                  </a:lnTo>
                  <a:cubicBezTo>
                    <a:pt x="1" y="6766"/>
                    <a:pt x="891" y="7656"/>
                    <a:pt x="1986" y="7656"/>
                  </a:cubicBezTo>
                  <a:lnTo>
                    <a:pt x="11339" y="7656"/>
                  </a:lnTo>
                  <a:cubicBezTo>
                    <a:pt x="12433" y="7656"/>
                    <a:pt x="13324" y="6766"/>
                    <a:pt x="13324" y="5672"/>
                  </a:cubicBezTo>
                  <a:lnTo>
                    <a:pt x="13324" y="1985"/>
                  </a:lnTo>
                  <a:cubicBezTo>
                    <a:pt x="13324" y="890"/>
                    <a:pt x="12432" y="0"/>
                    <a:pt x="1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-6200775" y="-2401325"/>
              <a:ext cx="128750" cy="25500"/>
            </a:xfrm>
            <a:custGeom>
              <a:avLst/>
              <a:gdLst/>
              <a:ahLst/>
              <a:cxnLst/>
              <a:rect l="l" t="t" r="r" b="b"/>
              <a:pathLst>
                <a:path w="5150" h="1020" extrusionOk="0">
                  <a:moveTo>
                    <a:pt x="381" y="0"/>
                  </a:moveTo>
                  <a:cubicBezTo>
                    <a:pt x="170" y="0"/>
                    <a:pt x="1" y="169"/>
                    <a:pt x="1" y="381"/>
                  </a:cubicBezTo>
                  <a:lnTo>
                    <a:pt x="1" y="639"/>
                  </a:lnTo>
                  <a:cubicBezTo>
                    <a:pt x="1" y="849"/>
                    <a:pt x="170" y="1019"/>
                    <a:pt x="381" y="1019"/>
                  </a:cubicBezTo>
                  <a:lnTo>
                    <a:pt x="4769" y="1019"/>
                  </a:lnTo>
                  <a:cubicBezTo>
                    <a:pt x="4980" y="1019"/>
                    <a:pt x="5150" y="849"/>
                    <a:pt x="5150" y="639"/>
                  </a:cubicBezTo>
                  <a:lnTo>
                    <a:pt x="5150" y="381"/>
                  </a:lnTo>
                  <a:cubicBezTo>
                    <a:pt x="5150" y="169"/>
                    <a:pt x="4980" y="0"/>
                    <a:pt x="4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-6200775" y="-1907800"/>
              <a:ext cx="128750" cy="25500"/>
            </a:xfrm>
            <a:custGeom>
              <a:avLst/>
              <a:gdLst/>
              <a:ahLst/>
              <a:cxnLst/>
              <a:rect l="l" t="t" r="r" b="b"/>
              <a:pathLst>
                <a:path w="5150" h="1020" extrusionOk="0">
                  <a:moveTo>
                    <a:pt x="381" y="1"/>
                  </a:moveTo>
                  <a:cubicBezTo>
                    <a:pt x="170" y="1"/>
                    <a:pt x="1" y="171"/>
                    <a:pt x="1" y="381"/>
                  </a:cubicBezTo>
                  <a:lnTo>
                    <a:pt x="1" y="639"/>
                  </a:lnTo>
                  <a:cubicBezTo>
                    <a:pt x="1" y="851"/>
                    <a:pt x="170" y="1020"/>
                    <a:pt x="381" y="1020"/>
                  </a:cubicBezTo>
                  <a:lnTo>
                    <a:pt x="4769" y="1020"/>
                  </a:lnTo>
                  <a:cubicBezTo>
                    <a:pt x="4980" y="1020"/>
                    <a:pt x="5150" y="851"/>
                    <a:pt x="5150" y="639"/>
                  </a:cubicBezTo>
                  <a:lnTo>
                    <a:pt x="5150" y="381"/>
                  </a:lnTo>
                  <a:cubicBezTo>
                    <a:pt x="5150" y="171"/>
                    <a:pt x="4980" y="1"/>
                    <a:pt x="4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-6242075" y="-2401325"/>
              <a:ext cx="77350" cy="519050"/>
            </a:xfrm>
            <a:custGeom>
              <a:avLst/>
              <a:gdLst/>
              <a:ahLst/>
              <a:cxnLst/>
              <a:rect l="l" t="t" r="r" b="b"/>
              <a:pathLst>
                <a:path w="3094" h="20762" extrusionOk="0">
                  <a:moveTo>
                    <a:pt x="1821" y="0"/>
                  </a:moveTo>
                  <a:cubicBezTo>
                    <a:pt x="816" y="0"/>
                    <a:pt x="1" y="816"/>
                    <a:pt x="1" y="1822"/>
                  </a:cubicBezTo>
                  <a:lnTo>
                    <a:pt x="1" y="18939"/>
                  </a:lnTo>
                  <a:cubicBezTo>
                    <a:pt x="1" y="19946"/>
                    <a:pt x="816" y="20762"/>
                    <a:pt x="1823" y="20762"/>
                  </a:cubicBezTo>
                  <a:lnTo>
                    <a:pt x="3094" y="20762"/>
                  </a:lnTo>
                  <a:lnTo>
                    <a:pt x="3094" y="0"/>
                  </a:lnTo>
                  <a:lnTo>
                    <a:pt x="1823" y="0"/>
                  </a:lnTo>
                  <a:cubicBezTo>
                    <a:pt x="1822" y="0"/>
                    <a:pt x="1822" y="0"/>
                    <a:pt x="1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-6168250" y="-2392925"/>
              <a:ext cx="78275" cy="119000"/>
            </a:xfrm>
            <a:custGeom>
              <a:avLst/>
              <a:gdLst/>
              <a:ahLst/>
              <a:cxnLst/>
              <a:rect l="l" t="t" r="r" b="b"/>
              <a:pathLst>
                <a:path w="3131" h="4760" extrusionOk="0">
                  <a:moveTo>
                    <a:pt x="2941" y="0"/>
                  </a:moveTo>
                  <a:lnTo>
                    <a:pt x="555" y="4282"/>
                  </a:lnTo>
                  <a:lnTo>
                    <a:pt x="1" y="4282"/>
                  </a:lnTo>
                  <a:lnTo>
                    <a:pt x="1" y="4759"/>
                  </a:lnTo>
                  <a:lnTo>
                    <a:pt x="666" y="4759"/>
                  </a:lnTo>
                  <a:lnTo>
                    <a:pt x="3130" y="338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-6168250" y="-2006625"/>
              <a:ext cx="78275" cy="118975"/>
            </a:xfrm>
            <a:custGeom>
              <a:avLst/>
              <a:gdLst/>
              <a:ahLst/>
              <a:cxnLst/>
              <a:rect l="l" t="t" r="r" b="b"/>
              <a:pathLst>
                <a:path w="3131" h="4759" extrusionOk="0">
                  <a:moveTo>
                    <a:pt x="1" y="1"/>
                  </a:moveTo>
                  <a:lnTo>
                    <a:pt x="1" y="478"/>
                  </a:lnTo>
                  <a:lnTo>
                    <a:pt x="555" y="478"/>
                  </a:lnTo>
                  <a:lnTo>
                    <a:pt x="2941" y="4758"/>
                  </a:lnTo>
                  <a:lnTo>
                    <a:pt x="3130" y="442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-5284750" y="-2454275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5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-5284750" y="-2368000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2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3"/>
                  </a:cubicBezTo>
                  <a:cubicBezTo>
                    <a:pt x="7841" y="444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-5284750" y="-2281750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1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3"/>
                  </a:cubicBezTo>
                  <a:cubicBezTo>
                    <a:pt x="7841" y="444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-5284750" y="-2195500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-5284750" y="-2109250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5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-5284750" y="-2022975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1" y="1"/>
                  </a:moveTo>
                  <a:cubicBezTo>
                    <a:pt x="444" y="1"/>
                    <a:pt x="1" y="445"/>
                    <a:pt x="1" y="992"/>
                  </a:cubicBezTo>
                  <a:cubicBezTo>
                    <a:pt x="1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2"/>
                  </a:cubicBezTo>
                  <a:cubicBezTo>
                    <a:pt x="7841" y="444"/>
                    <a:pt x="7396" y="1"/>
                    <a:pt x="6849" y="1"/>
                  </a:cubicBezTo>
                  <a:lnTo>
                    <a:pt x="993" y="1"/>
                  </a:lnTo>
                  <a:cubicBezTo>
                    <a:pt x="992" y="1"/>
                    <a:pt x="992" y="1"/>
                    <a:pt x="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-6277075" y="-1780700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-6277075" y="-1699925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-6277075" y="-1619125"/>
              <a:ext cx="52500" cy="36725"/>
            </a:xfrm>
            <a:custGeom>
              <a:avLst/>
              <a:gdLst/>
              <a:ahLst/>
              <a:cxnLst/>
              <a:rect l="l" t="t" r="r" b="b"/>
              <a:pathLst>
                <a:path w="2100" h="1469" extrusionOk="0">
                  <a:moveTo>
                    <a:pt x="1" y="1"/>
                  </a:moveTo>
                  <a:lnTo>
                    <a:pt x="1" y="1469"/>
                  </a:lnTo>
                  <a:lnTo>
                    <a:pt x="2100" y="146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-6277075" y="-1538350"/>
              <a:ext cx="52500" cy="36725"/>
            </a:xfrm>
            <a:custGeom>
              <a:avLst/>
              <a:gdLst/>
              <a:ahLst/>
              <a:cxnLst/>
              <a:rect l="l" t="t" r="r" b="b"/>
              <a:pathLst>
                <a:path w="2100" h="1469" extrusionOk="0">
                  <a:moveTo>
                    <a:pt x="1" y="1"/>
                  </a:moveTo>
                  <a:lnTo>
                    <a:pt x="1" y="1469"/>
                  </a:lnTo>
                  <a:lnTo>
                    <a:pt x="2100" y="146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-6277075" y="-1457575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-5804675" y="-1195600"/>
              <a:ext cx="850475" cy="425250"/>
            </a:xfrm>
            <a:custGeom>
              <a:avLst/>
              <a:gdLst/>
              <a:ahLst/>
              <a:cxnLst/>
              <a:rect l="l" t="t" r="r" b="b"/>
              <a:pathLst>
                <a:path w="34019" h="17010" extrusionOk="0">
                  <a:moveTo>
                    <a:pt x="17010" y="1"/>
                  </a:moveTo>
                  <a:cubicBezTo>
                    <a:pt x="7615" y="1"/>
                    <a:pt x="1" y="7615"/>
                    <a:pt x="1" y="17010"/>
                  </a:cubicBezTo>
                  <a:lnTo>
                    <a:pt x="34019" y="17010"/>
                  </a:lnTo>
                  <a:cubicBezTo>
                    <a:pt x="34019" y="7615"/>
                    <a:pt x="26401" y="1"/>
                    <a:pt x="17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-5734200" y="-1125100"/>
              <a:ext cx="709450" cy="709425"/>
            </a:xfrm>
            <a:custGeom>
              <a:avLst/>
              <a:gdLst/>
              <a:ahLst/>
              <a:cxnLst/>
              <a:rect l="l" t="t" r="r" b="b"/>
              <a:pathLst>
                <a:path w="28378" h="28377" extrusionOk="0">
                  <a:moveTo>
                    <a:pt x="14189" y="1"/>
                  </a:moveTo>
                  <a:cubicBezTo>
                    <a:pt x="10426" y="1"/>
                    <a:pt x="6817" y="1495"/>
                    <a:pt x="4156" y="4155"/>
                  </a:cubicBezTo>
                  <a:cubicBezTo>
                    <a:pt x="1496" y="6817"/>
                    <a:pt x="1" y="10425"/>
                    <a:pt x="1" y="14189"/>
                  </a:cubicBezTo>
                  <a:cubicBezTo>
                    <a:pt x="1" y="17952"/>
                    <a:pt x="1496" y="21560"/>
                    <a:pt x="4156" y="24221"/>
                  </a:cubicBezTo>
                  <a:cubicBezTo>
                    <a:pt x="6817" y="26882"/>
                    <a:pt x="10426" y="28377"/>
                    <a:pt x="14189" y="28377"/>
                  </a:cubicBezTo>
                  <a:cubicBezTo>
                    <a:pt x="17952" y="28377"/>
                    <a:pt x="21561" y="26882"/>
                    <a:pt x="24222" y="24221"/>
                  </a:cubicBezTo>
                  <a:cubicBezTo>
                    <a:pt x="26883" y="21560"/>
                    <a:pt x="28378" y="17952"/>
                    <a:pt x="28378" y="14189"/>
                  </a:cubicBezTo>
                  <a:cubicBezTo>
                    <a:pt x="28378" y="10425"/>
                    <a:pt x="26883" y="6817"/>
                    <a:pt x="24222" y="4155"/>
                  </a:cubicBezTo>
                  <a:cubicBezTo>
                    <a:pt x="21561" y="1495"/>
                    <a:pt x="17952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-5580300" y="-971225"/>
              <a:ext cx="401650" cy="401650"/>
            </a:xfrm>
            <a:custGeom>
              <a:avLst/>
              <a:gdLst/>
              <a:ahLst/>
              <a:cxnLst/>
              <a:rect l="l" t="t" r="r" b="b"/>
              <a:pathLst>
                <a:path w="16066" h="16066" extrusionOk="0">
                  <a:moveTo>
                    <a:pt x="8033" y="1"/>
                  </a:moveTo>
                  <a:cubicBezTo>
                    <a:pt x="5903" y="1"/>
                    <a:pt x="3859" y="847"/>
                    <a:pt x="2353" y="2353"/>
                  </a:cubicBezTo>
                  <a:cubicBezTo>
                    <a:pt x="847" y="3861"/>
                    <a:pt x="1" y="5903"/>
                    <a:pt x="1" y="8034"/>
                  </a:cubicBezTo>
                  <a:cubicBezTo>
                    <a:pt x="1" y="10164"/>
                    <a:pt x="847" y="12207"/>
                    <a:pt x="2353" y="13713"/>
                  </a:cubicBezTo>
                  <a:cubicBezTo>
                    <a:pt x="3859" y="15220"/>
                    <a:pt x="5903" y="16066"/>
                    <a:pt x="8033" y="16066"/>
                  </a:cubicBezTo>
                  <a:cubicBezTo>
                    <a:pt x="10163" y="16066"/>
                    <a:pt x="12207" y="15220"/>
                    <a:pt x="13713" y="13713"/>
                  </a:cubicBezTo>
                  <a:cubicBezTo>
                    <a:pt x="15219" y="12207"/>
                    <a:pt x="16065" y="10164"/>
                    <a:pt x="16065" y="8034"/>
                  </a:cubicBezTo>
                  <a:cubicBezTo>
                    <a:pt x="16065" y="5903"/>
                    <a:pt x="15219" y="3861"/>
                    <a:pt x="13713" y="2353"/>
                  </a:cubicBezTo>
                  <a:cubicBezTo>
                    <a:pt x="12207" y="847"/>
                    <a:pt x="10163" y="1"/>
                    <a:pt x="8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-5559350" y="-950275"/>
              <a:ext cx="359750" cy="359775"/>
            </a:xfrm>
            <a:custGeom>
              <a:avLst/>
              <a:gdLst/>
              <a:ahLst/>
              <a:cxnLst/>
              <a:rect l="l" t="t" r="r" b="b"/>
              <a:pathLst>
                <a:path w="14390" h="14391" extrusionOk="0">
                  <a:moveTo>
                    <a:pt x="7195" y="1"/>
                  </a:moveTo>
                  <a:cubicBezTo>
                    <a:pt x="5287" y="1"/>
                    <a:pt x="3457" y="759"/>
                    <a:pt x="2107" y="2109"/>
                  </a:cubicBezTo>
                  <a:cubicBezTo>
                    <a:pt x="759" y="3457"/>
                    <a:pt x="1" y="5287"/>
                    <a:pt x="1" y="7196"/>
                  </a:cubicBezTo>
                  <a:cubicBezTo>
                    <a:pt x="1" y="9104"/>
                    <a:pt x="759" y="10934"/>
                    <a:pt x="2107" y="12283"/>
                  </a:cubicBezTo>
                  <a:cubicBezTo>
                    <a:pt x="3457" y="13632"/>
                    <a:pt x="5287" y="14391"/>
                    <a:pt x="7195" y="14391"/>
                  </a:cubicBezTo>
                  <a:cubicBezTo>
                    <a:pt x="9103" y="14391"/>
                    <a:pt x="10933" y="13632"/>
                    <a:pt x="12283" y="12283"/>
                  </a:cubicBezTo>
                  <a:cubicBezTo>
                    <a:pt x="13632" y="10934"/>
                    <a:pt x="14389" y="9104"/>
                    <a:pt x="14389" y="7196"/>
                  </a:cubicBezTo>
                  <a:cubicBezTo>
                    <a:pt x="14389" y="5287"/>
                    <a:pt x="13632" y="3457"/>
                    <a:pt x="12283" y="2109"/>
                  </a:cubicBezTo>
                  <a:cubicBezTo>
                    <a:pt x="10933" y="759"/>
                    <a:pt x="9103" y="1"/>
                    <a:pt x="7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-5465475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1" y="0"/>
                  </a:moveTo>
                  <a:cubicBezTo>
                    <a:pt x="1540" y="0"/>
                    <a:pt x="0" y="1540"/>
                    <a:pt x="0" y="3441"/>
                  </a:cubicBezTo>
                  <a:cubicBezTo>
                    <a:pt x="0" y="5340"/>
                    <a:pt x="1541" y="6880"/>
                    <a:pt x="3440" y="6880"/>
                  </a:cubicBezTo>
                  <a:cubicBezTo>
                    <a:pt x="5339" y="6880"/>
                    <a:pt x="6880" y="5340"/>
                    <a:pt x="6880" y="3441"/>
                  </a:cubicBezTo>
                  <a:cubicBezTo>
                    <a:pt x="6880" y="1541"/>
                    <a:pt x="5340" y="0"/>
                    <a:pt x="3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-5389700" y="-937725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10" y="1"/>
                  </a:moveTo>
                  <a:cubicBezTo>
                    <a:pt x="184" y="1"/>
                    <a:pt x="1" y="183"/>
                    <a:pt x="2" y="408"/>
                  </a:cubicBezTo>
                  <a:lnTo>
                    <a:pt x="2" y="2388"/>
                  </a:lnTo>
                  <a:cubicBezTo>
                    <a:pt x="2" y="2614"/>
                    <a:pt x="184" y="2796"/>
                    <a:pt x="410" y="2796"/>
                  </a:cubicBezTo>
                  <a:cubicBezTo>
                    <a:pt x="634" y="2796"/>
                    <a:pt x="816" y="2614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-5389700" y="-672950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10" y="0"/>
                  </a:moveTo>
                  <a:cubicBezTo>
                    <a:pt x="184" y="0"/>
                    <a:pt x="1" y="183"/>
                    <a:pt x="2" y="407"/>
                  </a:cubicBezTo>
                  <a:lnTo>
                    <a:pt x="2" y="2388"/>
                  </a:lnTo>
                  <a:cubicBezTo>
                    <a:pt x="1" y="2613"/>
                    <a:pt x="184" y="2796"/>
                    <a:pt x="410" y="2796"/>
                  </a:cubicBezTo>
                  <a:cubicBezTo>
                    <a:pt x="634" y="2796"/>
                    <a:pt x="816" y="2612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-5282050" y="-780600"/>
              <a:ext cx="69925" cy="20400"/>
            </a:xfrm>
            <a:custGeom>
              <a:avLst/>
              <a:gdLst/>
              <a:ahLst/>
              <a:cxnLst/>
              <a:rect l="l" t="t" r="r" b="b"/>
              <a:pathLst>
                <a:path w="2797" h="816" extrusionOk="0">
                  <a:moveTo>
                    <a:pt x="407" y="1"/>
                  </a:moveTo>
                  <a:cubicBezTo>
                    <a:pt x="182" y="1"/>
                    <a:pt x="0" y="184"/>
                    <a:pt x="1" y="409"/>
                  </a:cubicBezTo>
                  <a:cubicBezTo>
                    <a:pt x="0" y="633"/>
                    <a:pt x="184" y="815"/>
                    <a:pt x="409" y="815"/>
                  </a:cubicBezTo>
                  <a:lnTo>
                    <a:pt x="2389" y="815"/>
                  </a:lnTo>
                  <a:cubicBezTo>
                    <a:pt x="2613" y="815"/>
                    <a:pt x="2796" y="633"/>
                    <a:pt x="2796" y="409"/>
                  </a:cubicBezTo>
                  <a:cubicBezTo>
                    <a:pt x="2796" y="184"/>
                    <a:pt x="2614" y="1"/>
                    <a:pt x="2391" y="1"/>
                  </a:cubicBezTo>
                  <a:cubicBezTo>
                    <a:pt x="2390" y="1"/>
                    <a:pt x="2389" y="1"/>
                    <a:pt x="2389" y="1"/>
                  </a:cubicBezTo>
                  <a:lnTo>
                    <a:pt x="409" y="1"/>
                  </a:lnTo>
                  <a:cubicBezTo>
                    <a:pt x="408" y="1"/>
                    <a:pt x="408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-5546800" y="-780600"/>
              <a:ext cx="69900" cy="20400"/>
            </a:xfrm>
            <a:custGeom>
              <a:avLst/>
              <a:gdLst/>
              <a:ahLst/>
              <a:cxnLst/>
              <a:rect l="l" t="t" r="r" b="b"/>
              <a:pathLst>
                <a:path w="2796" h="816" extrusionOk="0">
                  <a:moveTo>
                    <a:pt x="406" y="1"/>
                  </a:moveTo>
                  <a:cubicBezTo>
                    <a:pt x="182" y="1"/>
                    <a:pt x="1" y="184"/>
                    <a:pt x="1" y="409"/>
                  </a:cubicBezTo>
                  <a:cubicBezTo>
                    <a:pt x="1" y="633"/>
                    <a:pt x="183" y="815"/>
                    <a:pt x="408" y="815"/>
                  </a:cubicBezTo>
                  <a:lnTo>
                    <a:pt x="2388" y="815"/>
                  </a:lnTo>
                  <a:cubicBezTo>
                    <a:pt x="2613" y="815"/>
                    <a:pt x="2796" y="633"/>
                    <a:pt x="2796" y="409"/>
                  </a:cubicBezTo>
                  <a:cubicBezTo>
                    <a:pt x="2796" y="184"/>
                    <a:pt x="2614" y="1"/>
                    <a:pt x="2390" y="1"/>
                  </a:cubicBezTo>
                  <a:cubicBezTo>
                    <a:pt x="2390" y="1"/>
                    <a:pt x="2389" y="1"/>
                    <a:pt x="2388" y="1"/>
                  </a:cubicBezTo>
                  <a:lnTo>
                    <a:pt x="408" y="1"/>
                  </a:lnTo>
                  <a:cubicBezTo>
                    <a:pt x="408" y="1"/>
                    <a:pt x="407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-531457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4" y="1"/>
                    <a:pt x="1640" y="40"/>
                    <a:pt x="1560" y="120"/>
                  </a:cubicBezTo>
                  <a:lnTo>
                    <a:pt x="160" y="1520"/>
                  </a:lnTo>
                  <a:cubicBezTo>
                    <a:pt x="0" y="1679"/>
                    <a:pt x="0" y="1937"/>
                    <a:pt x="160" y="2097"/>
                  </a:cubicBezTo>
                  <a:cubicBezTo>
                    <a:pt x="239" y="2176"/>
                    <a:pt x="344" y="2216"/>
                    <a:pt x="448" y="2216"/>
                  </a:cubicBezTo>
                  <a:cubicBezTo>
                    <a:pt x="552" y="2216"/>
                    <a:pt x="657" y="2176"/>
                    <a:pt x="736" y="2097"/>
                  </a:cubicBezTo>
                  <a:lnTo>
                    <a:pt x="2136" y="697"/>
                  </a:lnTo>
                  <a:cubicBezTo>
                    <a:pt x="2296" y="537"/>
                    <a:pt x="2296" y="279"/>
                    <a:pt x="2136" y="120"/>
                  </a:cubicBezTo>
                  <a:cubicBezTo>
                    <a:pt x="2056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-550177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1848" y="0"/>
                  </a:moveTo>
                  <a:cubicBezTo>
                    <a:pt x="1744" y="0"/>
                    <a:pt x="1639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39" y="2176"/>
                    <a:pt x="343" y="2216"/>
                    <a:pt x="447" y="2216"/>
                  </a:cubicBezTo>
                  <a:cubicBezTo>
                    <a:pt x="552" y="2216"/>
                    <a:pt x="656" y="2176"/>
                    <a:pt x="736" y="2096"/>
                  </a:cubicBezTo>
                  <a:lnTo>
                    <a:pt x="2137" y="695"/>
                  </a:lnTo>
                  <a:cubicBezTo>
                    <a:pt x="2296" y="537"/>
                    <a:pt x="2296" y="279"/>
                    <a:pt x="2137" y="120"/>
                  </a:cubicBezTo>
                  <a:cubicBezTo>
                    <a:pt x="2057" y="40"/>
                    <a:pt x="1953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-531457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4" y="0"/>
                    <a:pt x="239" y="40"/>
                    <a:pt x="160" y="120"/>
                  </a:cubicBezTo>
                  <a:cubicBezTo>
                    <a:pt x="0" y="279"/>
                    <a:pt x="0" y="537"/>
                    <a:pt x="160" y="695"/>
                  </a:cubicBezTo>
                  <a:lnTo>
                    <a:pt x="1560" y="2096"/>
                  </a:lnTo>
                  <a:cubicBezTo>
                    <a:pt x="1640" y="2176"/>
                    <a:pt x="1744" y="2216"/>
                    <a:pt x="1848" y="2216"/>
                  </a:cubicBezTo>
                  <a:cubicBezTo>
                    <a:pt x="1952" y="2216"/>
                    <a:pt x="2056" y="2176"/>
                    <a:pt x="2136" y="2096"/>
                  </a:cubicBezTo>
                  <a:cubicBezTo>
                    <a:pt x="2296" y="1937"/>
                    <a:pt x="2296" y="1679"/>
                    <a:pt x="2136" y="1519"/>
                  </a:cubicBezTo>
                  <a:lnTo>
                    <a:pt x="736" y="120"/>
                  </a:lnTo>
                  <a:cubicBezTo>
                    <a:pt x="657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-5501775" y="-891700"/>
              <a:ext cx="57375" cy="55425"/>
            </a:xfrm>
            <a:custGeom>
              <a:avLst/>
              <a:gdLst/>
              <a:ahLst/>
              <a:cxnLst/>
              <a:rect l="l" t="t" r="r" b="b"/>
              <a:pathLst>
                <a:path w="2295" h="2217" extrusionOk="0">
                  <a:moveTo>
                    <a:pt x="447" y="1"/>
                  </a:moveTo>
                  <a:cubicBezTo>
                    <a:pt x="343" y="1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0" y="2097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3" y="2216"/>
                    <a:pt x="2057" y="2176"/>
                    <a:pt x="2137" y="2097"/>
                  </a:cubicBezTo>
                  <a:cubicBezTo>
                    <a:pt x="2295" y="1937"/>
                    <a:pt x="2295" y="1679"/>
                    <a:pt x="2137" y="1520"/>
                  </a:cubicBezTo>
                  <a:lnTo>
                    <a:pt x="736" y="120"/>
                  </a:lnTo>
                  <a:cubicBezTo>
                    <a:pt x="656" y="40"/>
                    <a:pt x="552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-4256450" y="-1125100"/>
              <a:ext cx="709425" cy="709425"/>
            </a:xfrm>
            <a:custGeom>
              <a:avLst/>
              <a:gdLst/>
              <a:ahLst/>
              <a:cxnLst/>
              <a:rect l="l" t="t" r="r" b="b"/>
              <a:pathLst>
                <a:path w="28377" h="28377" extrusionOk="0">
                  <a:moveTo>
                    <a:pt x="14189" y="1"/>
                  </a:moveTo>
                  <a:cubicBezTo>
                    <a:pt x="10426" y="1"/>
                    <a:pt x="6817" y="1495"/>
                    <a:pt x="4156" y="4156"/>
                  </a:cubicBezTo>
                  <a:cubicBezTo>
                    <a:pt x="1495" y="6817"/>
                    <a:pt x="1" y="10425"/>
                    <a:pt x="1" y="14189"/>
                  </a:cubicBezTo>
                  <a:cubicBezTo>
                    <a:pt x="1" y="17952"/>
                    <a:pt x="1495" y="21560"/>
                    <a:pt x="4156" y="24221"/>
                  </a:cubicBezTo>
                  <a:cubicBezTo>
                    <a:pt x="6817" y="26882"/>
                    <a:pt x="10426" y="28377"/>
                    <a:pt x="14189" y="28377"/>
                  </a:cubicBezTo>
                  <a:cubicBezTo>
                    <a:pt x="17951" y="28377"/>
                    <a:pt x="21560" y="26882"/>
                    <a:pt x="24221" y="24221"/>
                  </a:cubicBezTo>
                  <a:cubicBezTo>
                    <a:pt x="26882" y="21560"/>
                    <a:pt x="28377" y="17952"/>
                    <a:pt x="28377" y="14189"/>
                  </a:cubicBezTo>
                  <a:cubicBezTo>
                    <a:pt x="28377" y="10425"/>
                    <a:pt x="26882" y="6817"/>
                    <a:pt x="24221" y="4156"/>
                  </a:cubicBezTo>
                  <a:cubicBezTo>
                    <a:pt x="21560" y="1495"/>
                    <a:pt x="17951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-4102575" y="-971200"/>
              <a:ext cx="401650" cy="401625"/>
            </a:xfrm>
            <a:custGeom>
              <a:avLst/>
              <a:gdLst/>
              <a:ahLst/>
              <a:cxnLst/>
              <a:rect l="l" t="t" r="r" b="b"/>
              <a:pathLst>
                <a:path w="16066" h="16065" extrusionOk="0">
                  <a:moveTo>
                    <a:pt x="8034" y="1"/>
                  </a:moveTo>
                  <a:cubicBezTo>
                    <a:pt x="5903" y="1"/>
                    <a:pt x="3861" y="846"/>
                    <a:pt x="2354" y="2352"/>
                  </a:cubicBezTo>
                  <a:cubicBezTo>
                    <a:pt x="848" y="3860"/>
                    <a:pt x="1" y="5902"/>
                    <a:pt x="1" y="8033"/>
                  </a:cubicBezTo>
                  <a:cubicBezTo>
                    <a:pt x="1" y="10163"/>
                    <a:pt x="848" y="12206"/>
                    <a:pt x="2354" y="13712"/>
                  </a:cubicBezTo>
                  <a:cubicBezTo>
                    <a:pt x="3861" y="15219"/>
                    <a:pt x="5903" y="16065"/>
                    <a:pt x="8034" y="16065"/>
                  </a:cubicBezTo>
                  <a:cubicBezTo>
                    <a:pt x="10164" y="16065"/>
                    <a:pt x="12207" y="15219"/>
                    <a:pt x="13713" y="13712"/>
                  </a:cubicBezTo>
                  <a:cubicBezTo>
                    <a:pt x="15220" y="12206"/>
                    <a:pt x="16066" y="10163"/>
                    <a:pt x="16066" y="8033"/>
                  </a:cubicBezTo>
                  <a:cubicBezTo>
                    <a:pt x="16066" y="5902"/>
                    <a:pt x="15220" y="3860"/>
                    <a:pt x="13713" y="2352"/>
                  </a:cubicBezTo>
                  <a:cubicBezTo>
                    <a:pt x="12207" y="846"/>
                    <a:pt x="10164" y="1"/>
                    <a:pt x="8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-4081625" y="-950275"/>
              <a:ext cx="359775" cy="359775"/>
            </a:xfrm>
            <a:custGeom>
              <a:avLst/>
              <a:gdLst/>
              <a:ahLst/>
              <a:cxnLst/>
              <a:rect l="l" t="t" r="r" b="b"/>
              <a:pathLst>
                <a:path w="14391" h="14391" extrusionOk="0">
                  <a:moveTo>
                    <a:pt x="7196" y="1"/>
                  </a:moveTo>
                  <a:cubicBezTo>
                    <a:pt x="5288" y="1"/>
                    <a:pt x="3457" y="759"/>
                    <a:pt x="2109" y="2109"/>
                  </a:cubicBezTo>
                  <a:cubicBezTo>
                    <a:pt x="759" y="3457"/>
                    <a:pt x="1" y="5287"/>
                    <a:pt x="1" y="7196"/>
                  </a:cubicBezTo>
                  <a:cubicBezTo>
                    <a:pt x="1" y="9104"/>
                    <a:pt x="759" y="10934"/>
                    <a:pt x="2109" y="12283"/>
                  </a:cubicBezTo>
                  <a:cubicBezTo>
                    <a:pt x="3457" y="13633"/>
                    <a:pt x="5288" y="14391"/>
                    <a:pt x="7196" y="14391"/>
                  </a:cubicBezTo>
                  <a:cubicBezTo>
                    <a:pt x="9104" y="14391"/>
                    <a:pt x="10934" y="13633"/>
                    <a:pt x="12283" y="12283"/>
                  </a:cubicBezTo>
                  <a:cubicBezTo>
                    <a:pt x="13632" y="10934"/>
                    <a:pt x="14391" y="9104"/>
                    <a:pt x="14391" y="7196"/>
                  </a:cubicBezTo>
                  <a:cubicBezTo>
                    <a:pt x="14391" y="5287"/>
                    <a:pt x="13632" y="3457"/>
                    <a:pt x="12283" y="2109"/>
                  </a:cubicBezTo>
                  <a:cubicBezTo>
                    <a:pt x="10934" y="759"/>
                    <a:pt x="9104" y="1"/>
                    <a:pt x="7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-3987750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1" y="0"/>
                  </a:moveTo>
                  <a:cubicBezTo>
                    <a:pt x="1541" y="0"/>
                    <a:pt x="1" y="1541"/>
                    <a:pt x="1" y="3441"/>
                  </a:cubicBezTo>
                  <a:cubicBezTo>
                    <a:pt x="1" y="5340"/>
                    <a:pt x="1541" y="6880"/>
                    <a:pt x="3441" y="6880"/>
                  </a:cubicBezTo>
                  <a:cubicBezTo>
                    <a:pt x="5340" y="6880"/>
                    <a:pt x="6880" y="5340"/>
                    <a:pt x="6880" y="3441"/>
                  </a:cubicBezTo>
                  <a:cubicBezTo>
                    <a:pt x="6880" y="1541"/>
                    <a:pt x="5340" y="0"/>
                    <a:pt x="3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-3911925" y="-937725"/>
              <a:ext cx="20400" cy="69900"/>
            </a:xfrm>
            <a:custGeom>
              <a:avLst/>
              <a:gdLst/>
              <a:ahLst/>
              <a:cxnLst/>
              <a:rect l="l" t="t" r="r" b="b"/>
              <a:pathLst>
                <a:path w="816" h="2796" extrusionOk="0">
                  <a:moveTo>
                    <a:pt x="408" y="1"/>
                  </a:moveTo>
                  <a:cubicBezTo>
                    <a:pt x="182" y="1"/>
                    <a:pt x="0" y="183"/>
                    <a:pt x="0" y="408"/>
                  </a:cubicBezTo>
                  <a:lnTo>
                    <a:pt x="0" y="2388"/>
                  </a:lnTo>
                  <a:cubicBezTo>
                    <a:pt x="0" y="2614"/>
                    <a:pt x="182" y="2796"/>
                    <a:pt x="408" y="2796"/>
                  </a:cubicBezTo>
                  <a:cubicBezTo>
                    <a:pt x="633" y="2796"/>
                    <a:pt x="815" y="2614"/>
                    <a:pt x="815" y="2388"/>
                  </a:cubicBezTo>
                  <a:lnTo>
                    <a:pt x="815" y="408"/>
                  </a:lnTo>
                  <a:cubicBezTo>
                    <a:pt x="815" y="183"/>
                    <a:pt x="633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-3911925" y="-672950"/>
              <a:ext cx="20400" cy="69900"/>
            </a:xfrm>
            <a:custGeom>
              <a:avLst/>
              <a:gdLst/>
              <a:ahLst/>
              <a:cxnLst/>
              <a:rect l="l" t="t" r="r" b="b"/>
              <a:pathLst>
                <a:path w="816" h="2796" extrusionOk="0">
                  <a:moveTo>
                    <a:pt x="408" y="0"/>
                  </a:moveTo>
                  <a:cubicBezTo>
                    <a:pt x="182" y="0"/>
                    <a:pt x="0" y="183"/>
                    <a:pt x="0" y="407"/>
                  </a:cubicBezTo>
                  <a:lnTo>
                    <a:pt x="0" y="2388"/>
                  </a:lnTo>
                  <a:cubicBezTo>
                    <a:pt x="0" y="2613"/>
                    <a:pt x="182" y="2796"/>
                    <a:pt x="408" y="2796"/>
                  </a:cubicBezTo>
                  <a:cubicBezTo>
                    <a:pt x="633" y="2796"/>
                    <a:pt x="815" y="2613"/>
                    <a:pt x="815" y="2388"/>
                  </a:cubicBezTo>
                  <a:lnTo>
                    <a:pt x="815" y="408"/>
                  </a:lnTo>
                  <a:cubicBezTo>
                    <a:pt x="815" y="183"/>
                    <a:pt x="633" y="0"/>
                    <a:pt x="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-3804325" y="-780600"/>
              <a:ext cx="69925" cy="20400"/>
            </a:xfrm>
            <a:custGeom>
              <a:avLst/>
              <a:gdLst/>
              <a:ahLst/>
              <a:cxnLst/>
              <a:rect l="l" t="t" r="r" b="b"/>
              <a:pathLst>
                <a:path w="2797" h="816" extrusionOk="0">
                  <a:moveTo>
                    <a:pt x="409" y="1"/>
                  </a:moveTo>
                  <a:cubicBezTo>
                    <a:pt x="184" y="1"/>
                    <a:pt x="2" y="183"/>
                    <a:pt x="2" y="409"/>
                  </a:cubicBezTo>
                  <a:cubicBezTo>
                    <a:pt x="1" y="633"/>
                    <a:pt x="184" y="815"/>
                    <a:pt x="409" y="815"/>
                  </a:cubicBezTo>
                  <a:lnTo>
                    <a:pt x="2389" y="815"/>
                  </a:lnTo>
                  <a:cubicBezTo>
                    <a:pt x="2613" y="815"/>
                    <a:pt x="2797" y="633"/>
                    <a:pt x="2797" y="409"/>
                  </a:cubicBezTo>
                  <a:cubicBezTo>
                    <a:pt x="2797" y="183"/>
                    <a:pt x="2613" y="1"/>
                    <a:pt x="2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-4069100" y="-780600"/>
              <a:ext cx="69950" cy="20400"/>
            </a:xfrm>
            <a:custGeom>
              <a:avLst/>
              <a:gdLst/>
              <a:ahLst/>
              <a:cxnLst/>
              <a:rect l="l" t="t" r="r" b="b"/>
              <a:pathLst>
                <a:path w="2798" h="816" extrusionOk="0">
                  <a:moveTo>
                    <a:pt x="408" y="1"/>
                  </a:moveTo>
                  <a:cubicBezTo>
                    <a:pt x="183" y="1"/>
                    <a:pt x="1" y="184"/>
                    <a:pt x="2" y="409"/>
                  </a:cubicBezTo>
                  <a:cubicBezTo>
                    <a:pt x="1" y="633"/>
                    <a:pt x="184" y="815"/>
                    <a:pt x="410" y="815"/>
                  </a:cubicBezTo>
                  <a:lnTo>
                    <a:pt x="2389" y="815"/>
                  </a:lnTo>
                  <a:cubicBezTo>
                    <a:pt x="2390" y="815"/>
                    <a:pt x="2391" y="815"/>
                    <a:pt x="2391" y="815"/>
                  </a:cubicBezTo>
                  <a:cubicBezTo>
                    <a:pt x="2616" y="815"/>
                    <a:pt x="2797" y="632"/>
                    <a:pt x="2797" y="409"/>
                  </a:cubicBezTo>
                  <a:cubicBezTo>
                    <a:pt x="2797" y="183"/>
                    <a:pt x="2615" y="1"/>
                    <a:pt x="2389" y="1"/>
                  </a:cubicBezTo>
                  <a:lnTo>
                    <a:pt x="410" y="1"/>
                  </a:lnTo>
                  <a:cubicBezTo>
                    <a:pt x="409" y="1"/>
                    <a:pt x="408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-383682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4" y="1"/>
                    <a:pt x="1639" y="40"/>
                    <a:pt x="1560" y="120"/>
                  </a:cubicBezTo>
                  <a:lnTo>
                    <a:pt x="160" y="1520"/>
                  </a:lnTo>
                  <a:cubicBezTo>
                    <a:pt x="1" y="1679"/>
                    <a:pt x="1" y="1937"/>
                    <a:pt x="160" y="2097"/>
                  </a:cubicBezTo>
                  <a:cubicBezTo>
                    <a:pt x="239" y="2176"/>
                    <a:pt x="343" y="2216"/>
                    <a:pt x="448" y="2216"/>
                  </a:cubicBezTo>
                  <a:cubicBezTo>
                    <a:pt x="552" y="2216"/>
                    <a:pt x="656" y="2176"/>
                    <a:pt x="736" y="2097"/>
                  </a:cubicBezTo>
                  <a:lnTo>
                    <a:pt x="2136" y="697"/>
                  </a:lnTo>
                  <a:cubicBezTo>
                    <a:pt x="2296" y="537"/>
                    <a:pt x="2296" y="279"/>
                    <a:pt x="2136" y="120"/>
                  </a:cubicBezTo>
                  <a:cubicBezTo>
                    <a:pt x="2057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-4024050" y="-704475"/>
              <a:ext cx="57425" cy="55400"/>
            </a:xfrm>
            <a:custGeom>
              <a:avLst/>
              <a:gdLst/>
              <a:ahLst/>
              <a:cxnLst/>
              <a:rect l="l" t="t" r="r" b="b"/>
              <a:pathLst>
                <a:path w="2297" h="2216" extrusionOk="0">
                  <a:moveTo>
                    <a:pt x="1848" y="0"/>
                  </a:moveTo>
                  <a:cubicBezTo>
                    <a:pt x="1744" y="0"/>
                    <a:pt x="1640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40" y="2176"/>
                    <a:pt x="344" y="2216"/>
                    <a:pt x="449" y="2216"/>
                  </a:cubicBezTo>
                  <a:cubicBezTo>
                    <a:pt x="553" y="2216"/>
                    <a:pt x="657" y="2176"/>
                    <a:pt x="737" y="2096"/>
                  </a:cubicBezTo>
                  <a:lnTo>
                    <a:pt x="2137" y="695"/>
                  </a:lnTo>
                  <a:cubicBezTo>
                    <a:pt x="2296" y="537"/>
                    <a:pt x="2296" y="279"/>
                    <a:pt x="2137" y="120"/>
                  </a:cubicBezTo>
                  <a:cubicBezTo>
                    <a:pt x="2057" y="40"/>
                    <a:pt x="1953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-383682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3" y="0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5"/>
                  </a:cubicBezTo>
                  <a:lnTo>
                    <a:pt x="1560" y="2096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2" y="2216"/>
                    <a:pt x="2057" y="2176"/>
                    <a:pt x="2136" y="2096"/>
                  </a:cubicBezTo>
                  <a:cubicBezTo>
                    <a:pt x="2296" y="1937"/>
                    <a:pt x="2296" y="1679"/>
                    <a:pt x="2136" y="1519"/>
                  </a:cubicBezTo>
                  <a:lnTo>
                    <a:pt x="736" y="120"/>
                  </a:lnTo>
                  <a:cubicBezTo>
                    <a:pt x="656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-4024050" y="-891700"/>
              <a:ext cx="57425" cy="55425"/>
            </a:xfrm>
            <a:custGeom>
              <a:avLst/>
              <a:gdLst/>
              <a:ahLst/>
              <a:cxnLst/>
              <a:rect l="l" t="t" r="r" b="b"/>
              <a:pathLst>
                <a:path w="2297" h="2217" extrusionOk="0">
                  <a:moveTo>
                    <a:pt x="449" y="1"/>
                  </a:moveTo>
                  <a:cubicBezTo>
                    <a:pt x="344" y="1"/>
                    <a:pt x="240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1" y="2097"/>
                  </a:lnTo>
                  <a:cubicBezTo>
                    <a:pt x="1640" y="2176"/>
                    <a:pt x="1744" y="2216"/>
                    <a:pt x="1848" y="2216"/>
                  </a:cubicBezTo>
                  <a:cubicBezTo>
                    <a:pt x="1953" y="2216"/>
                    <a:pt x="2057" y="2176"/>
                    <a:pt x="2137" y="2097"/>
                  </a:cubicBezTo>
                  <a:cubicBezTo>
                    <a:pt x="2296" y="1937"/>
                    <a:pt x="2296" y="1679"/>
                    <a:pt x="2137" y="1520"/>
                  </a:cubicBezTo>
                  <a:lnTo>
                    <a:pt x="737" y="120"/>
                  </a:lnTo>
                  <a:cubicBezTo>
                    <a:pt x="657" y="40"/>
                    <a:pt x="553" y="1"/>
                    <a:pt x="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-4920550" y="-2392925"/>
              <a:ext cx="310043" cy="920375"/>
            </a:xfrm>
            <a:custGeom>
              <a:avLst/>
              <a:gdLst/>
              <a:ahLst/>
              <a:cxnLst/>
              <a:rect l="l" t="t" r="r" b="b"/>
              <a:pathLst>
                <a:path w="11427" h="36815" extrusionOk="0">
                  <a:moveTo>
                    <a:pt x="0" y="0"/>
                  </a:moveTo>
                  <a:lnTo>
                    <a:pt x="0" y="36815"/>
                  </a:lnTo>
                  <a:lnTo>
                    <a:pt x="11427" y="36815"/>
                  </a:lnTo>
                  <a:lnTo>
                    <a:pt x="11427" y="9293"/>
                  </a:lnTo>
                  <a:cubicBezTo>
                    <a:pt x="11427" y="6829"/>
                    <a:pt x="10447" y="4465"/>
                    <a:pt x="8705" y="2722"/>
                  </a:cubicBezTo>
                  <a:cubicBezTo>
                    <a:pt x="6961" y="979"/>
                    <a:pt x="4598" y="0"/>
                    <a:pt x="2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-4634925" y="-1783550"/>
              <a:ext cx="71650" cy="339875"/>
            </a:xfrm>
            <a:custGeom>
              <a:avLst/>
              <a:gdLst/>
              <a:ahLst/>
              <a:cxnLst/>
              <a:rect l="l" t="t" r="r" b="b"/>
              <a:pathLst>
                <a:path w="2866" h="13595" extrusionOk="0">
                  <a:moveTo>
                    <a:pt x="1" y="1"/>
                  </a:moveTo>
                  <a:lnTo>
                    <a:pt x="1" y="13595"/>
                  </a:lnTo>
                  <a:lnTo>
                    <a:pt x="2865" y="13595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-4920550" y="-1472550"/>
              <a:ext cx="469575" cy="309475"/>
            </a:xfrm>
            <a:custGeom>
              <a:avLst/>
              <a:gdLst/>
              <a:ahLst/>
              <a:cxnLst/>
              <a:rect l="l" t="t" r="r" b="b"/>
              <a:pathLst>
                <a:path w="18783" h="12379" extrusionOk="0">
                  <a:moveTo>
                    <a:pt x="0" y="0"/>
                  </a:moveTo>
                  <a:lnTo>
                    <a:pt x="0" y="12379"/>
                  </a:lnTo>
                  <a:lnTo>
                    <a:pt x="18782" y="12379"/>
                  </a:lnTo>
                  <a:lnTo>
                    <a:pt x="18782" y="5604"/>
                  </a:lnTo>
                  <a:cubicBezTo>
                    <a:pt x="18782" y="4118"/>
                    <a:pt x="18191" y="2693"/>
                    <a:pt x="17141" y="1642"/>
                  </a:cubicBezTo>
                  <a:cubicBezTo>
                    <a:pt x="16090" y="591"/>
                    <a:pt x="14664" y="0"/>
                    <a:pt x="13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-3438050" y="-1125100"/>
              <a:ext cx="709425" cy="709425"/>
            </a:xfrm>
            <a:custGeom>
              <a:avLst/>
              <a:gdLst/>
              <a:ahLst/>
              <a:cxnLst/>
              <a:rect l="l" t="t" r="r" b="b"/>
              <a:pathLst>
                <a:path w="28377" h="28377" extrusionOk="0">
                  <a:moveTo>
                    <a:pt x="14189" y="1"/>
                  </a:moveTo>
                  <a:cubicBezTo>
                    <a:pt x="10425" y="1"/>
                    <a:pt x="6817" y="1495"/>
                    <a:pt x="4156" y="4156"/>
                  </a:cubicBezTo>
                  <a:cubicBezTo>
                    <a:pt x="1496" y="6817"/>
                    <a:pt x="0" y="10425"/>
                    <a:pt x="0" y="14189"/>
                  </a:cubicBezTo>
                  <a:cubicBezTo>
                    <a:pt x="0" y="17952"/>
                    <a:pt x="1496" y="21560"/>
                    <a:pt x="4156" y="24221"/>
                  </a:cubicBezTo>
                  <a:cubicBezTo>
                    <a:pt x="6817" y="26882"/>
                    <a:pt x="10425" y="28377"/>
                    <a:pt x="14189" y="28377"/>
                  </a:cubicBezTo>
                  <a:cubicBezTo>
                    <a:pt x="17952" y="28377"/>
                    <a:pt x="21560" y="26882"/>
                    <a:pt x="24221" y="24221"/>
                  </a:cubicBezTo>
                  <a:cubicBezTo>
                    <a:pt x="26883" y="21560"/>
                    <a:pt x="28377" y="17952"/>
                    <a:pt x="28377" y="14189"/>
                  </a:cubicBezTo>
                  <a:cubicBezTo>
                    <a:pt x="28377" y="10425"/>
                    <a:pt x="26883" y="6817"/>
                    <a:pt x="24221" y="4156"/>
                  </a:cubicBezTo>
                  <a:cubicBezTo>
                    <a:pt x="21560" y="1495"/>
                    <a:pt x="17952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-3284150" y="-971200"/>
              <a:ext cx="401625" cy="401625"/>
            </a:xfrm>
            <a:custGeom>
              <a:avLst/>
              <a:gdLst/>
              <a:ahLst/>
              <a:cxnLst/>
              <a:rect l="l" t="t" r="r" b="b"/>
              <a:pathLst>
                <a:path w="16065" h="16065" extrusionOk="0">
                  <a:moveTo>
                    <a:pt x="8033" y="1"/>
                  </a:moveTo>
                  <a:cubicBezTo>
                    <a:pt x="5902" y="1"/>
                    <a:pt x="3859" y="846"/>
                    <a:pt x="2353" y="2352"/>
                  </a:cubicBezTo>
                  <a:cubicBezTo>
                    <a:pt x="846" y="3860"/>
                    <a:pt x="1" y="5902"/>
                    <a:pt x="1" y="8033"/>
                  </a:cubicBezTo>
                  <a:cubicBezTo>
                    <a:pt x="1" y="10163"/>
                    <a:pt x="846" y="12206"/>
                    <a:pt x="2353" y="13712"/>
                  </a:cubicBezTo>
                  <a:cubicBezTo>
                    <a:pt x="3859" y="15219"/>
                    <a:pt x="5902" y="16065"/>
                    <a:pt x="8033" y="16065"/>
                  </a:cubicBezTo>
                  <a:cubicBezTo>
                    <a:pt x="10163" y="16065"/>
                    <a:pt x="12206" y="15219"/>
                    <a:pt x="13713" y="13712"/>
                  </a:cubicBezTo>
                  <a:cubicBezTo>
                    <a:pt x="15219" y="12206"/>
                    <a:pt x="16064" y="10163"/>
                    <a:pt x="16064" y="8033"/>
                  </a:cubicBezTo>
                  <a:cubicBezTo>
                    <a:pt x="16064" y="5902"/>
                    <a:pt x="15219" y="3860"/>
                    <a:pt x="13713" y="2352"/>
                  </a:cubicBezTo>
                  <a:cubicBezTo>
                    <a:pt x="12206" y="846"/>
                    <a:pt x="10163" y="1"/>
                    <a:pt x="8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-3263225" y="-950275"/>
              <a:ext cx="359775" cy="359775"/>
            </a:xfrm>
            <a:custGeom>
              <a:avLst/>
              <a:gdLst/>
              <a:ahLst/>
              <a:cxnLst/>
              <a:rect l="l" t="t" r="r" b="b"/>
              <a:pathLst>
                <a:path w="14391" h="14391" extrusionOk="0">
                  <a:moveTo>
                    <a:pt x="7196" y="1"/>
                  </a:moveTo>
                  <a:cubicBezTo>
                    <a:pt x="5287" y="1"/>
                    <a:pt x="3457" y="759"/>
                    <a:pt x="2108" y="2109"/>
                  </a:cubicBezTo>
                  <a:cubicBezTo>
                    <a:pt x="760" y="3457"/>
                    <a:pt x="1" y="5287"/>
                    <a:pt x="1" y="7196"/>
                  </a:cubicBezTo>
                  <a:cubicBezTo>
                    <a:pt x="1" y="9104"/>
                    <a:pt x="760" y="10934"/>
                    <a:pt x="2108" y="12283"/>
                  </a:cubicBezTo>
                  <a:cubicBezTo>
                    <a:pt x="3457" y="13632"/>
                    <a:pt x="5287" y="14391"/>
                    <a:pt x="7196" y="14391"/>
                  </a:cubicBezTo>
                  <a:cubicBezTo>
                    <a:pt x="9104" y="14391"/>
                    <a:pt x="10934" y="13632"/>
                    <a:pt x="12283" y="12283"/>
                  </a:cubicBezTo>
                  <a:cubicBezTo>
                    <a:pt x="13633" y="10934"/>
                    <a:pt x="14390" y="9104"/>
                    <a:pt x="14390" y="7196"/>
                  </a:cubicBezTo>
                  <a:cubicBezTo>
                    <a:pt x="14390" y="5287"/>
                    <a:pt x="13633" y="3457"/>
                    <a:pt x="12283" y="2109"/>
                  </a:cubicBezTo>
                  <a:cubicBezTo>
                    <a:pt x="10934" y="759"/>
                    <a:pt x="9104" y="1"/>
                    <a:pt x="7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-3169325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0" y="0"/>
                  </a:moveTo>
                  <a:cubicBezTo>
                    <a:pt x="1540" y="0"/>
                    <a:pt x="0" y="1541"/>
                    <a:pt x="0" y="3441"/>
                  </a:cubicBezTo>
                  <a:cubicBezTo>
                    <a:pt x="0" y="5340"/>
                    <a:pt x="1540" y="6880"/>
                    <a:pt x="3440" y="6880"/>
                  </a:cubicBezTo>
                  <a:cubicBezTo>
                    <a:pt x="5339" y="6880"/>
                    <a:pt x="6880" y="5340"/>
                    <a:pt x="6880" y="3441"/>
                  </a:cubicBezTo>
                  <a:cubicBezTo>
                    <a:pt x="6880" y="1541"/>
                    <a:pt x="5339" y="0"/>
                    <a:pt x="3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-3093550" y="-937725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09" y="1"/>
                  </a:moveTo>
                  <a:cubicBezTo>
                    <a:pt x="183" y="1"/>
                    <a:pt x="1" y="183"/>
                    <a:pt x="1" y="408"/>
                  </a:cubicBezTo>
                  <a:lnTo>
                    <a:pt x="1" y="2388"/>
                  </a:lnTo>
                  <a:cubicBezTo>
                    <a:pt x="1" y="2614"/>
                    <a:pt x="183" y="2796"/>
                    <a:pt x="409" y="2796"/>
                  </a:cubicBezTo>
                  <a:cubicBezTo>
                    <a:pt x="634" y="2796"/>
                    <a:pt x="816" y="2614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3093550" y="-672950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09" y="0"/>
                  </a:moveTo>
                  <a:cubicBezTo>
                    <a:pt x="183" y="0"/>
                    <a:pt x="1" y="183"/>
                    <a:pt x="1" y="407"/>
                  </a:cubicBezTo>
                  <a:lnTo>
                    <a:pt x="1" y="2388"/>
                  </a:lnTo>
                  <a:cubicBezTo>
                    <a:pt x="1" y="2613"/>
                    <a:pt x="183" y="2796"/>
                    <a:pt x="409" y="2796"/>
                  </a:cubicBezTo>
                  <a:cubicBezTo>
                    <a:pt x="634" y="2796"/>
                    <a:pt x="816" y="2613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2985925" y="-780550"/>
              <a:ext cx="69925" cy="20375"/>
            </a:xfrm>
            <a:custGeom>
              <a:avLst/>
              <a:gdLst/>
              <a:ahLst/>
              <a:cxnLst/>
              <a:rect l="l" t="t" r="r" b="b"/>
              <a:pathLst>
                <a:path w="2797" h="815" extrusionOk="0">
                  <a:moveTo>
                    <a:pt x="407" y="0"/>
                  </a:moveTo>
                  <a:cubicBezTo>
                    <a:pt x="183" y="0"/>
                    <a:pt x="1" y="182"/>
                    <a:pt x="1" y="407"/>
                  </a:cubicBezTo>
                  <a:cubicBezTo>
                    <a:pt x="0" y="632"/>
                    <a:pt x="182" y="814"/>
                    <a:pt x="407" y="814"/>
                  </a:cubicBezTo>
                  <a:cubicBezTo>
                    <a:pt x="408" y="814"/>
                    <a:pt x="408" y="814"/>
                    <a:pt x="409" y="814"/>
                  </a:cubicBezTo>
                  <a:lnTo>
                    <a:pt x="2389" y="814"/>
                  </a:lnTo>
                  <a:cubicBezTo>
                    <a:pt x="2614" y="814"/>
                    <a:pt x="2796" y="632"/>
                    <a:pt x="2796" y="408"/>
                  </a:cubicBezTo>
                  <a:cubicBezTo>
                    <a:pt x="2796" y="182"/>
                    <a:pt x="2614" y="0"/>
                    <a:pt x="2389" y="0"/>
                  </a:cubicBezTo>
                  <a:lnTo>
                    <a:pt x="409" y="0"/>
                  </a:lnTo>
                  <a:cubicBezTo>
                    <a:pt x="408" y="0"/>
                    <a:pt x="408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-3250675" y="-780600"/>
              <a:ext cx="69900" cy="20400"/>
            </a:xfrm>
            <a:custGeom>
              <a:avLst/>
              <a:gdLst/>
              <a:ahLst/>
              <a:cxnLst/>
              <a:rect l="l" t="t" r="r" b="b"/>
              <a:pathLst>
                <a:path w="2796" h="816" extrusionOk="0">
                  <a:moveTo>
                    <a:pt x="2391" y="1"/>
                  </a:moveTo>
                  <a:cubicBezTo>
                    <a:pt x="2391" y="1"/>
                    <a:pt x="2390" y="1"/>
                    <a:pt x="2389" y="1"/>
                  </a:cubicBezTo>
                  <a:lnTo>
                    <a:pt x="408" y="1"/>
                  </a:lnTo>
                  <a:cubicBezTo>
                    <a:pt x="184" y="1"/>
                    <a:pt x="1" y="183"/>
                    <a:pt x="1" y="409"/>
                  </a:cubicBezTo>
                  <a:cubicBezTo>
                    <a:pt x="1" y="633"/>
                    <a:pt x="184" y="815"/>
                    <a:pt x="408" y="815"/>
                  </a:cubicBezTo>
                  <a:lnTo>
                    <a:pt x="2389" y="815"/>
                  </a:lnTo>
                  <a:cubicBezTo>
                    <a:pt x="2614" y="815"/>
                    <a:pt x="2796" y="633"/>
                    <a:pt x="2796" y="409"/>
                  </a:cubicBezTo>
                  <a:cubicBezTo>
                    <a:pt x="2796" y="184"/>
                    <a:pt x="2615" y="1"/>
                    <a:pt x="2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-301842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3" y="1"/>
                    <a:pt x="1639" y="40"/>
                    <a:pt x="1559" y="120"/>
                  </a:cubicBezTo>
                  <a:lnTo>
                    <a:pt x="160" y="1520"/>
                  </a:lnTo>
                  <a:cubicBezTo>
                    <a:pt x="0" y="1679"/>
                    <a:pt x="0" y="1937"/>
                    <a:pt x="160" y="2097"/>
                  </a:cubicBezTo>
                  <a:cubicBezTo>
                    <a:pt x="239" y="2176"/>
                    <a:pt x="344" y="2216"/>
                    <a:pt x="448" y="2216"/>
                  </a:cubicBezTo>
                  <a:cubicBezTo>
                    <a:pt x="552" y="2216"/>
                    <a:pt x="657" y="2176"/>
                    <a:pt x="736" y="2097"/>
                  </a:cubicBezTo>
                  <a:lnTo>
                    <a:pt x="2136" y="697"/>
                  </a:lnTo>
                  <a:cubicBezTo>
                    <a:pt x="2295" y="537"/>
                    <a:pt x="2295" y="279"/>
                    <a:pt x="2136" y="120"/>
                  </a:cubicBezTo>
                  <a:cubicBezTo>
                    <a:pt x="2056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-3205625" y="-704475"/>
              <a:ext cx="57375" cy="55400"/>
            </a:xfrm>
            <a:custGeom>
              <a:avLst/>
              <a:gdLst/>
              <a:ahLst/>
              <a:cxnLst/>
              <a:rect l="l" t="t" r="r" b="b"/>
              <a:pathLst>
                <a:path w="2295" h="2216" extrusionOk="0">
                  <a:moveTo>
                    <a:pt x="1848" y="0"/>
                  </a:moveTo>
                  <a:cubicBezTo>
                    <a:pt x="1744" y="0"/>
                    <a:pt x="1639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39" y="2176"/>
                    <a:pt x="343" y="2216"/>
                    <a:pt x="447" y="2216"/>
                  </a:cubicBezTo>
                  <a:cubicBezTo>
                    <a:pt x="552" y="2216"/>
                    <a:pt x="656" y="2176"/>
                    <a:pt x="736" y="2096"/>
                  </a:cubicBezTo>
                  <a:lnTo>
                    <a:pt x="2137" y="695"/>
                  </a:lnTo>
                  <a:cubicBezTo>
                    <a:pt x="2295" y="537"/>
                    <a:pt x="2295" y="279"/>
                    <a:pt x="2137" y="120"/>
                  </a:cubicBezTo>
                  <a:cubicBezTo>
                    <a:pt x="2057" y="40"/>
                    <a:pt x="1952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-301842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4" y="0"/>
                    <a:pt x="239" y="40"/>
                    <a:pt x="160" y="120"/>
                  </a:cubicBezTo>
                  <a:cubicBezTo>
                    <a:pt x="0" y="279"/>
                    <a:pt x="0" y="537"/>
                    <a:pt x="160" y="695"/>
                  </a:cubicBezTo>
                  <a:lnTo>
                    <a:pt x="1559" y="2096"/>
                  </a:lnTo>
                  <a:cubicBezTo>
                    <a:pt x="1639" y="2176"/>
                    <a:pt x="1743" y="2216"/>
                    <a:pt x="1848" y="2216"/>
                  </a:cubicBezTo>
                  <a:cubicBezTo>
                    <a:pt x="1952" y="2216"/>
                    <a:pt x="2056" y="2176"/>
                    <a:pt x="2136" y="2096"/>
                  </a:cubicBezTo>
                  <a:cubicBezTo>
                    <a:pt x="2295" y="1937"/>
                    <a:pt x="2295" y="1679"/>
                    <a:pt x="2136" y="1519"/>
                  </a:cubicBezTo>
                  <a:lnTo>
                    <a:pt x="736" y="120"/>
                  </a:lnTo>
                  <a:cubicBezTo>
                    <a:pt x="657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-3205625" y="-891700"/>
              <a:ext cx="57375" cy="55425"/>
            </a:xfrm>
            <a:custGeom>
              <a:avLst/>
              <a:gdLst/>
              <a:ahLst/>
              <a:cxnLst/>
              <a:rect l="l" t="t" r="r" b="b"/>
              <a:pathLst>
                <a:path w="2295" h="2217" extrusionOk="0">
                  <a:moveTo>
                    <a:pt x="447" y="1"/>
                  </a:moveTo>
                  <a:cubicBezTo>
                    <a:pt x="343" y="1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0" y="2097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2" y="2216"/>
                    <a:pt x="2057" y="2176"/>
                    <a:pt x="2137" y="2097"/>
                  </a:cubicBezTo>
                  <a:cubicBezTo>
                    <a:pt x="2295" y="1937"/>
                    <a:pt x="2295" y="1679"/>
                    <a:pt x="2137" y="1520"/>
                  </a:cubicBezTo>
                  <a:lnTo>
                    <a:pt x="736" y="120"/>
                  </a:lnTo>
                  <a:cubicBezTo>
                    <a:pt x="656" y="40"/>
                    <a:pt x="552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-4809925" y="-1731025"/>
              <a:ext cx="84100" cy="285775"/>
            </a:xfrm>
            <a:custGeom>
              <a:avLst/>
              <a:gdLst/>
              <a:ahLst/>
              <a:cxnLst/>
              <a:rect l="l" t="t" r="r" b="b"/>
              <a:pathLst>
                <a:path w="3364" h="11431" extrusionOk="0">
                  <a:moveTo>
                    <a:pt x="0" y="1"/>
                  </a:moveTo>
                  <a:lnTo>
                    <a:pt x="0" y="11431"/>
                  </a:lnTo>
                  <a:lnTo>
                    <a:pt x="3363" y="11431"/>
                  </a:lnTo>
                  <a:lnTo>
                    <a:pt x="33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-4809925" y="-1731025"/>
              <a:ext cx="42050" cy="285775"/>
            </a:xfrm>
            <a:custGeom>
              <a:avLst/>
              <a:gdLst/>
              <a:ahLst/>
              <a:cxnLst/>
              <a:rect l="l" t="t" r="r" b="b"/>
              <a:pathLst>
                <a:path w="1682" h="11431" extrusionOk="0">
                  <a:moveTo>
                    <a:pt x="0" y="1"/>
                  </a:moveTo>
                  <a:lnTo>
                    <a:pt x="0" y="11431"/>
                  </a:lnTo>
                  <a:lnTo>
                    <a:pt x="1682" y="11431"/>
                  </a:lnTo>
                  <a:lnTo>
                    <a:pt x="16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-4809925" y="-2222050"/>
              <a:ext cx="84100" cy="285775"/>
            </a:xfrm>
            <a:custGeom>
              <a:avLst/>
              <a:gdLst/>
              <a:ahLst/>
              <a:cxnLst/>
              <a:rect l="l" t="t" r="r" b="b"/>
              <a:pathLst>
                <a:path w="3364" h="11431" extrusionOk="0">
                  <a:moveTo>
                    <a:pt x="0" y="0"/>
                  </a:moveTo>
                  <a:lnTo>
                    <a:pt x="0" y="11430"/>
                  </a:lnTo>
                  <a:lnTo>
                    <a:pt x="3363" y="11430"/>
                  </a:lnTo>
                  <a:lnTo>
                    <a:pt x="33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-4809925" y="-2222050"/>
              <a:ext cx="42050" cy="285775"/>
            </a:xfrm>
            <a:custGeom>
              <a:avLst/>
              <a:gdLst/>
              <a:ahLst/>
              <a:cxnLst/>
              <a:rect l="l" t="t" r="r" b="b"/>
              <a:pathLst>
                <a:path w="1682" h="11431" extrusionOk="0">
                  <a:moveTo>
                    <a:pt x="0" y="0"/>
                  </a:moveTo>
                  <a:lnTo>
                    <a:pt x="0" y="11430"/>
                  </a:lnTo>
                  <a:lnTo>
                    <a:pt x="1682" y="11430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-4827025" y="-1445275"/>
              <a:ext cx="118275" cy="282225"/>
            </a:xfrm>
            <a:custGeom>
              <a:avLst/>
              <a:gdLst/>
              <a:ahLst/>
              <a:cxnLst/>
              <a:rect l="l" t="t" r="r" b="b"/>
              <a:pathLst>
                <a:path w="4731" h="11289" extrusionOk="0">
                  <a:moveTo>
                    <a:pt x="0" y="1"/>
                  </a:moveTo>
                  <a:lnTo>
                    <a:pt x="0" y="11289"/>
                  </a:lnTo>
                  <a:lnTo>
                    <a:pt x="4730" y="11289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-4827025" y="-1445275"/>
              <a:ext cx="59150" cy="282225"/>
            </a:xfrm>
            <a:custGeom>
              <a:avLst/>
              <a:gdLst/>
              <a:ahLst/>
              <a:cxnLst/>
              <a:rect l="l" t="t" r="r" b="b"/>
              <a:pathLst>
                <a:path w="2366" h="11289" extrusionOk="0">
                  <a:moveTo>
                    <a:pt x="0" y="1"/>
                  </a:moveTo>
                  <a:lnTo>
                    <a:pt x="0" y="11289"/>
                  </a:lnTo>
                  <a:lnTo>
                    <a:pt x="2366" y="1128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-4863025" y="-2133700"/>
              <a:ext cx="190300" cy="545575"/>
            </a:xfrm>
            <a:custGeom>
              <a:avLst/>
              <a:gdLst/>
              <a:ahLst/>
              <a:cxnLst/>
              <a:rect l="l" t="t" r="r" b="b"/>
              <a:pathLst>
                <a:path w="7612" h="21823" extrusionOk="0">
                  <a:moveTo>
                    <a:pt x="686" y="1"/>
                  </a:moveTo>
                  <a:cubicBezTo>
                    <a:pt x="306" y="1"/>
                    <a:pt x="0" y="308"/>
                    <a:pt x="0" y="688"/>
                  </a:cubicBezTo>
                  <a:lnTo>
                    <a:pt x="0" y="21136"/>
                  </a:lnTo>
                  <a:cubicBezTo>
                    <a:pt x="0" y="21517"/>
                    <a:pt x="306" y="21823"/>
                    <a:pt x="686" y="21823"/>
                  </a:cubicBezTo>
                  <a:lnTo>
                    <a:pt x="6924" y="21823"/>
                  </a:lnTo>
                  <a:cubicBezTo>
                    <a:pt x="7306" y="21823"/>
                    <a:pt x="7611" y="21517"/>
                    <a:pt x="7611" y="21136"/>
                  </a:cubicBezTo>
                  <a:lnTo>
                    <a:pt x="7611" y="688"/>
                  </a:lnTo>
                  <a:cubicBezTo>
                    <a:pt x="7611" y="308"/>
                    <a:pt x="7306" y="1"/>
                    <a:pt x="69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-4838100" y="-20877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-4838100" y="-201172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748" y="2253"/>
                    <a:pt x="2253" y="1749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-4838100" y="-1935675"/>
              <a:ext cx="58550" cy="56350"/>
            </a:xfrm>
            <a:custGeom>
              <a:avLst/>
              <a:gdLst/>
              <a:ahLst/>
              <a:cxnLst/>
              <a:rect l="l" t="t" r="r" b="b"/>
              <a:pathLst>
                <a:path w="2342" h="2254" extrusionOk="0">
                  <a:moveTo>
                    <a:pt x="1126" y="1"/>
                  </a:moveTo>
                  <a:cubicBezTo>
                    <a:pt x="981" y="1"/>
                    <a:pt x="835" y="29"/>
                    <a:pt x="696" y="87"/>
                  </a:cubicBezTo>
                  <a:cubicBezTo>
                    <a:pt x="275" y="261"/>
                    <a:pt x="1" y="671"/>
                    <a:pt x="1" y="1127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583" y="2253"/>
                    <a:pt x="1992" y="1979"/>
                    <a:pt x="2167" y="1558"/>
                  </a:cubicBezTo>
                  <a:cubicBezTo>
                    <a:pt x="2341" y="1137"/>
                    <a:pt x="2245" y="653"/>
                    <a:pt x="1923" y="331"/>
                  </a:cubicBezTo>
                  <a:cubicBezTo>
                    <a:pt x="1708" y="115"/>
                    <a:pt x="141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-4838100" y="-185960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0"/>
                  </a:moveTo>
                  <a:cubicBezTo>
                    <a:pt x="505" y="0"/>
                    <a:pt x="1" y="505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5"/>
                    <a:pt x="1748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-4838100" y="-178355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748" y="2253"/>
                    <a:pt x="2253" y="1749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-4838100" y="-17074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0"/>
                  </a:moveTo>
                  <a:cubicBezTo>
                    <a:pt x="505" y="0"/>
                    <a:pt x="1" y="504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4"/>
                    <a:pt x="1748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-4754000" y="-20877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-4754000" y="-201172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749" y="2253"/>
                    <a:pt x="2253" y="1749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-4754000" y="-1935675"/>
              <a:ext cx="58525" cy="56350"/>
            </a:xfrm>
            <a:custGeom>
              <a:avLst/>
              <a:gdLst/>
              <a:ahLst/>
              <a:cxnLst/>
              <a:rect l="l" t="t" r="r" b="b"/>
              <a:pathLst>
                <a:path w="2341" h="2254" extrusionOk="0">
                  <a:moveTo>
                    <a:pt x="1126" y="1"/>
                  </a:moveTo>
                  <a:cubicBezTo>
                    <a:pt x="982" y="1"/>
                    <a:pt x="835" y="29"/>
                    <a:pt x="696" y="87"/>
                  </a:cubicBezTo>
                  <a:cubicBezTo>
                    <a:pt x="275" y="261"/>
                    <a:pt x="1" y="671"/>
                    <a:pt x="1" y="1127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582" y="2253"/>
                    <a:pt x="1993" y="1979"/>
                    <a:pt x="2166" y="1558"/>
                  </a:cubicBezTo>
                  <a:cubicBezTo>
                    <a:pt x="2341" y="1137"/>
                    <a:pt x="2244" y="653"/>
                    <a:pt x="1922" y="331"/>
                  </a:cubicBezTo>
                  <a:cubicBezTo>
                    <a:pt x="1707" y="115"/>
                    <a:pt x="141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-4754000" y="-185960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0"/>
                  </a:moveTo>
                  <a:cubicBezTo>
                    <a:pt x="504" y="0"/>
                    <a:pt x="1" y="505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5"/>
                    <a:pt x="1749" y="0"/>
                    <a:pt x="1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-4754000" y="-178355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749" y="2253"/>
                    <a:pt x="2253" y="1749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-4754000" y="-17074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0"/>
                  </a:moveTo>
                  <a:cubicBezTo>
                    <a:pt x="504" y="0"/>
                    <a:pt x="1" y="504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4"/>
                    <a:pt x="1749" y="0"/>
                    <a:pt x="1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-2457425" y="-1050475"/>
              <a:ext cx="69875" cy="100225"/>
            </a:xfrm>
            <a:custGeom>
              <a:avLst/>
              <a:gdLst/>
              <a:ahLst/>
              <a:cxnLst/>
              <a:rect l="l" t="t" r="r" b="b"/>
              <a:pathLst>
                <a:path w="2795" h="4009" extrusionOk="0">
                  <a:moveTo>
                    <a:pt x="0" y="0"/>
                  </a:moveTo>
                  <a:lnTo>
                    <a:pt x="0" y="1890"/>
                  </a:lnTo>
                  <a:cubicBezTo>
                    <a:pt x="0" y="3060"/>
                    <a:pt x="949" y="4009"/>
                    <a:pt x="2119" y="4009"/>
                  </a:cubicBezTo>
                  <a:lnTo>
                    <a:pt x="2794" y="4009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-2457425" y="-1081150"/>
              <a:ext cx="69875" cy="30700"/>
            </a:xfrm>
            <a:custGeom>
              <a:avLst/>
              <a:gdLst/>
              <a:ahLst/>
              <a:cxnLst/>
              <a:rect l="l" t="t" r="r" b="b"/>
              <a:pathLst>
                <a:path w="2795" h="1228" extrusionOk="0">
                  <a:moveTo>
                    <a:pt x="0" y="0"/>
                  </a:moveTo>
                  <a:lnTo>
                    <a:pt x="0" y="1227"/>
                  </a:lnTo>
                  <a:lnTo>
                    <a:pt x="2794" y="1227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260" name="Google Shape;1260;p41"/>
          <p:cNvSpPr txBox="1">
            <a:spLocks noGrp="1"/>
          </p:cNvSpPr>
          <p:nvPr>
            <p:ph type="title"/>
          </p:nvPr>
        </p:nvSpPr>
        <p:spPr>
          <a:xfrm>
            <a:off x="805074" y="2972427"/>
            <a:ext cx="5136353" cy="14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EXPONENTIAL SMOOTHING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4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4E88B5-CA1A-6FA6-986B-7129B2DA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00" y="500976"/>
            <a:ext cx="10724000" cy="902000"/>
          </a:xfrm>
        </p:spPr>
        <p:txBody>
          <a:bodyPr/>
          <a:lstStyle/>
          <a:p>
            <a:r>
              <a:rPr lang="en-IN" sz="4400" b="1" dirty="0">
                <a:solidFill>
                  <a:srgbClr val="7887AB"/>
                </a:solidFill>
              </a:rPr>
              <a:t>ACCURACY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F0AB0-DD94-94F6-4419-9CB213C18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08"/>
          <a:stretch/>
        </p:blipFill>
        <p:spPr>
          <a:xfrm>
            <a:off x="1962689" y="1402976"/>
            <a:ext cx="8478652" cy="475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3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26F3E-927D-ACAB-9C48-592243A7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00" y="224090"/>
            <a:ext cx="10724000" cy="902000"/>
          </a:xfrm>
        </p:spPr>
        <p:txBody>
          <a:bodyPr/>
          <a:lstStyle/>
          <a:p>
            <a:r>
              <a:rPr lang="en-US" sz="4800" dirty="0"/>
              <a:t>HOLT-WINTERS MODEL - RESIDUALS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3F5A7-F557-EE32-537D-A85EE0881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7" t="7381"/>
          <a:stretch/>
        </p:blipFill>
        <p:spPr>
          <a:xfrm>
            <a:off x="5972829" y="1839686"/>
            <a:ext cx="5863543" cy="402971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9FE4020-087B-DD92-5880-15EE1936E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/>
          <a:stretch/>
        </p:blipFill>
        <p:spPr bwMode="auto">
          <a:xfrm>
            <a:off x="224999" y="1517975"/>
            <a:ext cx="5871001" cy="43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64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7C0E7B-F553-771B-0B9E-71C6DB1EB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36" y="1213133"/>
            <a:ext cx="7674213" cy="54815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6A10FD-8407-5481-6604-AF924332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56" y="163286"/>
            <a:ext cx="10724000" cy="902000"/>
          </a:xfrm>
        </p:spPr>
        <p:txBody>
          <a:bodyPr/>
          <a:lstStyle/>
          <a:p>
            <a:r>
              <a:rPr lang="en-IN" sz="4000" dirty="0"/>
              <a:t>SQUARED RESIDUALS – HW MODEL </a:t>
            </a:r>
          </a:p>
        </p:txBody>
      </p:sp>
      <p:sp>
        <p:nvSpPr>
          <p:cNvPr id="5" name="Google Shape;1267;p42">
            <a:extLst>
              <a:ext uri="{FF2B5EF4-FFF2-40B4-BE49-F238E27FC236}">
                <a16:creationId xmlns:a16="http://schemas.microsoft.com/office/drawing/2014/main" id="{4577959E-40E7-64FB-1085-AF0633EDEF8B}"/>
              </a:ext>
            </a:extLst>
          </p:cNvPr>
          <p:cNvSpPr/>
          <p:nvPr/>
        </p:nvSpPr>
        <p:spPr>
          <a:xfrm>
            <a:off x="1048658" y="2282866"/>
            <a:ext cx="2325914" cy="11461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000" dirty="0">
                <a:latin typeface="Viga"/>
              </a:rPr>
              <a:t>WAVY/SINUSOIDAL PATTERN</a:t>
            </a:r>
            <a:endParaRPr sz="2000" dirty="0">
              <a:latin typeface="Viga"/>
            </a:endParaRPr>
          </a:p>
        </p:txBody>
      </p:sp>
      <p:sp>
        <p:nvSpPr>
          <p:cNvPr id="6" name="Google Shape;1267;p42">
            <a:extLst>
              <a:ext uri="{FF2B5EF4-FFF2-40B4-BE49-F238E27FC236}">
                <a16:creationId xmlns:a16="http://schemas.microsoft.com/office/drawing/2014/main" id="{90C5A273-5320-2180-22A6-AE7796D4737C}"/>
              </a:ext>
            </a:extLst>
          </p:cNvPr>
          <p:cNvSpPr/>
          <p:nvPr/>
        </p:nvSpPr>
        <p:spPr>
          <a:xfrm>
            <a:off x="1048658" y="4264066"/>
            <a:ext cx="2325914" cy="1146134"/>
          </a:xfrm>
          <a:prstGeom prst="rect">
            <a:avLst/>
          </a:prstGeom>
          <a:solidFill>
            <a:srgbClr val="FFE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000" dirty="0">
                <a:latin typeface="Viga"/>
              </a:rPr>
              <a:t>INDICATING SEASONALITY</a:t>
            </a:r>
            <a:endParaRPr sz="2000" dirty="0">
              <a:latin typeface="Viga"/>
            </a:endParaRPr>
          </a:p>
        </p:txBody>
      </p:sp>
    </p:spTree>
    <p:extLst>
      <p:ext uri="{BB962C8B-B14F-4D97-AF65-F5344CB8AC3E}">
        <p14:creationId xmlns:p14="http://schemas.microsoft.com/office/powerpoint/2010/main" val="268539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6"/>
          <p:cNvSpPr txBox="1">
            <a:spLocks noGrp="1"/>
          </p:cNvSpPr>
          <p:nvPr>
            <p:ph type="title" idx="2"/>
          </p:nvPr>
        </p:nvSpPr>
        <p:spPr>
          <a:xfrm>
            <a:off x="6426628" y="1356667"/>
            <a:ext cx="4638400" cy="177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0650" dirty="0"/>
              <a:t>05</a:t>
            </a:r>
            <a:endParaRPr dirty="0"/>
          </a:p>
        </p:txBody>
      </p:sp>
      <p:grpSp>
        <p:nvGrpSpPr>
          <p:cNvPr id="1351" name="Google Shape;1351;p46"/>
          <p:cNvGrpSpPr/>
          <p:nvPr/>
        </p:nvGrpSpPr>
        <p:grpSpPr>
          <a:xfrm>
            <a:off x="574636" y="2618458"/>
            <a:ext cx="5187921" cy="2190744"/>
            <a:chOff x="1044498" y="1972248"/>
            <a:chExt cx="3890941" cy="1643058"/>
          </a:xfrm>
        </p:grpSpPr>
        <p:sp>
          <p:nvSpPr>
            <p:cNvPr id="1352" name="Google Shape;1352;p46"/>
            <p:cNvSpPr/>
            <p:nvPr/>
          </p:nvSpPr>
          <p:spPr>
            <a:xfrm>
              <a:off x="1220643" y="2962698"/>
              <a:ext cx="2866067" cy="340434"/>
            </a:xfrm>
            <a:custGeom>
              <a:avLst/>
              <a:gdLst/>
              <a:ahLst/>
              <a:cxnLst/>
              <a:rect l="l" t="t" r="r" b="b"/>
              <a:pathLst>
                <a:path w="158106" h="18780" extrusionOk="0">
                  <a:moveTo>
                    <a:pt x="3148" y="1"/>
                  </a:moveTo>
                  <a:cubicBezTo>
                    <a:pt x="1410" y="1"/>
                    <a:pt x="0" y="1370"/>
                    <a:pt x="0" y="3060"/>
                  </a:cubicBezTo>
                  <a:lnTo>
                    <a:pt x="0" y="15720"/>
                  </a:lnTo>
                  <a:cubicBezTo>
                    <a:pt x="0" y="17411"/>
                    <a:pt x="1409" y="18779"/>
                    <a:pt x="3148" y="18779"/>
                  </a:cubicBezTo>
                  <a:lnTo>
                    <a:pt x="154957" y="18779"/>
                  </a:lnTo>
                  <a:cubicBezTo>
                    <a:pt x="156697" y="18779"/>
                    <a:pt x="158105" y="17411"/>
                    <a:pt x="158105" y="15720"/>
                  </a:cubicBezTo>
                  <a:lnTo>
                    <a:pt x="158105" y="3060"/>
                  </a:lnTo>
                  <a:cubicBezTo>
                    <a:pt x="158105" y="1370"/>
                    <a:pt x="156696" y="1"/>
                    <a:pt x="154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3778597" y="2890388"/>
              <a:ext cx="1035135" cy="488228"/>
            </a:xfrm>
            <a:custGeom>
              <a:avLst/>
              <a:gdLst/>
              <a:ahLst/>
              <a:cxnLst/>
              <a:rect l="l" t="t" r="r" b="b"/>
              <a:pathLst>
                <a:path w="57103" h="26933" extrusionOk="0">
                  <a:moveTo>
                    <a:pt x="1" y="0"/>
                  </a:moveTo>
                  <a:lnTo>
                    <a:pt x="1" y="26932"/>
                  </a:lnTo>
                  <a:lnTo>
                    <a:pt x="57103" y="26932"/>
                  </a:lnTo>
                  <a:lnTo>
                    <a:pt x="571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1044498" y="2057103"/>
              <a:ext cx="2734135" cy="934890"/>
            </a:xfrm>
            <a:custGeom>
              <a:avLst/>
              <a:gdLst/>
              <a:ahLst/>
              <a:cxnLst/>
              <a:rect l="l" t="t" r="r" b="b"/>
              <a:pathLst>
                <a:path w="150828" h="51573" extrusionOk="0">
                  <a:moveTo>
                    <a:pt x="24728" y="0"/>
                  </a:moveTo>
                  <a:cubicBezTo>
                    <a:pt x="11070" y="0"/>
                    <a:pt x="0" y="11545"/>
                    <a:pt x="0" y="25786"/>
                  </a:cubicBezTo>
                  <a:cubicBezTo>
                    <a:pt x="0" y="40026"/>
                    <a:pt x="11071" y="51572"/>
                    <a:pt x="24728" y="51572"/>
                  </a:cubicBezTo>
                  <a:lnTo>
                    <a:pt x="126097" y="51572"/>
                  </a:lnTo>
                  <a:cubicBezTo>
                    <a:pt x="139756" y="51572"/>
                    <a:pt x="150828" y="40026"/>
                    <a:pt x="150828" y="25786"/>
                  </a:cubicBezTo>
                  <a:cubicBezTo>
                    <a:pt x="150828" y="11545"/>
                    <a:pt x="139755" y="0"/>
                    <a:pt x="126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1044498" y="2426650"/>
              <a:ext cx="2734135" cy="547541"/>
            </a:xfrm>
            <a:custGeom>
              <a:avLst/>
              <a:gdLst/>
              <a:ahLst/>
              <a:cxnLst/>
              <a:rect l="l" t="t" r="r" b="b"/>
              <a:pathLst>
                <a:path w="150828" h="30205" extrusionOk="0">
                  <a:moveTo>
                    <a:pt x="369" y="1"/>
                  </a:moveTo>
                  <a:cubicBezTo>
                    <a:pt x="125" y="1461"/>
                    <a:pt x="2" y="2939"/>
                    <a:pt x="0" y="4419"/>
                  </a:cubicBezTo>
                  <a:cubicBezTo>
                    <a:pt x="0" y="18660"/>
                    <a:pt x="11071" y="30205"/>
                    <a:pt x="24728" y="30205"/>
                  </a:cubicBezTo>
                  <a:lnTo>
                    <a:pt x="126097" y="30205"/>
                  </a:lnTo>
                  <a:cubicBezTo>
                    <a:pt x="139756" y="30205"/>
                    <a:pt x="150828" y="18660"/>
                    <a:pt x="150828" y="4419"/>
                  </a:cubicBezTo>
                  <a:cubicBezTo>
                    <a:pt x="150825" y="2938"/>
                    <a:pt x="150702" y="1461"/>
                    <a:pt x="150458" y="1"/>
                  </a:cubicBezTo>
                  <a:cubicBezTo>
                    <a:pt x="148447" y="12135"/>
                    <a:pt x="138309" y="21367"/>
                    <a:pt x="126097" y="21367"/>
                  </a:cubicBezTo>
                  <a:lnTo>
                    <a:pt x="24728" y="21367"/>
                  </a:lnTo>
                  <a:cubicBezTo>
                    <a:pt x="12516" y="21367"/>
                    <a:pt x="2379" y="12135"/>
                    <a:pt x="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3864847" y="2200220"/>
              <a:ext cx="948884" cy="984323"/>
            </a:xfrm>
            <a:custGeom>
              <a:avLst/>
              <a:gdLst/>
              <a:ahLst/>
              <a:cxnLst/>
              <a:rect l="l" t="t" r="r" b="b"/>
              <a:pathLst>
                <a:path w="52345" h="54300" extrusionOk="0">
                  <a:moveTo>
                    <a:pt x="1" y="1"/>
                  </a:moveTo>
                  <a:lnTo>
                    <a:pt x="1" y="48181"/>
                  </a:lnTo>
                  <a:lnTo>
                    <a:pt x="14043" y="48181"/>
                  </a:lnTo>
                  <a:cubicBezTo>
                    <a:pt x="14043" y="48181"/>
                    <a:pt x="16398" y="41348"/>
                    <a:pt x="26420" y="41348"/>
                  </a:cubicBezTo>
                  <a:cubicBezTo>
                    <a:pt x="26834" y="41348"/>
                    <a:pt x="27262" y="41360"/>
                    <a:pt x="27702" y="41384"/>
                  </a:cubicBezTo>
                  <a:cubicBezTo>
                    <a:pt x="40703" y="42101"/>
                    <a:pt x="42148" y="54299"/>
                    <a:pt x="42148" y="54299"/>
                  </a:cubicBezTo>
                  <a:lnTo>
                    <a:pt x="52345" y="54299"/>
                  </a:lnTo>
                  <a:lnTo>
                    <a:pt x="52345" y="22774"/>
                  </a:lnTo>
                  <a:lnTo>
                    <a:pt x="35690" y="16656"/>
                  </a:lnTo>
                  <a:lnTo>
                    <a:pt x="285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3975189" y="2797176"/>
              <a:ext cx="799042" cy="389614"/>
            </a:xfrm>
            <a:custGeom>
              <a:avLst/>
              <a:gdLst/>
              <a:ahLst/>
              <a:cxnLst/>
              <a:rect l="l" t="t" r="r" b="b"/>
              <a:pathLst>
                <a:path w="44079" h="21493" extrusionOk="0">
                  <a:moveTo>
                    <a:pt x="21453" y="0"/>
                  </a:moveTo>
                  <a:cubicBezTo>
                    <a:pt x="11490" y="0"/>
                    <a:pt x="3036" y="6436"/>
                    <a:pt x="1" y="15373"/>
                  </a:cubicBezTo>
                  <a:lnTo>
                    <a:pt x="7963" y="15373"/>
                  </a:lnTo>
                  <a:cubicBezTo>
                    <a:pt x="7963" y="15373"/>
                    <a:pt x="10317" y="8541"/>
                    <a:pt x="20343" y="8541"/>
                  </a:cubicBezTo>
                  <a:cubicBezTo>
                    <a:pt x="20756" y="8541"/>
                    <a:pt x="21183" y="8553"/>
                    <a:pt x="21622" y="8577"/>
                  </a:cubicBezTo>
                  <a:cubicBezTo>
                    <a:pt x="34624" y="9292"/>
                    <a:pt x="36068" y="21492"/>
                    <a:pt x="36068" y="21492"/>
                  </a:cubicBezTo>
                  <a:lnTo>
                    <a:pt x="44079" y="21492"/>
                  </a:lnTo>
                  <a:cubicBezTo>
                    <a:pt x="43473" y="9520"/>
                    <a:pt x="33574" y="0"/>
                    <a:pt x="21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4813713" y="3124432"/>
              <a:ext cx="121726" cy="295768"/>
            </a:xfrm>
            <a:custGeom>
              <a:avLst/>
              <a:gdLst/>
              <a:ahLst/>
              <a:cxnLst/>
              <a:rect l="l" t="t" r="r" b="b"/>
              <a:pathLst>
                <a:path w="6715" h="16316" extrusionOk="0">
                  <a:moveTo>
                    <a:pt x="1" y="1"/>
                  </a:moveTo>
                  <a:lnTo>
                    <a:pt x="1" y="16315"/>
                  </a:lnTo>
                  <a:lnTo>
                    <a:pt x="6715" y="16315"/>
                  </a:lnTo>
                  <a:lnTo>
                    <a:pt x="6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4813713" y="2773230"/>
              <a:ext cx="41603" cy="378955"/>
            </a:xfrm>
            <a:custGeom>
              <a:avLst/>
              <a:gdLst/>
              <a:ahLst/>
              <a:cxnLst/>
              <a:rect l="l" t="t" r="r" b="b"/>
              <a:pathLst>
                <a:path w="2295" h="20905" extrusionOk="0">
                  <a:moveTo>
                    <a:pt x="1" y="0"/>
                  </a:moveTo>
                  <a:lnTo>
                    <a:pt x="1" y="20904"/>
                  </a:lnTo>
                  <a:lnTo>
                    <a:pt x="2295" y="20904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4716658" y="2677027"/>
              <a:ext cx="46243" cy="173371"/>
            </a:xfrm>
            <a:custGeom>
              <a:avLst/>
              <a:gdLst/>
              <a:ahLst/>
              <a:cxnLst/>
              <a:rect l="l" t="t" r="r" b="b"/>
              <a:pathLst>
                <a:path w="2551" h="9564" extrusionOk="0">
                  <a:moveTo>
                    <a:pt x="1" y="0"/>
                  </a:moveTo>
                  <a:lnTo>
                    <a:pt x="1" y="9564"/>
                  </a:lnTo>
                  <a:lnTo>
                    <a:pt x="2550" y="9564"/>
                  </a:lnTo>
                  <a:lnTo>
                    <a:pt x="25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4086710" y="3060750"/>
              <a:ext cx="554520" cy="554556"/>
            </a:xfrm>
            <a:custGeom>
              <a:avLst/>
              <a:gdLst/>
              <a:ahLst/>
              <a:cxnLst/>
              <a:rect l="l" t="t" r="r" b="b"/>
              <a:pathLst>
                <a:path w="30590" h="30592" extrusionOk="0">
                  <a:moveTo>
                    <a:pt x="15286" y="1"/>
                  </a:moveTo>
                  <a:cubicBezTo>
                    <a:pt x="14478" y="1"/>
                    <a:pt x="13796" y="511"/>
                    <a:pt x="13529" y="1223"/>
                  </a:cubicBezTo>
                  <a:cubicBezTo>
                    <a:pt x="12913" y="1300"/>
                    <a:pt x="12304" y="1415"/>
                    <a:pt x="11703" y="1570"/>
                  </a:cubicBezTo>
                  <a:cubicBezTo>
                    <a:pt x="11346" y="1182"/>
                    <a:pt x="10839" y="958"/>
                    <a:pt x="10313" y="958"/>
                  </a:cubicBezTo>
                  <a:cubicBezTo>
                    <a:pt x="10082" y="958"/>
                    <a:pt x="9847" y="1001"/>
                    <a:pt x="9619" y="1093"/>
                  </a:cubicBezTo>
                  <a:lnTo>
                    <a:pt x="9602" y="1100"/>
                  </a:lnTo>
                  <a:cubicBezTo>
                    <a:pt x="8853" y="1399"/>
                    <a:pt x="8410" y="2125"/>
                    <a:pt x="8424" y="2885"/>
                  </a:cubicBezTo>
                  <a:cubicBezTo>
                    <a:pt x="7785" y="3241"/>
                    <a:pt x="7172" y="3646"/>
                    <a:pt x="6594" y="4097"/>
                  </a:cubicBezTo>
                  <a:cubicBezTo>
                    <a:pt x="6346" y="3984"/>
                    <a:pt x="6078" y="3927"/>
                    <a:pt x="5810" y="3927"/>
                  </a:cubicBezTo>
                  <a:cubicBezTo>
                    <a:pt x="5331" y="3927"/>
                    <a:pt x="4852" y="4108"/>
                    <a:pt x="4487" y="4474"/>
                  </a:cubicBezTo>
                  <a:lnTo>
                    <a:pt x="4474" y="4488"/>
                  </a:lnTo>
                  <a:cubicBezTo>
                    <a:pt x="3903" y="5060"/>
                    <a:pt x="3780" y="5903"/>
                    <a:pt x="4094" y="6596"/>
                  </a:cubicBezTo>
                  <a:cubicBezTo>
                    <a:pt x="3675" y="7138"/>
                    <a:pt x="3294" y="7707"/>
                    <a:pt x="2956" y="8302"/>
                  </a:cubicBezTo>
                  <a:cubicBezTo>
                    <a:pt x="2936" y="8302"/>
                    <a:pt x="2916" y="8301"/>
                    <a:pt x="2896" y="8301"/>
                  </a:cubicBezTo>
                  <a:cubicBezTo>
                    <a:pt x="2157" y="8301"/>
                    <a:pt x="1458" y="8735"/>
                    <a:pt x="1158" y="9461"/>
                  </a:cubicBezTo>
                  <a:lnTo>
                    <a:pt x="1151" y="9479"/>
                  </a:lnTo>
                  <a:cubicBezTo>
                    <a:pt x="843" y="10224"/>
                    <a:pt x="1055" y="11047"/>
                    <a:pt x="1609" y="11566"/>
                  </a:cubicBezTo>
                  <a:cubicBezTo>
                    <a:pt x="1433" y="12211"/>
                    <a:pt x="1305" y="12867"/>
                    <a:pt x="1222" y="13530"/>
                  </a:cubicBezTo>
                  <a:cubicBezTo>
                    <a:pt x="511" y="13798"/>
                    <a:pt x="1" y="14480"/>
                    <a:pt x="1" y="15286"/>
                  </a:cubicBezTo>
                  <a:lnTo>
                    <a:pt x="1" y="15307"/>
                  </a:lnTo>
                  <a:cubicBezTo>
                    <a:pt x="1" y="16115"/>
                    <a:pt x="510" y="16798"/>
                    <a:pt x="1222" y="17064"/>
                  </a:cubicBezTo>
                  <a:cubicBezTo>
                    <a:pt x="1315" y="17811"/>
                    <a:pt x="1467" y="18548"/>
                    <a:pt x="1677" y="19269"/>
                  </a:cubicBezTo>
                  <a:cubicBezTo>
                    <a:pt x="1131" y="19798"/>
                    <a:pt x="936" y="20626"/>
                    <a:pt x="1257" y="21365"/>
                  </a:cubicBezTo>
                  <a:lnTo>
                    <a:pt x="1262" y="21383"/>
                  </a:lnTo>
                  <a:cubicBezTo>
                    <a:pt x="1571" y="22094"/>
                    <a:pt x="2266" y="22512"/>
                    <a:pt x="2993" y="22512"/>
                  </a:cubicBezTo>
                  <a:cubicBezTo>
                    <a:pt x="3023" y="22512"/>
                    <a:pt x="3052" y="22512"/>
                    <a:pt x="3081" y="22510"/>
                  </a:cubicBezTo>
                  <a:cubicBezTo>
                    <a:pt x="3388" y="23027"/>
                    <a:pt x="3726" y="23524"/>
                    <a:pt x="4094" y="23997"/>
                  </a:cubicBezTo>
                  <a:cubicBezTo>
                    <a:pt x="3780" y="24692"/>
                    <a:pt x="3904" y="25535"/>
                    <a:pt x="4474" y="26106"/>
                  </a:cubicBezTo>
                  <a:lnTo>
                    <a:pt x="4487" y="26119"/>
                  </a:lnTo>
                  <a:cubicBezTo>
                    <a:pt x="4852" y="26486"/>
                    <a:pt x="5331" y="26667"/>
                    <a:pt x="5811" y="26667"/>
                  </a:cubicBezTo>
                  <a:cubicBezTo>
                    <a:pt x="6079" y="26667"/>
                    <a:pt x="6347" y="26611"/>
                    <a:pt x="6596" y="26498"/>
                  </a:cubicBezTo>
                  <a:cubicBezTo>
                    <a:pt x="7262" y="27017"/>
                    <a:pt x="7975" y="27477"/>
                    <a:pt x="8725" y="27868"/>
                  </a:cubicBezTo>
                  <a:cubicBezTo>
                    <a:pt x="8727" y="28629"/>
                    <a:pt x="9189" y="29344"/>
                    <a:pt x="9943" y="29625"/>
                  </a:cubicBezTo>
                  <a:lnTo>
                    <a:pt x="9965" y="29634"/>
                  </a:lnTo>
                  <a:cubicBezTo>
                    <a:pt x="10180" y="29714"/>
                    <a:pt x="10400" y="29752"/>
                    <a:pt x="10616" y="29752"/>
                  </a:cubicBezTo>
                  <a:cubicBezTo>
                    <a:pt x="11159" y="29752"/>
                    <a:pt x="11679" y="29513"/>
                    <a:pt x="12037" y="29102"/>
                  </a:cubicBezTo>
                  <a:cubicBezTo>
                    <a:pt x="12529" y="29218"/>
                    <a:pt x="13027" y="29307"/>
                    <a:pt x="13528" y="29370"/>
                  </a:cubicBezTo>
                  <a:cubicBezTo>
                    <a:pt x="13794" y="30081"/>
                    <a:pt x="14478" y="30591"/>
                    <a:pt x="15285" y="30591"/>
                  </a:cubicBezTo>
                  <a:lnTo>
                    <a:pt x="15307" y="30591"/>
                  </a:lnTo>
                  <a:cubicBezTo>
                    <a:pt x="16114" y="30591"/>
                    <a:pt x="16795" y="30081"/>
                    <a:pt x="17064" y="29370"/>
                  </a:cubicBezTo>
                  <a:cubicBezTo>
                    <a:pt x="17678" y="29293"/>
                    <a:pt x="18288" y="29177"/>
                    <a:pt x="18888" y="29023"/>
                  </a:cubicBezTo>
                  <a:cubicBezTo>
                    <a:pt x="19246" y="29411"/>
                    <a:pt x="19751" y="29635"/>
                    <a:pt x="20277" y="29635"/>
                  </a:cubicBezTo>
                  <a:cubicBezTo>
                    <a:pt x="20508" y="29635"/>
                    <a:pt x="20743" y="29592"/>
                    <a:pt x="20971" y="29501"/>
                  </a:cubicBezTo>
                  <a:lnTo>
                    <a:pt x="20989" y="29493"/>
                  </a:lnTo>
                  <a:cubicBezTo>
                    <a:pt x="21715" y="29200"/>
                    <a:pt x="22184" y="28489"/>
                    <a:pt x="22166" y="27707"/>
                  </a:cubicBezTo>
                  <a:cubicBezTo>
                    <a:pt x="22806" y="27352"/>
                    <a:pt x="23418" y="26947"/>
                    <a:pt x="23996" y="26498"/>
                  </a:cubicBezTo>
                  <a:cubicBezTo>
                    <a:pt x="24245" y="26611"/>
                    <a:pt x="24513" y="26667"/>
                    <a:pt x="24780" y="26667"/>
                  </a:cubicBezTo>
                  <a:cubicBezTo>
                    <a:pt x="25260" y="26667"/>
                    <a:pt x="25738" y="26486"/>
                    <a:pt x="26104" y="26119"/>
                  </a:cubicBezTo>
                  <a:lnTo>
                    <a:pt x="26117" y="26106"/>
                  </a:lnTo>
                  <a:cubicBezTo>
                    <a:pt x="26688" y="25535"/>
                    <a:pt x="26810" y="24692"/>
                    <a:pt x="26494" y="23997"/>
                  </a:cubicBezTo>
                  <a:cubicBezTo>
                    <a:pt x="26915" y="23458"/>
                    <a:pt x="27296" y="22890"/>
                    <a:pt x="27633" y="22295"/>
                  </a:cubicBezTo>
                  <a:cubicBezTo>
                    <a:pt x="27651" y="22295"/>
                    <a:pt x="27669" y="22295"/>
                    <a:pt x="27687" y="22295"/>
                  </a:cubicBezTo>
                  <a:cubicBezTo>
                    <a:pt x="28428" y="22295"/>
                    <a:pt x="29132" y="21864"/>
                    <a:pt x="29433" y="21136"/>
                  </a:cubicBezTo>
                  <a:lnTo>
                    <a:pt x="29441" y="21117"/>
                  </a:lnTo>
                  <a:cubicBezTo>
                    <a:pt x="29746" y="20371"/>
                    <a:pt x="29537" y="19549"/>
                    <a:pt x="28982" y="19027"/>
                  </a:cubicBezTo>
                  <a:cubicBezTo>
                    <a:pt x="29156" y="18384"/>
                    <a:pt x="29286" y="17727"/>
                    <a:pt x="29367" y="17065"/>
                  </a:cubicBezTo>
                  <a:cubicBezTo>
                    <a:pt x="30081" y="16798"/>
                    <a:pt x="30590" y="16115"/>
                    <a:pt x="30590" y="15308"/>
                  </a:cubicBezTo>
                  <a:lnTo>
                    <a:pt x="30590" y="15286"/>
                  </a:lnTo>
                  <a:cubicBezTo>
                    <a:pt x="30590" y="14479"/>
                    <a:pt x="30081" y="13798"/>
                    <a:pt x="29367" y="13529"/>
                  </a:cubicBezTo>
                  <a:cubicBezTo>
                    <a:pt x="29275" y="12784"/>
                    <a:pt x="29124" y="12047"/>
                    <a:pt x="28914" y="11326"/>
                  </a:cubicBezTo>
                  <a:cubicBezTo>
                    <a:pt x="29459" y="10796"/>
                    <a:pt x="29654" y="9967"/>
                    <a:pt x="29336" y="9228"/>
                  </a:cubicBezTo>
                  <a:lnTo>
                    <a:pt x="29327" y="9210"/>
                  </a:lnTo>
                  <a:cubicBezTo>
                    <a:pt x="29020" y="8501"/>
                    <a:pt x="28329" y="8082"/>
                    <a:pt x="27603" y="8082"/>
                  </a:cubicBezTo>
                  <a:cubicBezTo>
                    <a:pt x="27571" y="8082"/>
                    <a:pt x="27540" y="8082"/>
                    <a:pt x="27509" y="8084"/>
                  </a:cubicBezTo>
                  <a:cubicBezTo>
                    <a:pt x="27204" y="7567"/>
                    <a:pt x="26866" y="7070"/>
                    <a:pt x="26496" y="6596"/>
                  </a:cubicBezTo>
                  <a:cubicBezTo>
                    <a:pt x="26811" y="5903"/>
                    <a:pt x="26690" y="5059"/>
                    <a:pt x="26118" y="4488"/>
                  </a:cubicBezTo>
                  <a:lnTo>
                    <a:pt x="26104" y="4474"/>
                  </a:lnTo>
                  <a:cubicBezTo>
                    <a:pt x="25738" y="4108"/>
                    <a:pt x="25260" y="3927"/>
                    <a:pt x="24782" y="3927"/>
                  </a:cubicBezTo>
                  <a:cubicBezTo>
                    <a:pt x="24513" y="3927"/>
                    <a:pt x="24245" y="3984"/>
                    <a:pt x="23996" y="4097"/>
                  </a:cubicBezTo>
                  <a:cubicBezTo>
                    <a:pt x="23328" y="3577"/>
                    <a:pt x="22616" y="3118"/>
                    <a:pt x="21867" y="2725"/>
                  </a:cubicBezTo>
                  <a:cubicBezTo>
                    <a:pt x="21862" y="1964"/>
                    <a:pt x="21401" y="1249"/>
                    <a:pt x="20648" y="968"/>
                  </a:cubicBezTo>
                  <a:lnTo>
                    <a:pt x="20627" y="959"/>
                  </a:lnTo>
                  <a:cubicBezTo>
                    <a:pt x="20412" y="879"/>
                    <a:pt x="20192" y="841"/>
                    <a:pt x="19975" y="841"/>
                  </a:cubicBezTo>
                  <a:cubicBezTo>
                    <a:pt x="19432" y="841"/>
                    <a:pt x="18912" y="1080"/>
                    <a:pt x="18555" y="1491"/>
                  </a:cubicBezTo>
                  <a:cubicBezTo>
                    <a:pt x="18063" y="1376"/>
                    <a:pt x="17564" y="1286"/>
                    <a:pt x="17064" y="1223"/>
                  </a:cubicBezTo>
                  <a:cubicBezTo>
                    <a:pt x="16795" y="512"/>
                    <a:pt x="16114" y="1"/>
                    <a:pt x="15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4231476" y="3205571"/>
              <a:ext cx="264915" cy="264915"/>
            </a:xfrm>
            <a:custGeom>
              <a:avLst/>
              <a:gdLst/>
              <a:ahLst/>
              <a:cxnLst/>
              <a:rect l="l" t="t" r="r" b="b"/>
              <a:pathLst>
                <a:path w="14614" h="14614" extrusionOk="0">
                  <a:moveTo>
                    <a:pt x="7309" y="0"/>
                  </a:moveTo>
                  <a:cubicBezTo>
                    <a:pt x="3273" y="0"/>
                    <a:pt x="1" y="3271"/>
                    <a:pt x="1" y="7307"/>
                  </a:cubicBezTo>
                  <a:cubicBezTo>
                    <a:pt x="1" y="11343"/>
                    <a:pt x="3273" y="14614"/>
                    <a:pt x="7309" y="14614"/>
                  </a:cubicBezTo>
                  <a:cubicBezTo>
                    <a:pt x="11343" y="14614"/>
                    <a:pt x="14614" y="11343"/>
                    <a:pt x="14614" y="7307"/>
                  </a:cubicBezTo>
                  <a:cubicBezTo>
                    <a:pt x="14614" y="3273"/>
                    <a:pt x="11343" y="0"/>
                    <a:pt x="73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4290988" y="3265065"/>
              <a:ext cx="145926" cy="145908"/>
            </a:xfrm>
            <a:custGeom>
              <a:avLst/>
              <a:gdLst/>
              <a:ahLst/>
              <a:cxnLst/>
              <a:rect l="l" t="t" r="r" b="b"/>
              <a:pathLst>
                <a:path w="8050" h="8049" extrusionOk="0">
                  <a:moveTo>
                    <a:pt x="4026" y="0"/>
                  </a:moveTo>
                  <a:cubicBezTo>
                    <a:pt x="1804" y="0"/>
                    <a:pt x="1" y="1802"/>
                    <a:pt x="1" y="4025"/>
                  </a:cubicBezTo>
                  <a:cubicBezTo>
                    <a:pt x="1" y="6246"/>
                    <a:pt x="1803" y="8048"/>
                    <a:pt x="4026" y="8048"/>
                  </a:cubicBezTo>
                  <a:cubicBezTo>
                    <a:pt x="6247" y="8048"/>
                    <a:pt x="8049" y="6246"/>
                    <a:pt x="8049" y="4025"/>
                  </a:cubicBezTo>
                  <a:cubicBezTo>
                    <a:pt x="8049" y="1805"/>
                    <a:pt x="6246" y="0"/>
                    <a:pt x="4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4335963" y="3310058"/>
              <a:ext cx="58189" cy="55960"/>
            </a:xfrm>
            <a:custGeom>
              <a:avLst/>
              <a:gdLst/>
              <a:ahLst/>
              <a:cxnLst/>
              <a:rect l="l" t="t" r="r" b="b"/>
              <a:pathLst>
                <a:path w="3210" h="3087" extrusionOk="0">
                  <a:moveTo>
                    <a:pt x="1548" y="0"/>
                  </a:moveTo>
                  <a:cubicBezTo>
                    <a:pt x="1547" y="0"/>
                    <a:pt x="1546" y="0"/>
                    <a:pt x="1545" y="0"/>
                  </a:cubicBezTo>
                  <a:cubicBezTo>
                    <a:pt x="693" y="0"/>
                    <a:pt x="2" y="691"/>
                    <a:pt x="2" y="1543"/>
                  </a:cubicBezTo>
                  <a:cubicBezTo>
                    <a:pt x="1" y="2167"/>
                    <a:pt x="378" y="2731"/>
                    <a:pt x="954" y="2969"/>
                  </a:cubicBezTo>
                  <a:cubicBezTo>
                    <a:pt x="1145" y="3048"/>
                    <a:pt x="1346" y="3087"/>
                    <a:pt x="1545" y="3087"/>
                  </a:cubicBezTo>
                  <a:cubicBezTo>
                    <a:pt x="1947" y="3087"/>
                    <a:pt x="2341" y="2930"/>
                    <a:pt x="2637" y="2635"/>
                  </a:cubicBezTo>
                  <a:cubicBezTo>
                    <a:pt x="3078" y="2194"/>
                    <a:pt x="3210" y="1530"/>
                    <a:pt x="2971" y="953"/>
                  </a:cubicBezTo>
                  <a:cubicBezTo>
                    <a:pt x="2733" y="377"/>
                    <a:pt x="2171" y="0"/>
                    <a:pt x="1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2761988" y="1972248"/>
              <a:ext cx="566883" cy="135594"/>
            </a:xfrm>
            <a:custGeom>
              <a:avLst/>
              <a:gdLst/>
              <a:ahLst/>
              <a:cxnLst/>
              <a:rect l="l" t="t" r="r" b="b"/>
              <a:pathLst>
                <a:path w="31272" h="7480" extrusionOk="0">
                  <a:moveTo>
                    <a:pt x="3059" y="1"/>
                  </a:moveTo>
                  <a:cubicBezTo>
                    <a:pt x="1369" y="1"/>
                    <a:pt x="0" y="1370"/>
                    <a:pt x="0" y="3061"/>
                  </a:cubicBezTo>
                  <a:lnTo>
                    <a:pt x="0" y="4419"/>
                  </a:lnTo>
                  <a:cubicBezTo>
                    <a:pt x="0" y="6109"/>
                    <a:pt x="1369" y="7479"/>
                    <a:pt x="3059" y="7479"/>
                  </a:cubicBezTo>
                  <a:lnTo>
                    <a:pt x="28212" y="7479"/>
                  </a:lnTo>
                  <a:cubicBezTo>
                    <a:pt x="29900" y="7479"/>
                    <a:pt x="31272" y="6109"/>
                    <a:pt x="31272" y="4419"/>
                  </a:cubicBezTo>
                  <a:lnTo>
                    <a:pt x="31272" y="3061"/>
                  </a:lnTo>
                  <a:cubicBezTo>
                    <a:pt x="31272" y="1370"/>
                    <a:pt x="29900" y="1"/>
                    <a:pt x="28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1535663" y="1972248"/>
              <a:ext cx="566883" cy="135594"/>
            </a:xfrm>
            <a:custGeom>
              <a:avLst/>
              <a:gdLst/>
              <a:ahLst/>
              <a:cxnLst/>
              <a:rect l="l" t="t" r="r" b="b"/>
              <a:pathLst>
                <a:path w="31272" h="7480" extrusionOk="0">
                  <a:moveTo>
                    <a:pt x="3061" y="1"/>
                  </a:moveTo>
                  <a:cubicBezTo>
                    <a:pt x="1370" y="1"/>
                    <a:pt x="1" y="1370"/>
                    <a:pt x="1" y="3061"/>
                  </a:cubicBezTo>
                  <a:lnTo>
                    <a:pt x="1" y="4419"/>
                  </a:lnTo>
                  <a:cubicBezTo>
                    <a:pt x="1" y="6109"/>
                    <a:pt x="1370" y="7479"/>
                    <a:pt x="3061" y="7479"/>
                  </a:cubicBezTo>
                  <a:lnTo>
                    <a:pt x="28213" y="7479"/>
                  </a:lnTo>
                  <a:cubicBezTo>
                    <a:pt x="29901" y="7479"/>
                    <a:pt x="31271" y="6109"/>
                    <a:pt x="31271" y="4419"/>
                  </a:cubicBezTo>
                  <a:lnTo>
                    <a:pt x="31271" y="3061"/>
                  </a:lnTo>
                  <a:cubicBezTo>
                    <a:pt x="31271" y="1370"/>
                    <a:pt x="29902" y="1"/>
                    <a:pt x="2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2342989" y="3184525"/>
              <a:ext cx="1546566" cy="194091"/>
            </a:xfrm>
            <a:custGeom>
              <a:avLst/>
              <a:gdLst/>
              <a:ahLst/>
              <a:cxnLst/>
              <a:rect l="l" t="t" r="r" b="b"/>
              <a:pathLst>
                <a:path w="85316" h="10707" extrusionOk="0">
                  <a:moveTo>
                    <a:pt x="1" y="0"/>
                  </a:moveTo>
                  <a:lnTo>
                    <a:pt x="1" y="10706"/>
                  </a:lnTo>
                  <a:lnTo>
                    <a:pt x="85316" y="10706"/>
                  </a:lnTo>
                  <a:lnTo>
                    <a:pt x="85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1065961" y="2269557"/>
              <a:ext cx="2695324" cy="118735"/>
            </a:xfrm>
            <a:custGeom>
              <a:avLst/>
              <a:gdLst/>
              <a:ahLst/>
              <a:cxnLst/>
              <a:rect l="l" t="t" r="r" b="b"/>
              <a:pathLst>
                <a:path w="148687" h="6550" extrusionOk="0">
                  <a:moveTo>
                    <a:pt x="2939" y="0"/>
                  </a:moveTo>
                  <a:cubicBezTo>
                    <a:pt x="1664" y="2037"/>
                    <a:pt x="675" y="4242"/>
                    <a:pt x="0" y="6549"/>
                  </a:cubicBezTo>
                  <a:lnTo>
                    <a:pt x="148687" y="6549"/>
                  </a:lnTo>
                  <a:cubicBezTo>
                    <a:pt x="148013" y="4242"/>
                    <a:pt x="147025" y="2037"/>
                    <a:pt x="145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2003932" y="3053825"/>
              <a:ext cx="554556" cy="554556"/>
            </a:xfrm>
            <a:custGeom>
              <a:avLst/>
              <a:gdLst/>
              <a:ahLst/>
              <a:cxnLst/>
              <a:rect l="l" t="t" r="r" b="b"/>
              <a:pathLst>
                <a:path w="30592" h="30592" extrusionOk="0">
                  <a:moveTo>
                    <a:pt x="15286" y="1"/>
                  </a:moveTo>
                  <a:cubicBezTo>
                    <a:pt x="14479" y="1"/>
                    <a:pt x="13797" y="510"/>
                    <a:pt x="13530" y="1224"/>
                  </a:cubicBezTo>
                  <a:cubicBezTo>
                    <a:pt x="12914" y="1299"/>
                    <a:pt x="12304" y="1414"/>
                    <a:pt x="11704" y="1569"/>
                  </a:cubicBezTo>
                  <a:cubicBezTo>
                    <a:pt x="11345" y="1181"/>
                    <a:pt x="10839" y="958"/>
                    <a:pt x="10314" y="958"/>
                  </a:cubicBezTo>
                  <a:cubicBezTo>
                    <a:pt x="10083" y="958"/>
                    <a:pt x="9848" y="1001"/>
                    <a:pt x="9620" y="1092"/>
                  </a:cubicBezTo>
                  <a:lnTo>
                    <a:pt x="9602" y="1100"/>
                  </a:lnTo>
                  <a:cubicBezTo>
                    <a:pt x="8855" y="1399"/>
                    <a:pt x="8410" y="2124"/>
                    <a:pt x="8426" y="2884"/>
                  </a:cubicBezTo>
                  <a:cubicBezTo>
                    <a:pt x="7786" y="3240"/>
                    <a:pt x="7174" y="3645"/>
                    <a:pt x="6596" y="4096"/>
                  </a:cubicBezTo>
                  <a:cubicBezTo>
                    <a:pt x="6347" y="3983"/>
                    <a:pt x="6078" y="3926"/>
                    <a:pt x="5811" y="3926"/>
                  </a:cubicBezTo>
                  <a:cubicBezTo>
                    <a:pt x="5331" y="3926"/>
                    <a:pt x="4853" y="4108"/>
                    <a:pt x="4487" y="4474"/>
                  </a:cubicBezTo>
                  <a:lnTo>
                    <a:pt x="4474" y="4487"/>
                  </a:lnTo>
                  <a:cubicBezTo>
                    <a:pt x="3904" y="5058"/>
                    <a:pt x="3780" y="5900"/>
                    <a:pt x="4095" y="6595"/>
                  </a:cubicBezTo>
                  <a:cubicBezTo>
                    <a:pt x="3676" y="7135"/>
                    <a:pt x="3294" y="7705"/>
                    <a:pt x="2957" y="8300"/>
                  </a:cubicBezTo>
                  <a:cubicBezTo>
                    <a:pt x="2938" y="8299"/>
                    <a:pt x="2919" y="8299"/>
                    <a:pt x="2900" y="8299"/>
                  </a:cubicBezTo>
                  <a:cubicBezTo>
                    <a:pt x="2160" y="8299"/>
                    <a:pt x="1459" y="8733"/>
                    <a:pt x="1158" y="9460"/>
                  </a:cubicBezTo>
                  <a:lnTo>
                    <a:pt x="1152" y="9476"/>
                  </a:lnTo>
                  <a:cubicBezTo>
                    <a:pt x="843" y="10222"/>
                    <a:pt x="1055" y="11046"/>
                    <a:pt x="1609" y="11566"/>
                  </a:cubicBezTo>
                  <a:cubicBezTo>
                    <a:pt x="1434" y="12211"/>
                    <a:pt x="1304" y="12866"/>
                    <a:pt x="1223" y="13528"/>
                  </a:cubicBezTo>
                  <a:cubicBezTo>
                    <a:pt x="511" y="13797"/>
                    <a:pt x="0" y="14479"/>
                    <a:pt x="0" y="15285"/>
                  </a:cubicBezTo>
                  <a:lnTo>
                    <a:pt x="0" y="15307"/>
                  </a:lnTo>
                  <a:cubicBezTo>
                    <a:pt x="0" y="16113"/>
                    <a:pt x="511" y="16795"/>
                    <a:pt x="1223" y="17063"/>
                  </a:cubicBezTo>
                  <a:cubicBezTo>
                    <a:pt x="1317" y="17809"/>
                    <a:pt x="1468" y="18547"/>
                    <a:pt x="1678" y="19269"/>
                  </a:cubicBezTo>
                  <a:cubicBezTo>
                    <a:pt x="1132" y="19797"/>
                    <a:pt x="937" y="20626"/>
                    <a:pt x="1257" y="21364"/>
                  </a:cubicBezTo>
                  <a:lnTo>
                    <a:pt x="1263" y="21382"/>
                  </a:lnTo>
                  <a:cubicBezTo>
                    <a:pt x="1573" y="22094"/>
                    <a:pt x="2264" y="22512"/>
                    <a:pt x="2990" y="22512"/>
                  </a:cubicBezTo>
                  <a:cubicBezTo>
                    <a:pt x="3021" y="22512"/>
                    <a:pt x="3051" y="22511"/>
                    <a:pt x="3081" y="22509"/>
                  </a:cubicBezTo>
                  <a:cubicBezTo>
                    <a:pt x="3388" y="23027"/>
                    <a:pt x="3727" y="23523"/>
                    <a:pt x="4095" y="23996"/>
                  </a:cubicBezTo>
                  <a:cubicBezTo>
                    <a:pt x="3780" y="24691"/>
                    <a:pt x="3903" y="25536"/>
                    <a:pt x="4474" y="26104"/>
                  </a:cubicBezTo>
                  <a:lnTo>
                    <a:pt x="4487" y="26120"/>
                  </a:lnTo>
                  <a:cubicBezTo>
                    <a:pt x="4852" y="26486"/>
                    <a:pt x="5330" y="26667"/>
                    <a:pt x="5810" y="26667"/>
                  </a:cubicBezTo>
                  <a:cubicBezTo>
                    <a:pt x="6079" y="26667"/>
                    <a:pt x="6347" y="26610"/>
                    <a:pt x="6597" y="26497"/>
                  </a:cubicBezTo>
                  <a:cubicBezTo>
                    <a:pt x="7263" y="27016"/>
                    <a:pt x="7976" y="27476"/>
                    <a:pt x="8725" y="27868"/>
                  </a:cubicBezTo>
                  <a:cubicBezTo>
                    <a:pt x="8727" y="28630"/>
                    <a:pt x="9189" y="29345"/>
                    <a:pt x="9944" y="29626"/>
                  </a:cubicBezTo>
                  <a:lnTo>
                    <a:pt x="9965" y="29634"/>
                  </a:lnTo>
                  <a:cubicBezTo>
                    <a:pt x="10179" y="29714"/>
                    <a:pt x="10399" y="29752"/>
                    <a:pt x="10615" y="29752"/>
                  </a:cubicBezTo>
                  <a:cubicBezTo>
                    <a:pt x="11158" y="29752"/>
                    <a:pt x="11679" y="29512"/>
                    <a:pt x="12037" y="29101"/>
                  </a:cubicBezTo>
                  <a:cubicBezTo>
                    <a:pt x="12529" y="29217"/>
                    <a:pt x="13027" y="29307"/>
                    <a:pt x="13529" y="29370"/>
                  </a:cubicBezTo>
                  <a:cubicBezTo>
                    <a:pt x="13801" y="30103"/>
                    <a:pt x="14502" y="30592"/>
                    <a:pt x="15285" y="30592"/>
                  </a:cubicBezTo>
                  <a:lnTo>
                    <a:pt x="15307" y="30592"/>
                  </a:lnTo>
                  <a:cubicBezTo>
                    <a:pt x="16114" y="30592"/>
                    <a:pt x="16795" y="30083"/>
                    <a:pt x="17064" y="29369"/>
                  </a:cubicBezTo>
                  <a:cubicBezTo>
                    <a:pt x="17678" y="29294"/>
                    <a:pt x="18288" y="29179"/>
                    <a:pt x="18888" y="29023"/>
                  </a:cubicBezTo>
                  <a:cubicBezTo>
                    <a:pt x="19246" y="29411"/>
                    <a:pt x="19751" y="29635"/>
                    <a:pt x="20277" y="29635"/>
                  </a:cubicBezTo>
                  <a:cubicBezTo>
                    <a:pt x="20508" y="29635"/>
                    <a:pt x="20743" y="29591"/>
                    <a:pt x="20971" y="29500"/>
                  </a:cubicBezTo>
                  <a:lnTo>
                    <a:pt x="20989" y="29494"/>
                  </a:lnTo>
                  <a:cubicBezTo>
                    <a:pt x="21737" y="29193"/>
                    <a:pt x="22182" y="28467"/>
                    <a:pt x="22166" y="27706"/>
                  </a:cubicBezTo>
                  <a:cubicBezTo>
                    <a:pt x="22807" y="27351"/>
                    <a:pt x="23419" y="26946"/>
                    <a:pt x="23998" y="26495"/>
                  </a:cubicBezTo>
                  <a:cubicBezTo>
                    <a:pt x="24247" y="26609"/>
                    <a:pt x="24514" y="26666"/>
                    <a:pt x="24782" y="26666"/>
                  </a:cubicBezTo>
                  <a:cubicBezTo>
                    <a:pt x="25261" y="26666"/>
                    <a:pt x="25739" y="26484"/>
                    <a:pt x="26105" y="26118"/>
                  </a:cubicBezTo>
                  <a:lnTo>
                    <a:pt x="26118" y="26104"/>
                  </a:lnTo>
                  <a:cubicBezTo>
                    <a:pt x="26689" y="25533"/>
                    <a:pt x="26812" y="24691"/>
                    <a:pt x="26495" y="23995"/>
                  </a:cubicBezTo>
                  <a:cubicBezTo>
                    <a:pt x="26917" y="23457"/>
                    <a:pt x="27297" y="22888"/>
                    <a:pt x="27634" y="22293"/>
                  </a:cubicBezTo>
                  <a:cubicBezTo>
                    <a:pt x="27654" y="22293"/>
                    <a:pt x="27674" y="22293"/>
                    <a:pt x="27694" y="22293"/>
                  </a:cubicBezTo>
                  <a:cubicBezTo>
                    <a:pt x="28433" y="22293"/>
                    <a:pt x="29134" y="21858"/>
                    <a:pt x="29432" y="21132"/>
                  </a:cubicBezTo>
                  <a:lnTo>
                    <a:pt x="29442" y="21116"/>
                  </a:lnTo>
                  <a:cubicBezTo>
                    <a:pt x="29748" y="20370"/>
                    <a:pt x="29538" y="19546"/>
                    <a:pt x="28983" y="19026"/>
                  </a:cubicBezTo>
                  <a:cubicBezTo>
                    <a:pt x="29157" y="18382"/>
                    <a:pt x="29286" y="17725"/>
                    <a:pt x="29368" y="17062"/>
                  </a:cubicBezTo>
                  <a:cubicBezTo>
                    <a:pt x="30080" y="16794"/>
                    <a:pt x="30591" y="16112"/>
                    <a:pt x="30591" y="15306"/>
                  </a:cubicBezTo>
                  <a:lnTo>
                    <a:pt x="30591" y="15285"/>
                  </a:lnTo>
                  <a:cubicBezTo>
                    <a:pt x="30591" y="14479"/>
                    <a:pt x="30081" y="13797"/>
                    <a:pt x="29368" y="13528"/>
                  </a:cubicBezTo>
                  <a:cubicBezTo>
                    <a:pt x="29276" y="12783"/>
                    <a:pt x="29125" y="12046"/>
                    <a:pt x="28915" y="11325"/>
                  </a:cubicBezTo>
                  <a:cubicBezTo>
                    <a:pt x="29460" y="10796"/>
                    <a:pt x="29657" y="9968"/>
                    <a:pt x="29337" y="9228"/>
                  </a:cubicBezTo>
                  <a:lnTo>
                    <a:pt x="29328" y="9210"/>
                  </a:lnTo>
                  <a:cubicBezTo>
                    <a:pt x="29021" y="8500"/>
                    <a:pt x="28328" y="8081"/>
                    <a:pt x="27601" y="8081"/>
                  </a:cubicBezTo>
                  <a:cubicBezTo>
                    <a:pt x="27571" y="8081"/>
                    <a:pt x="27541" y="8082"/>
                    <a:pt x="27510" y="8083"/>
                  </a:cubicBezTo>
                  <a:cubicBezTo>
                    <a:pt x="27205" y="7566"/>
                    <a:pt x="26867" y="7069"/>
                    <a:pt x="26497" y="6595"/>
                  </a:cubicBezTo>
                  <a:cubicBezTo>
                    <a:pt x="26812" y="5903"/>
                    <a:pt x="26690" y="5059"/>
                    <a:pt x="26119" y="4487"/>
                  </a:cubicBezTo>
                  <a:lnTo>
                    <a:pt x="26105" y="4474"/>
                  </a:lnTo>
                  <a:cubicBezTo>
                    <a:pt x="25739" y="4108"/>
                    <a:pt x="25260" y="3927"/>
                    <a:pt x="24781" y="3927"/>
                  </a:cubicBezTo>
                  <a:cubicBezTo>
                    <a:pt x="24514" y="3927"/>
                    <a:pt x="24246" y="3983"/>
                    <a:pt x="23997" y="4096"/>
                  </a:cubicBezTo>
                  <a:cubicBezTo>
                    <a:pt x="23329" y="3576"/>
                    <a:pt x="22617" y="3117"/>
                    <a:pt x="21867" y="2724"/>
                  </a:cubicBezTo>
                  <a:cubicBezTo>
                    <a:pt x="21863" y="1963"/>
                    <a:pt x="21401" y="1248"/>
                    <a:pt x="20646" y="967"/>
                  </a:cubicBezTo>
                  <a:lnTo>
                    <a:pt x="20628" y="960"/>
                  </a:lnTo>
                  <a:cubicBezTo>
                    <a:pt x="20413" y="879"/>
                    <a:pt x="20192" y="842"/>
                    <a:pt x="19976" y="842"/>
                  </a:cubicBezTo>
                  <a:cubicBezTo>
                    <a:pt x="19432" y="842"/>
                    <a:pt x="18912" y="1080"/>
                    <a:pt x="18555" y="1490"/>
                  </a:cubicBezTo>
                  <a:cubicBezTo>
                    <a:pt x="18062" y="1375"/>
                    <a:pt x="17566" y="1286"/>
                    <a:pt x="17064" y="1224"/>
                  </a:cubicBezTo>
                  <a:cubicBezTo>
                    <a:pt x="16795" y="510"/>
                    <a:pt x="16114" y="1"/>
                    <a:pt x="15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2148753" y="3198646"/>
              <a:ext cx="264915" cy="264915"/>
            </a:xfrm>
            <a:custGeom>
              <a:avLst/>
              <a:gdLst/>
              <a:ahLst/>
              <a:cxnLst/>
              <a:rect l="l" t="t" r="r" b="b"/>
              <a:pathLst>
                <a:path w="14614" h="14614" extrusionOk="0">
                  <a:moveTo>
                    <a:pt x="7308" y="1"/>
                  </a:moveTo>
                  <a:cubicBezTo>
                    <a:pt x="3274" y="1"/>
                    <a:pt x="0" y="3272"/>
                    <a:pt x="0" y="7306"/>
                  </a:cubicBezTo>
                  <a:cubicBezTo>
                    <a:pt x="0" y="11342"/>
                    <a:pt x="3272" y="14614"/>
                    <a:pt x="7308" y="14614"/>
                  </a:cubicBezTo>
                  <a:cubicBezTo>
                    <a:pt x="11342" y="14614"/>
                    <a:pt x="14613" y="11342"/>
                    <a:pt x="14613" y="7306"/>
                  </a:cubicBezTo>
                  <a:cubicBezTo>
                    <a:pt x="14613" y="3269"/>
                    <a:pt x="11342" y="1"/>
                    <a:pt x="73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2208247" y="3258140"/>
              <a:ext cx="145908" cy="145890"/>
            </a:xfrm>
            <a:custGeom>
              <a:avLst/>
              <a:gdLst/>
              <a:ahLst/>
              <a:cxnLst/>
              <a:rect l="l" t="t" r="r" b="b"/>
              <a:pathLst>
                <a:path w="8049" h="8048" extrusionOk="0">
                  <a:moveTo>
                    <a:pt x="4026" y="1"/>
                  </a:moveTo>
                  <a:cubicBezTo>
                    <a:pt x="1802" y="1"/>
                    <a:pt x="0" y="1801"/>
                    <a:pt x="0" y="4024"/>
                  </a:cubicBezTo>
                  <a:cubicBezTo>
                    <a:pt x="0" y="6247"/>
                    <a:pt x="1803" y="8048"/>
                    <a:pt x="4026" y="8048"/>
                  </a:cubicBezTo>
                  <a:cubicBezTo>
                    <a:pt x="6247" y="8048"/>
                    <a:pt x="8048" y="6247"/>
                    <a:pt x="8048" y="4024"/>
                  </a:cubicBezTo>
                  <a:cubicBezTo>
                    <a:pt x="8048" y="1801"/>
                    <a:pt x="6247" y="1"/>
                    <a:pt x="40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2253204" y="3303115"/>
              <a:ext cx="58189" cy="55996"/>
            </a:xfrm>
            <a:custGeom>
              <a:avLst/>
              <a:gdLst/>
              <a:ahLst/>
              <a:cxnLst/>
              <a:rect l="l" t="t" r="r" b="b"/>
              <a:pathLst>
                <a:path w="3210" h="3089" extrusionOk="0">
                  <a:moveTo>
                    <a:pt x="1546" y="0"/>
                  </a:moveTo>
                  <a:cubicBezTo>
                    <a:pt x="694" y="0"/>
                    <a:pt x="2" y="691"/>
                    <a:pt x="2" y="1543"/>
                  </a:cubicBezTo>
                  <a:cubicBezTo>
                    <a:pt x="1" y="2167"/>
                    <a:pt x="376" y="2731"/>
                    <a:pt x="953" y="2971"/>
                  </a:cubicBezTo>
                  <a:cubicBezTo>
                    <a:pt x="1144" y="3050"/>
                    <a:pt x="1345" y="3088"/>
                    <a:pt x="1544" y="3088"/>
                  </a:cubicBezTo>
                  <a:cubicBezTo>
                    <a:pt x="1945" y="3088"/>
                    <a:pt x="2340" y="2931"/>
                    <a:pt x="2635" y="2636"/>
                  </a:cubicBezTo>
                  <a:cubicBezTo>
                    <a:pt x="3078" y="2195"/>
                    <a:pt x="3210" y="1531"/>
                    <a:pt x="2971" y="954"/>
                  </a:cubicBezTo>
                  <a:cubicBezTo>
                    <a:pt x="2734" y="377"/>
                    <a:pt x="2170" y="2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1350799" y="3053825"/>
              <a:ext cx="554575" cy="554556"/>
            </a:xfrm>
            <a:custGeom>
              <a:avLst/>
              <a:gdLst/>
              <a:ahLst/>
              <a:cxnLst/>
              <a:rect l="l" t="t" r="r" b="b"/>
              <a:pathLst>
                <a:path w="30593" h="30592" extrusionOk="0">
                  <a:moveTo>
                    <a:pt x="15286" y="1"/>
                  </a:moveTo>
                  <a:cubicBezTo>
                    <a:pt x="14481" y="1"/>
                    <a:pt x="13797" y="510"/>
                    <a:pt x="13530" y="1224"/>
                  </a:cubicBezTo>
                  <a:cubicBezTo>
                    <a:pt x="12914" y="1299"/>
                    <a:pt x="12304" y="1414"/>
                    <a:pt x="11703" y="1569"/>
                  </a:cubicBezTo>
                  <a:cubicBezTo>
                    <a:pt x="11347" y="1181"/>
                    <a:pt x="10841" y="958"/>
                    <a:pt x="10314" y="958"/>
                  </a:cubicBezTo>
                  <a:cubicBezTo>
                    <a:pt x="10083" y="958"/>
                    <a:pt x="9849" y="1001"/>
                    <a:pt x="9621" y="1092"/>
                  </a:cubicBezTo>
                  <a:lnTo>
                    <a:pt x="9603" y="1100"/>
                  </a:lnTo>
                  <a:cubicBezTo>
                    <a:pt x="8856" y="1399"/>
                    <a:pt x="8410" y="2124"/>
                    <a:pt x="8426" y="2884"/>
                  </a:cubicBezTo>
                  <a:cubicBezTo>
                    <a:pt x="7786" y="3240"/>
                    <a:pt x="7174" y="3645"/>
                    <a:pt x="6597" y="4096"/>
                  </a:cubicBezTo>
                  <a:cubicBezTo>
                    <a:pt x="6348" y="3983"/>
                    <a:pt x="6080" y="3926"/>
                    <a:pt x="5812" y="3926"/>
                  </a:cubicBezTo>
                  <a:cubicBezTo>
                    <a:pt x="5332" y="3926"/>
                    <a:pt x="4853" y="4108"/>
                    <a:pt x="4487" y="4474"/>
                  </a:cubicBezTo>
                  <a:lnTo>
                    <a:pt x="4474" y="4487"/>
                  </a:lnTo>
                  <a:cubicBezTo>
                    <a:pt x="3904" y="5058"/>
                    <a:pt x="3782" y="5900"/>
                    <a:pt x="4096" y="6595"/>
                  </a:cubicBezTo>
                  <a:cubicBezTo>
                    <a:pt x="3675" y="7135"/>
                    <a:pt x="3296" y="7705"/>
                    <a:pt x="2958" y="8300"/>
                  </a:cubicBezTo>
                  <a:cubicBezTo>
                    <a:pt x="2939" y="8299"/>
                    <a:pt x="2920" y="8299"/>
                    <a:pt x="2901" y="8299"/>
                  </a:cubicBezTo>
                  <a:cubicBezTo>
                    <a:pt x="2160" y="8299"/>
                    <a:pt x="1459" y="8733"/>
                    <a:pt x="1159" y="9460"/>
                  </a:cubicBezTo>
                  <a:lnTo>
                    <a:pt x="1152" y="9476"/>
                  </a:lnTo>
                  <a:cubicBezTo>
                    <a:pt x="844" y="10222"/>
                    <a:pt x="1055" y="11046"/>
                    <a:pt x="1610" y="11566"/>
                  </a:cubicBezTo>
                  <a:cubicBezTo>
                    <a:pt x="1434" y="12211"/>
                    <a:pt x="1306" y="12866"/>
                    <a:pt x="1224" y="13528"/>
                  </a:cubicBezTo>
                  <a:cubicBezTo>
                    <a:pt x="511" y="13797"/>
                    <a:pt x="1" y="14479"/>
                    <a:pt x="1" y="15285"/>
                  </a:cubicBezTo>
                  <a:lnTo>
                    <a:pt x="1" y="15307"/>
                  </a:lnTo>
                  <a:cubicBezTo>
                    <a:pt x="1" y="16113"/>
                    <a:pt x="511" y="16795"/>
                    <a:pt x="1224" y="17063"/>
                  </a:cubicBezTo>
                  <a:cubicBezTo>
                    <a:pt x="1317" y="17810"/>
                    <a:pt x="1468" y="18547"/>
                    <a:pt x="1678" y="19269"/>
                  </a:cubicBezTo>
                  <a:cubicBezTo>
                    <a:pt x="1133" y="19797"/>
                    <a:pt x="938" y="20626"/>
                    <a:pt x="1258" y="21364"/>
                  </a:cubicBezTo>
                  <a:lnTo>
                    <a:pt x="1264" y="21382"/>
                  </a:lnTo>
                  <a:cubicBezTo>
                    <a:pt x="1573" y="22094"/>
                    <a:pt x="2266" y="22512"/>
                    <a:pt x="2991" y="22512"/>
                  </a:cubicBezTo>
                  <a:cubicBezTo>
                    <a:pt x="3021" y="22512"/>
                    <a:pt x="3051" y="22511"/>
                    <a:pt x="3081" y="22509"/>
                  </a:cubicBezTo>
                  <a:cubicBezTo>
                    <a:pt x="3388" y="23026"/>
                    <a:pt x="3727" y="23523"/>
                    <a:pt x="4096" y="23996"/>
                  </a:cubicBezTo>
                  <a:cubicBezTo>
                    <a:pt x="3782" y="24691"/>
                    <a:pt x="3904" y="25536"/>
                    <a:pt x="4474" y="26104"/>
                  </a:cubicBezTo>
                  <a:lnTo>
                    <a:pt x="4487" y="26120"/>
                  </a:lnTo>
                  <a:cubicBezTo>
                    <a:pt x="4852" y="26486"/>
                    <a:pt x="5331" y="26667"/>
                    <a:pt x="5810" y="26667"/>
                  </a:cubicBezTo>
                  <a:cubicBezTo>
                    <a:pt x="6079" y="26667"/>
                    <a:pt x="6348" y="26610"/>
                    <a:pt x="6597" y="26497"/>
                  </a:cubicBezTo>
                  <a:cubicBezTo>
                    <a:pt x="7264" y="27016"/>
                    <a:pt x="7976" y="27476"/>
                    <a:pt x="8726" y="27868"/>
                  </a:cubicBezTo>
                  <a:cubicBezTo>
                    <a:pt x="8729" y="28630"/>
                    <a:pt x="9189" y="29345"/>
                    <a:pt x="9944" y="29626"/>
                  </a:cubicBezTo>
                  <a:lnTo>
                    <a:pt x="9965" y="29634"/>
                  </a:lnTo>
                  <a:cubicBezTo>
                    <a:pt x="10180" y="29714"/>
                    <a:pt x="10400" y="29752"/>
                    <a:pt x="10616" y="29752"/>
                  </a:cubicBezTo>
                  <a:cubicBezTo>
                    <a:pt x="11160" y="29752"/>
                    <a:pt x="11679" y="29512"/>
                    <a:pt x="12039" y="29101"/>
                  </a:cubicBezTo>
                  <a:cubicBezTo>
                    <a:pt x="12531" y="29217"/>
                    <a:pt x="13029" y="29307"/>
                    <a:pt x="13529" y="29370"/>
                  </a:cubicBezTo>
                  <a:cubicBezTo>
                    <a:pt x="13802" y="30103"/>
                    <a:pt x="14502" y="30590"/>
                    <a:pt x="15285" y="30592"/>
                  </a:cubicBezTo>
                  <a:lnTo>
                    <a:pt x="15307" y="30592"/>
                  </a:lnTo>
                  <a:cubicBezTo>
                    <a:pt x="16114" y="30592"/>
                    <a:pt x="16796" y="30083"/>
                    <a:pt x="17065" y="29369"/>
                  </a:cubicBezTo>
                  <a:cubicBezTo>
                    <a:pt x="17680" y="29294"/>
                    <a:pt x="18288" y="29179"/>
                    <a:pt x="18888" y="29023"/>
                  </a:cubicBezTo>
                  <a:cubicBezTo>
                    <a:pt x="19246" y="29411"/>
                    <a:pt x="19751" y="29635"/>
                    <a:pt x="20277" y="29635"/>
                  </a:cubicBezTo>
                  <a:cubicBezTo>
                    <a:pt x="20509" y="29635"/>
                    <a:pt x="20744" y="29591"/>
                    <a:pt x="20973" y="29500"/>
                  </a:cubicBezTo>
                  <a:lnTo>
                    <a:pt x="20990" y="29494"/>
                  </a:lnTo>
                  <a:cubicBezTo>
                    <a:pt x="21737" y="29193"/>
                    <a:pt x="22182" y="28467"/>
                    <a:pt x="22168" y="27706"/>
                  </a:cubicBezTo>
                  <a:cubicBezTo>
                    <a:pt x="22807" y="27351"/>
                    <a:pt x="23419" y="26947"/>
                    <a:pt x="23996" y="26497"/>
                  </a:cubicBezTo>
                  <a:cubicBezTo>
                    <a:pt x="24245" y="26610"/>
                    <a:pt x="24514" y="26667"/>
                    <a:pt x="24781" y="26667"/>
                  </a:cubicBezTo>
                  <a:cubicBezTo>
                    <a:pt x="25260" y="26667"/>
                    <a:pt x="25738" y="26485"/>
                    <a:pt x="26104" y="26120"/>
                  </a:cubicBezTo>
                  <a:lnTo>
                    <a:pt x="26120" y="26104"/>
                  </a:lnTo>
                  <a:cubicBezTo>
                    <a:pt x="26688" y="25534"/>
                    <a:pt x="26812" y="24691"/>
                    <a:pt x="26496" y="23996"/>
                  </a:cubicBezTo>
                  <a:cubicBezTo>
                    <a:pt x="26917" y="23457"/>
                    <a:pt x="27298" y="22889"/>
                    <a:pt x="27636" y="22294"/>
                  </a:cubicBezTo>
                  <a:cubicBezTo>
                    <a:pt x="27656" y="22294"/>
                    <a:pt x="27677" y="22295"/>
                    <a:pt x="27697" y="22295"/>
                  </a:cubicBezTo>
                  <a:cubicBezTo>
                    <a:pt x="28455" y="22295"/>
                    <a:pt x="29143" y="21837"/>
                    <a:pt x="29433" y="21133"/>
                  </a:cubicBezTo>
                  <a:lnTo>
                    <a:pt x="29441" y="21116"/>
                  </a:lnTo>
                  <a:cubicBezTo>
                    <a:pt x="29747" y="20370"/>
                    <a:pt x="29538" y="19548"/>
                    <a:pt x="28983" y="19026"/>
                  </a:cubicBezTo>
                  <a:cubicBezTo>
                    <a:pt x="29158" y="18383"/>
                    <a:pt x="29287" y="17726"/>
                    <a:pt x="29370" y="17063"/>
                  </a:cubicBezTo>
                  <a:cubicBezTo>
                    <a:pt x="30081" y="16795"/>
                    <a:pt x="30593" y="16113"/>
                    <a:pt x="30593" y="15307"/>
                  </a:cubicBezTo>
                  <a:lnTo>
                    <a:pt x="30593" y="15285"/>
                  </a:lnTo>
                  <a:cubicBezTo>
                    <a:pt x="30593" y="14479"/>
                    <a:pt x="30082" y="13797"/>
                    <a:pt x="29370" y="13528"/>
                  </a:cubicBezTo>
                  <a:cubicBezTo>
                    <a:pt x="29277" y="12783"/>
                    <a:pt x="29125" y="12046"/>
                    <a:pt x="28917" y="11325"/>
                  </a:cubicBezTo>
                  <a:cubicBezTo>
                    <a:pt x="29479" y="10782"/>
                    <a:pt x="29646" y="9947"/>
                    <a:pt x="29337" y="9228"/>
                  </a:cubicBezTo>
                  <a:lnTo>
                    <a:pt x="29330" y="9210"/>
                  </a:lnTo>
                  <a:cubicBezTo>
                    <a:pt x="29021" y="8500"/>
                    <a:pt x="28329" y="8081"/>
                    <a:pt x="27601" y="8081"/>
                  </a:cubicBezTo>
                  <a:cubicBezTo>
                    <a:pt x="27571" y="8081"/>
                    <a:pt x="27541" y="8082"/>
                    <a:pt x="27511" y="8083"/>
                  </a:cubicBezTo>
                  <a:cubicBezTo>
                    <a:pt x="27205" y="7566"/>
                    <a:pt x="26866" y="7069"/>
                    <a:pt x="26498" y="6595"/>
                  </a:cubicBezTo>
                  <a:cubicBezTo>
                    <a:pt x="26824" y="5882"/>
                    <a:pt x="26673" y="5042"/>
                    <a:pt x="26120" y="4487"/>
                  </a:cubicBezTo>
                  <a:lnTo>
                    <a:pt x="26105" y="4474"/>
                  </a:lnTo>
                  <a:cubicBezTo>
                    <a:pt x="25739" y="4108"/>
                    <a:pt x="25261" y="3927"/>
                    <a:pt x="24781" y="3927"/>
                  </a:cubicBezTo>
                  <a:cubicBezTo>
                    <a:pt x="24513" y="3927"/>
                    <a:pt x="24245" y="3983"/>
                    <a:pt x="23996" y="4096"/>
                  </a:cubicBezTo>
                  <a:cubicBezTo>
                    <a:pt x="23330" y="3576"/>
                    <a:pt x="22617" y="3117"/>
                    <a:pt x="21868" y="2724"/>
                  </a:cubicBezTo>
                  <a:cubicBezTo>
                    <a:pt x="21863" y="1963"/>
                    <a:pt x="21403" y="1248"/>
                    <a:pt x="20648" y="967"/>
                  </a:cubicBezTo>
                  <a:lnTo>
                    <a:pt x="20628" y="960"/>
                  </a:lnTo>
                  <a:cubicBezTo>
                    <a:pt x="20413" y="879"/>
                    <a:pt x="20193" y="842"/>
                    <a:pt x="19976" y="842"/>
                  </a:cubicBezTo>
                  <a:cubicBezTo>
                    <a:pt x="19433" y="842"/>
                    <a:pt x="18913" y="1080"/>
                    <a:pt x="18556" y="1490"/>
                  </a:cubicBezTo>
                  <a:cubicBezTo>
                    <a:pt x="18064" y="1375"/>
                    <a:pt x="17566" y="1286"/>
                    <a:pt x="17065" y="1224"/>
                  </a:cubicBezTo>
                  <a:cubicBezTo>
                    <a:pt x="16796" y="510"/>
                    <a:pt x="16114" y="1"/>
                    <a:pt x="15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1495619" y="3198646"/>
              <a:ext cx="264915" cy="264915"/>
            </a:xfrm>
            <a:custGeom>
              <a:avLst/>
              <a:gdLst/>
              <a:ahLst/>
              <a:cxnLst/>
              <a:rect l="l" t="t" r="r" b="b"/>
              <a:pathLst>
                <a:path w="14614" h="14614" extrusionOk="0">
                  <a:moveTo>
                    <a:pt x="7308" y="1"/>
                  </a:moveTo>
                  <a:cubicBezTo>
                    <a:pt x="3274" y="1"/>
                    <a:pt x="1" y="3272"/>
                    <a:pt x="1" y="7306"/>
                  </a:cubicBezTo>
                  <a:cubicBezTo>
                    <a:pt x="1" y="11342"/>
                    <a:pt x="3274" y="14614"/>
                    <a:pt x="7308" y="14614"/>
                  </a:cubicBezTo>
                  <a:cubicBezTo>
                    <a:pt x="11343" y="14614"/>
                    <a:pt x="14614" y="11342"/>
                    <a:pt x="14614" y="7306"/>
                  </a:cubicBezTo>
                  <a:cubicBezTo>
                    <a:pt x="14614" y="3269"/>
                    <a:pt x="11343" y="1"/>
                    <a:pt x="73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1555132" y="3258140"/>
              <a:ext cx="145890" cy="145890"/>
            </a:xfrm>
            <a:custGeom>
              <a:avLst/>
              <a:gdLst/>
              <a:ahLst/>
              <a:cxnLst/>
              <a:rect l="l" t="t" r="r" b="b"/>
              <a:pathLst>
                <a:path w="8048" h="8048" extrusionOk="0">
                  <a:moveTo>
                    <a:pt x="4025" y="1"/>
                  </a:moveTo>
                  <a:cubicBezTo>
                    <a:pt x="1804" y="1"/>
                    <a:pt x="1" y="1801"/>
                    <a:pt x="1" y="4024"/>
                  </a:cubicBezTo>
                  <a:cubicBezTo>
                    <a:pt x="1" y="6247"/>
                    <a:pt x="1803" y="8048"/>
                    <a:pt x="4025" y="8048"/>
                  </a:cubicBezTo>
                  <a:cubicBezTo>
                    <a:pt x="6247" y="8048"/>
                    <a:pt x="8048" y="6247"/>
                    <a:pt x="8048" y="4024"/>
                  </a:cubicBezTo>
                  <a:cubicBezTo>
                    <a:pt x="8048" y="1801"/>
                    <a:pt x="6247" y="1"/>
                    <a:pt x="40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1600106" y="3303115"/>
              <a:ext cx="58171" cy="55960"/>
            </a:xfrm>
            <a:custGeom>
              <a:avLst/>
              <a:gdLst/>
              <a:ahLst/>
              <a:cxnLst/>
              <a:rect l="l" t="t" r="r" b="b"/>
              <a:pathLst>
                <a:path w="3209" h="3087" extrusionOk="0">
                  <a:moveTo>
                    <a:pt x="1544" y="0"/>
                  </a:moveTo>
                  <a:cubicBezTo>
                    <a:pt x="692" y="0"/>
                    <a:pt x="2" y="691"/>
                    <a:pt x="2" y="1543"/>
                  </a:cubicBezTo>
                  <a:cubicBezTo>
                    <a:pt x="0" y="2167"/>
                    <a:pt x="376" y="2729"/>
                    <a:pt x="953" y="2969"/>
                  </a:cubicBezTo>
                  <a:cubicBezTo>
                    <a:pt x="1144" y="3048"/>
                    <a:pt x="1344" y="3087"/>
                    <a:pt x="1543" y="3087"/>
                  </a:cubicBezTo>
                  <a:cubicBezTo>
                    <a:pt x="1945" y="3087"/>
                    <a:pt x="2339" y="2930"/>
                    <a:pt x="2635" y="2635"/>
                  </a:cubicBezTo>
                  <a:cubicBezTo>
                    <a:pt x="3076" y="2194"/>
                    <a:pt x="3208" y="1530"/>
                    <a:pt x="2970" y="954"/>
                  </a:cubicBezTo>
                  <a:cubicBezTo>
                    <a:pt x="2731" y="377"/>
                    <a:pt x="2168" y="0"/>
                    <a:pt x="1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2811277" y="3053390"/>
              <a:ext cx="794836" cy="415935"/>
            </a:xfrm>
            <a:custGeom>
              <a:avLst/>
              <a:gdLst/>
              <a:ahLst/>
              <a:cxnLst/>
              <a:rect l="l" t="t" r="r" b="b"/>
              <a:pathLst>
                <a:path w="43847" h="22945" extrusionOk="0">
                  <a:moveTo>
                    <a:pt x="3059" y="1"/>
                  </a:moveTo>
                  <a:cubicBezTo>
                    <a:pt x="1371" y="1"/>
                    <a:pt x="1" y="1370"/>
                    <a:pt x="1" y="3061"/>
                  </a:cubicBezTo>
                  <a:lnTo>
                    <a:pt x="1" y="19884"/>
                  </a:lnTo>
                  <a:cubicBezTo>
                    <a:pt x="1" y="21575"/>
                    <a:pt x="1371" y="22944"/>
                    <a:pt x="3059" y="22944"/>
                  </a:cubicBezTo>
                  <a:lnTo>
                    <a:pt x="40788" y="22944"/>
                  </a:lnTo>
                  <a:cubicBezTo>
                    <a:pt x="42477" y="22944"/>
                    <a:pt x="43847" y="21574"/>
                    <a:pt x="43847" y="19884"/>
                  </a:cubicBezTo>
                  <a:lnTo>
                    <a:pt x="43847" y="3061"/>
                  </a:lnTo>
                  <a:cubicBezTo>
                    <a:pt x="43847" y="1370"/>
                    <a:pt x="42477" y="1"/>
                    <a:pt x="40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3384305" y="3034375"/>
              <a:ext cx="73942" cy="453967"/>
            </a:xfrm>
            <a:custGeom>
              <a:avLst/>
              <a:gdLst/>
              <a:ahLst/>
              <a:cxnLst/>
              <a:rect l="l" t="t" r="r" b="b"/>
              <a:pathLst>
                <a:path w="4079" h="25043" extrusionOk="0">
                  <a:moveTo>
                    <a:pt x="1" y="0"/>
                  </a:moveTo>
                  <a:lnTo>
                    <a:pt x="1" y="25043"/>
                  </a:lnTo>
                  <a:lnTo>
                    <a:pt x="4079" y="25043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2971451" y="3034375"/>
              <a:ext cx="73960" cy="453967"/>
            </a:xfrm>
            <a:custGeom>
              <a:avLst/>
              <a:gdLst/>
              <a:ahLst/>
              <a:cxnLst/>
              <a:rect l="l" t="t" r="r" b="b"/>
              <a:pathLst>
                <a:path w="4080" h="25043" extrusionOk="0">
                  <a:moveTo>
                    <a:pt x="0" y="0"/>
                  </a:moveTo>
                  <a:lnTo>
                    <a:pt x="0" y="25043"/>
                  </a:lnTo>
                  <a:lnTo>
                    <a:pt x="4080" y="25043"/>
                  </a:lnTo>
                  <a:lnTo>
                    <a:pt x="40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3975200" y="2286000"/>
              <a:ext cx="446100" cy="324000"/>
            </a:xfrm>
            <a:prstGeom prst="snip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381" name="Google Shape;1381;p46"/>
          <p:cNvSpPr txBox="1">
            <a:spLocks noGrp="1"/>
          </p:cNvSpPr>
          <p:nvPr>
            <p:ph type="title"/>
          </p:nvPr>
        </p:nvSpPr>
        <p:spPr>
          <a:xfrm>
            <a:off x="6503988" y="2718654"/>
            <a:ext cx="6050341" cy="148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ARCH/GARCH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9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9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800" b="1" dirty="0"/>
              <a:t>GARCH MODEL </a:t>
            </a:r>
          </a:p>
        </p:txBody>
      </p:sp>
      <p:sp>
        <p:nvSpPr>
          <p:cNvPr id="897" name="Google Shape;897;p39"/>
          <p:cNvSpPr txBox="1">
            <a:spLocks noGrp="1"/>
          </p:cNvSpPr>
          <p:nvPr>
            <p:ph type="title" idx="2"/>
          </p:nvPr>
        </p:nvSpPr>
        <p:spPr>
          <a:xfrm>
            <a:off x="506492" y="4456574"/>
            <a:ext cx="2912400" cy="59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IN" sz="2500" b="1" dirty="0">
                <a:solidFill>
                  <a:srgbClr val="8BD2BD"/>
                </a:solidFill>
              </a:rPr>
              <a:t>ARCH LM-TEST</a:t>
            </a:r>
            <a:endParaRPr lang="en-US" sz="2500" b="1" dirty="0">
              <a:solidFill>
                <a:srgbClr val="8BD2BD"/>
              </a:solidFill>
            </a:endParaRPr>
          </a:p>
        </p:txBody>
      </p:sp>
      <p:sp>
        <p:nvSpPr>
          <p:cNvPr id="899" name="Google Shape;899;p39"/>
          <p:cNvSpPr txBox="1">
            <a:spLocks noGrp="1"/>
          </p:cNvSpPr>
          <p:nvPr>
            <p:ph type="title" idx="3"/>
          </p:nvPr>
        </p:nvSpPr>
        <p:spPr>
          <a:xfrm>
            <a:off x="4606920" y="4485752"/>
            <a:ext cx="2912400" cy="59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500" b="1" dirty="0">
                <a:solidFill>
                  <a:srgbClr val="FFE031"/>
                </a:solidFill>
              </a:rPr>
              <a:t>GARCH MODEL</a:t>
            </a:r>
            <a:endParaRPr lang="en-US" b="1" dirty="0">
              <a:solidFill>
                <a:srgbClr val="FFE031"/>
              </a:solidFill>
            </a:endParaRPr>
          </a:p>
        </p:txBody>
      </p:sp>
      <p:sp>
        <p:nvSpPr>
          <p:cNvPr id="901" name="Google Shape;901;p39"/>
          <p:cNvSpPr txBox="1">
            <a:spLocks noGrp="1"/>
          </p:cNvSpPr>
          <p:nvPr>
            <p:ph type="title" idx="5"/>
          </p:nvPr>
        </p:nvSpPr>
        <p:spPr>
          <a:xfrm>
            <a:off x="8099390" y="4485752"/>
            <a:ext cx="3483010" cy="59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500" b="1" dirty="0"/>
              <a:t>IMPROVED ACCURACY</a:t>
            </a:r>
          </a:p>
        </p:txBody>
      </p:sp>
      <p:sp>
        <p:nvSpPr>
          <p:cNvPr id="903" name="Google Shape;903;p39"/>
          <p:cNvSpPr/>
          <p:nvPr/>
        </p:nvSpPr>
        <p:spPr>
          <a:xfrm>
            <a:off x="5319544" y="2331288"/>
            <a:ext cx="1489600" cy="148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533">
              <a:latin typeface="Viga"/>
            </a:endParaRPr>
          </a:p>
        </p:txBody>
      </p:sp>
      <p:sp>
        <p:nvSpPr>
          <p:cNvPr id="904" name="Google Shape;904;p39"/>
          <p:cNvSpPr/>
          <p:nvPr/>
        </p:nvSpPr>
        <p:spPr>
          <a:xfrm>
            <a:off x="1248907" y="2427415"/>
            <a:ext cx="1489600" cy="148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533">
              <a:latin typeface="Viga"/>
            </a:endParaRPr>
          </a:p>
        </p:txBody>
      </p:sp>
      <p:sp>
        <p:nvSpPr>
          <p:cNvPr id="905" name="Google Shape;905;p39"/>
          <p:cNvSpPr/>
          <p:nvPr/>
        </p:nvSpPr>
        <p:spPr>
          <a:xfrm>
            <a:off x="9006006" y="2427415"/>
            <a:ext cx="1489600" cy="148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533">
              <a:latin typeface="Viga"/>
            </a:endParaRPr>
          </a:p>
        </p:txBody>
      </p:sp>
      <p:grpSp>
        <p:nvGrpSpPr>
          <p:cNvPr id="906" name="Google Shape;906;p39"/>
          <p:cNvGrpSpPr/>
          <p:nvPr/>
        </p:nvGrpSpPr>
        <p:grpSpPr>
          <a:xfrm>
            <a:off x="1696394" y="2949347"/>
            <a:ext cx="594625" cy="590409"/>
            <a:chOff x="890400" y="4399350"/>
            <a:chExt cx="486600" cy="483150"/>
          </a:xfrm>
        </p:grpSpPr>
        <p:sp>
          <p:nvSpPr>
            <p:cNvPr id="907" name="Google Shape;907;p39"/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890400" y="4399350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</p:grpSp>
      <p:grpSp>
        <p:nvGrpSpPr>
          <p:cNvPr id="910" name="Google Shape;910;p39"/>
          <p:cNvGrpSpPr/>
          <p:nvPr/>
        </p:nvGrpSpPr>
        <p:grpSpPr>
          <a:xfrm>
            <a:off x="5769154" y="2807400"/>
            <a:ext cx="590379" cy="537375"/>
            <a:chOff x="1487200" y="4421025"/>
            <a:chExt cx="483125" cy="439750"/>
          </a:xfrm>
        </p:grpSpPr>
        <p:sp>
          <p:nvSpPr>
            <p:cNvPr id="911" name="Google Shape;911;p39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 dirty="0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</p:grpSp>
      <p:grpSp>
        <p:nvGrpSpPr>
          <p:cNvPr id="915" name="Google Shape;915;p39"/>
          <p:cNvGrpSpPr/>
          <p:nvPr/>
        </p:nvGrpSpPr>
        <p:grpSpPr>
          <a:xfrm>
            <a:off x="9451507" y="2933026"/>
            <a:ext cx="598597" cy="590348"/>
            <a:chOff x="2079300" y="4399325"/>
            <a:chExt cx="489850" cy="483100"/>
          </a:xfrm>
        </p:grpSpPr>
        <p:sp>
          <p:nvSpPr>
            <p:cNvPr id="916" name="Google Shape;916;p39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0E6B7D8-8A71-E373-DDB2-DE20F6BF2CCC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7788335" y="5065710"/>
            <a:ext cx="4137070" cy="967600"/>
          </a:xfrm>
        </p:spPr>
        <p:txBody>
          <a:bodyPr/>
          <a:lstStyle/>
          <a:p>
            <a:r>
              <a:rPr lang="en-US" sz="1600" b="0" i="0" dirty="0">
                <a:effectLst/>
                <a:latin typeface="Open Sans" panose="020B0606030504020204" pitchFamily="34" charset="0"/>
              </a:rPr>
              <a:t>RMSE – 120.4495</a:t>
            </a:r>
          </a:p>
          <a:p>
            <a:r>
              <a:rPr lang="en-US" sz="1600" dirty="0">
                <a:latin typeface="Open Sans" panose="020B0606030504020204" pitchFamily="34" charset="0"/>
              </a:rPr>
              <a:t>MAE – 29.6438</a:t>
            </a:r>
          </a:p>
          <a:p>
            <a:r>
              <a:rPr lang="en-US" sz="1600" b="0" i="0" dirty="0">
                <a:effectLst/>
                <a:latin typeface="Open Sans" panose="020B0606030504020204" pitchFamily="34" charset="0"/>
              </a:rPr>
              <a:t> Holt-Winters fitted values with the GARCH residuals</a:t>
            </a:r>
            <a:endParaRPr lang="en-US" sz="2000" dirty="0">
              <a:latin typeface="Viga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018213-5DD0-2593-1E93-BEE9F28D8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16" y="5065710"/>
            <a:ext cx="3929733" cy="1105010"/>
          </a:xfrm>
        </p:spPr>
        <p:txBody>
          <a:bodyPr/>
          <a:lstStyle/>
          <a:p>
            <a:r>
              <a:rPr lang="en-IN" sz="1600" b="1" i="0" dirty="0">
                <a:effectLst/>
                <a:latin typeface="Viga"/>
              </a:rPr>
              <a:t>P-VALUE 0.0002066</a:t>
            </a:r>
          </a:p>
          <a:p>
            <a:r>
              <a:rPr lang="en-IN" sz="1600" dirty="0">
                <a:latin typeface="Viga"/>
              </a:rPr>
              <a:t>REJECT NULL HYPOTHESIS</a:t>
            </a:r>
          </a:p>
          <a:p>
            <a:r>
              <a:rPr lang="en-IN" sz="1600" dirty="0">
                <a:latin typeface="Viga"/>
              </a:rPr>
              <a:t>SUPPORTING USE OF GARCH </a:t>
            </a:r>
            <a:endParaRPr lang="en-US" sz="2000" dirty="0">
              <a:latin typeface="Viga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0750050-FE82-5314-F9E1-FA129041371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18892" y="5090871"/>
            <a:ext cx="4604673" cy="967600"/>
          </a:xfrm>
        </p:spPr>
        <p:txBody>
          <a:bodyPr/>
          <a:lstStyle/>
          <a:p>
            <a:r>
              <a:rPr lang="en-US" sz="1600" dirty="0">
                <a:latin typeface="Viga"/>
              </a:rPr>
              <a:t>GARCH MODEL CAPTURES CHANGING VOLATILITY AND AUTOCORRELATION PATTERNS IN THE RESIDUAL</a:t>
            </a:r>
          </a:p>
        </p:txBody>
      </p:sp>
    </p:spTree>
    <p:extLst>
      <p:ext uri="{BB962C8B-B14F-4D97-AF65-F5344CB8AC3E}">
        <p14:creationId xmlns:p14="http://schemas.microsoft.com/office/powerpoint/2010/main" val="72779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5883-1BA2-5EA6-2543-5C814337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330" y="444576"/>
            <a:ext cx="7834400" cy="902000"/>
          </a:xfrm>
        </p:spPr>
        <p:txBody>
          <a:bodyPr/>
          <a:lstStyle/>
          <a:p>
            <a:r>
              <a:rPr lang="en-IN" b="1" dirty="0"/>
              <a:t>IMPROVED HOLT-WINTERS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B3D2B0-B954-826A-6C78-B874BE132CCE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C580AB4-A6EA-5065-5FAB-8B06ECEA3945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A13511B-9C77-6DE9-3094-C414A8982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5" y="1398234"/>
            <a:ext cx="9285514" cy="508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80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6"/>
          <p:cNvSpPr txBox="1">
            <a:spLocks noGrp="1"/>
          </p:cNvSpPr>
          <p:nvPr>
            <p:ph type="title" idx="2"/>
          </p:nvPr>
        </p:nvSpPr>
        <p:spPr>
          <a:xfrm>
            <a:off x="6797198" y="1356667"/>
            <a:ext cx="4638400" cy="177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0650" dirty="0"/>
              <a:t>06</a:t>
            </a:r>
            <a:endParaRPr dirty="0"/>
          </a:p>
        </p:txBody>
      </p:sp>
      <p:grpSp>
        <p:nvGrpSpPr>
          <p:cNvPr id="1351" name="Google Shape;1351;p46"/>
          <p:cNvGrpSpPr/>
          <p:nvPr/>
        </p:nvGrpSpPr>
        <p:grpSpPr>
          <a:xfrm>
            <a:off x="574636" y="2618458"/>
            <a:ext cx="5187921" cy="2190744"/>
            <a:chOff x="1044498" y="1972248"/>
            <a:chExt cx="3890941" cy="1643058"/>
          </a:xfrm>
        </p:grpSpPr>
        <p:sp>
          <p:nvSpPr>
            <p:cNvPr id="1352" name="Google Shape;1352;p46"/>
            <p:cNvSpPr/>
            <p:nvPr/>
          </p:nvSpPr>
          <p:spPr>
            <a:xfrm>
              <a:off x="1220643" y="2962698"/>
              <a:ext cx="2866067" cy="340434"/>
            </a:xfrm>
            <a:custGeom>
              <a:avLst/>
              <a:gdLst/>
              <a:ahLst/>
              <a:cxnLst/>
              <a:rect l="l" t="t" r="r" b="b"/>
              <a:pathLst>
                <a:path w="158106" h="18780" extrusionOk="0">
                  <a:moveTo>
                    <a:pt x="3148" y="1"/>
                  </a:moveTo>
                  <a:cubicBezTo>
                    <a:pt x="1410" y="1"/>
                    <a:pt x="0" y="1370"/>
                    <a:pt x="0" y="3060"/>
                  </a:cubicBezTo>
                  <a:lnTo>
                    <a:pt x="0" y="15720"/>
                  </a:lnTo>
                  <a:cubicBezTo>
                    <a:pt x="0" y="17411"/>
                    <a:pt x="1409" y="18779"/>
                    <a:pt x="3148" y="18779"/>
                  </a:cubicBezTo>
                  <a:lnTo>
                    <a:pt x="154957" y="18779"/>
                  </a:lnTo>
                  <a:cubicBezTo>
                    <a:pt x="156697" y="18779"/>
                    <a:pt x="158105" y="17411"/>
                    <a:pt x="158105" y="15720"/>
                  </a:cubicBezTo>
                  <a:lnTo>
                    <a:pt x="158105" y="3060"/>
                  </a:lnTo>
                  <a:cubicBezTo>
                    <a:pt x="158105" y="1370"/>
                    <a:pt x="156696" y="1"/>
                    <a:pt x="154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3778597" y="2890388"/>
              <a:ext cx="1035135" cy="488228"/>
            </a:xfrm>
            <a:custGeom>
              <a:avLst/>
              <a:gdLst/>
              <a:ahLst/>
              <a:cxnLst/>
              <a:rect l="l" t="t" r="r" b="b"/>
              <a:pathLst>
                <a:path w="57103" h="26933" extrusionOk="0">
                  <a:moveTo>
                    <a:pt x="1" y="0"/>
                  </a:moveTo>
                  <a:lnTo>
                    <a:pt x="1" y="26932"/>
                  </a:lnTo>
                  <a:lnTo>
                    <a:pt x="57103" y="26932"/>
                  </a:lnTo>
                  <a:lnTo>
                    <a:pt x="571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1044498" y="2057103"/>
              <a:ext cx="2734135" cy="934890"/>
            </a:xfrm>
            <a:custGeom>
              <a:avLst/>
              <a:gdLst/>
              <a:ahLst/>
              <a:cxnLst/>
              <a:rect l="l" t="t" r="r" b="b"/>
              <a:pathLst>
                <a:path w="150828" h="51573" extrusionOk="0">
                  <a:moveTo>
                    <a:pt x="24728" y="0"/>
                  </a:moveTo>
                  <a:cubicBezTo>
                    <a:pt x="11070" y="0"/>
                    <a:pt x="0" y="11545"/>
                    <a:pt x="0" y="25786"/>
                  </a:cubicBezTo>
                  <a:cubicBezTo>
                    <a:pt x="0" y="40026"/>
                    <a:pt x="11071" y="51572"/>
                    <a:pt x="24728" y="51572"/>
                  </a:cubicBezTo>
                  <a:lnTo>
                    <a:pt x="126097" y="51572"/>
                  </a:lnTo>
                  <a:cubicBezTo>
                    <a:pt x="139756" y="51572"/>
                    <a:pt x="150828" y="40026"/>
                    <a:pt x="150828" y="25786"/>
                  </a:cubicBezTo>
                  <a:cubicBezTo>
                    <a:pt x="150828" y="11545"/>
                    <a:pt x="139755" y="0"/>
                    <a:pt x="126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1044498" y="2426650"/>
              <a:ext cx="2734135" cy="547541"/>
            </a:xfrm>
            <a:custGeom>
              <a:avLst/>
              <a:gdLst/>
              <a:ahLst/>
              <a:cxnLst/>
              <a:rect l="l" t="t" r="r" b="b"/>
              <a:pathLst>
                <a:path w="150828" h="30205" extrusionOk="0">
                  <a:moveTo>
                    <a:pt x="369" y="1"/>
                  </a:moveTo>
                  <a:cubicBezTo>
                    <a:pt x="125" y="1461"/>
                    <a:pt x="2" y="2939"/>
                    <a:pt x="0" y="4419"/>
                  </a:cubicBezTo>
                  <a:cubicBezTo>
                    <a:pt x="0" y="18660"/>
                    <a:pt x="11071" y="30205"/>
                    <a:pt x="24728" y="30205"/>
                  </a:cubicBezTo>
                  <a:lnTo>
                    <a:pt x="126097" y="30205"/>
                  </a:lnTo>
                  <a:cubicBezTo>
                    <a:pt x="139756" y="30205"/>
                    <a:pt x="150828" y="18660"/>
                    <a:pt x="150828" y="4419"/>
                  </a:cubicBezTo>
                  <a:cubicBezTo>
                    <a:pt x="150825" y="2938"/>
                    <a:pt x="150702" y="1461"/>
                    <a:pt x="150458" y="1"/>
                  </a:cubicBezTo>
                  <a:cubicBezTo>
                    <a:pt x="148447" y="12135"/>
                    <a:pt x="138309" y="21367"/>
                    <a:pt x="126097" y="21367"/>
                  </a:cubicBezTo>
                  <a:lnTo>
                    <a:pt x="24728" y="21367"/>
                  </a:lnTo>
                  <a:cubicBezTo>
                    <a:pt x="12516" y="21367"/>
                    <a:pt x="2379" y="12135"/>
                    <a:pt x="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3864847" y="2200220"/>
              <a:ext cx="948884" cy="984323"/>
            </a:xfrm>
            <a:custGeom>
              <a:avLst/>
              <a:gdLst/>
              <a:ahLst/>
              <a:cxnLst/>
              <a:rect l="l" t="t" r="r" b="b"/>
              <a:pathLst>
                <a:path w="52345" h="54300" extrusionOk="0">
                  <a:moveTo>
                    <a:pt x="1" y="1"/>
                  </a:moveTo>
                  <a:lnTo>
                    <a:pt x="1" y="48181"/>
                  </a:lnTo>
                  <a:lnTo>
                    <a:pt x="14043" y="48181"/>
                  </a:lnTo>
                  <a:cubicBezTo>
                    <a:pt x="14043" y="48181"/>
                    <a:pt x="16398" y="41348"/>
                    <a:pt x="26420" y="41348"/>
                  </a:cubicBezTo>
                  <a:cubicBezTo>
                    <a:pt x="26834" y="41348"/>
                    <a:pt x="27262" y="41360"/>
                    <a:pt x="27702" y="41384"/>
                  </a:cubicBezTo>
                  <a:cubicBezTo>
                    <a:pt x="40703" y="42101"/>
                    <a:pt x="42148" y="54299"/>
                    <a:pt x="42148" y="54299"/>
                  </a:cubicBezTo>
                  <a:lnTo>
                    <a:pt x="52345" y="54299"/>
                  </a:lnTo>
                  <a:lnTo>
                    <a:pt x="52345" y="22774"/>
                  </a:lnTo>
                  <a:lnTo>
                    <a:pt x="35690" y="16656"/>
                  </a:lnTo>
                  <a:lnTo>
                    <a:pt x="285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3975189" y="2797176"/>
              <a:ext cx="799042" cy="389614"/>
            </a:xfrm>
            <a:custGeom>
              <a:avLst/>
              <a:gdLst/>
              <a:ahLst/>
              <a:cxnLst/>
              <a:rect l="l" t="t" r="r" b="b"/>
              <a:pathLst>
                <a:path w="44079" h="21493" extrusionOk="0">
                  <a:moveTo>
                    <a:pt x="21453" y="0"/>
                  </a:moveTo>
                  <a:cubicBezTo>
                    <a:pt x="11490" y="0"/>
                    <a:pt x="3036" y="6436"/>
                    <a:pt x="1" y="15373"/>
                  </a:cubicBezTo>
                  <a:lnTo>
                    <a:pt x="7963" y="15373"/>
                  </a:lnTo>
                  <a:cubicBezTo>
                    <a:pt x="7963" y="15373"/>
                    <a:pt x="10317" y="8541"/>
                    <a:pt x="20343" y="8541"/>
                  </a:cubicBezTo>
                  <a:cubicBezTo>
                    <a:pt x="20756" y="8541"/>
                    <a:pt x="21183" y="8553"/>
                    <a:pt x="21622" y="8577"/>
                  </a:cubicBezTo>
                  <a:cubicBezTo>
                    <a:pt x="34624" y="9292"/>
                    <a:pt x="36068" y="21492"/>
                    <a:pt x="36068" y="21492"/>
                  </a:cubicBezTo>
                  <a:lnTo>
                    <a:pt x="44079" y="21492"/>
                  </a:lnTo>
                  <a:cubicBezTo>
                    <a:pt x="43473" y="9520"/>
                    <a:pt x="33574" y="0"/>
                    <a:pt x="21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4813713" y="3124432"/>
              <a:ext cx="121726" cy="295768"/>
            </a:xfrm>
            <a:custGeom>
              <a:avLst/>
              <a:gdLst/>
              <a:ahLst/>
              <a:cxnLst/>
              <a:rect l="l" t="t" r="r" b="b"/>
              <a:pathLst>
                <a:path w="6715" h="16316" extrusionOk="0">
                  <a:moveTo>
                    <a:pt x="1" y="1"/>
                  </a:moveTo>
                  <a:lnTo>
                    <a:pt x="1" y="16315"/>
                  </a:lnTo>
                  <a:lnTo>
                    <a:pt x="6715" y="16315"/>
                  </a:lnTo>
                  <a:lnTo>
                    <a:pt x="6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4813713" y="2773230"/>
              <a:ext cx="41603" cy="378955"/>
            </a:xfrm>
            <a:custGeom>
              <a:avLst/>
              <a:gdLst/>
              <a:ahLst/>
              <a:cxnLst/>
              <a:rect l="l" t="t" r="r" b="b"/>
              <a:pathLst>
                <a:path w="2295" h="20905" extrusionOk="0">
                  <a:moveTo>
                    <a:pt x="1" y="0"/>
                  </a:moveTo>
                  <a:lnTo>
                    <a:pt x="1" y="20904"/>
                  </a:lnTo>
                  <a:lnTo>
                    <a:pt x="2295" y="20904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4716658" y="2677027"/>
              <a:ext cx="46243" cy="173371"/>
            </a:xfrm>
            <a:custGeom>
              <a:avLst/>
              <a:gdLst/>
              <a:ahLst/>
              <a:cxnLst/>
              <a:rect l="l" t="t" r="r" b="b"/>
              <a:pathLst>
                <a:path w="2551" h="9564" extrusionOk="0">
                  <a:moveTo>
                    <a:pt x="1" y="0"/>
                  </a:moveTo>
                  <a:lnTo>
                    <a:pt x="1" y="9564"/>
                  </a:lnTo>
                  <a:lnTo>
                    <a:pt x="2550" y="9564"/>
                  </a:lnTo>
                  <a:lnTo>
                    <a:pt x="25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4086710" y="3060750"/>
              <a:ext cx="554520" cy="554556"/>
            </a:xfrm>
            <a:custGeom>
              <a:avLst/>
              <a:gdLst/>
              <a:ahLst/>
              <a:cxnLst/>
              <a:rect l="l" t="t" r="r" b="b"/>
              <a:pathLst>
                <a:path w="30590" h="30592" extrusionOk="0">
                  <a:moveTo>
                    <a:pt x="15286" y="1"/>
                  </a:moveTo>
                  <a:cubicBezTo>
                    <a:pt x="14478" y="1"/>
                    <a:pt x="13796" y="511"/>
                    <a:pt x="13529" y="1223"/>
                  </a:cubicBezTo>
                  <a:cubicBezTo>
                    <a:pt x="12913" y="1300"/>
                    <a:pt x="12304" y="1415"/>
                    <a:pt x="11703" y="1570"/>
                  </a:cubicBezTo>
                  <a:cubicBezTo>
                    <a:pt x="11346" y="1182"/>
                    <a:pt x="10839" y="958"/>
                    <a:pt x="10313" y="958"/>
                  </a:cubicBezTo>
                  <a:cubicBezTo>
                    <a:pt x="10082" y="958"/>
                    <a:pt x="9847" y="1001"/>
                    <a:pt x="9619" y="1093"/>
                  </a:cubicBezTo>
                  <a:lnTo>
                    <a:pt x="9602" y="1100"/>
                  </a:lnTo>
                  <a:cubicBezTo>
                    <a:pt x="8853" y="1399"/>
                    <a:pt x="8410" y="2125"/>
                    <a:pt x="8424" y="2885"/>
                  </a:cubicBezTo>
                  <a:cubicBezTo>
                    <a:pt x="7785" y="3241"/>
                    <a:pt x="7172" y="3646"/>
                    <a:pt x="6594" y="4097"/>
                  </a:cubicBezTo>
                  <a:cubicBezTo>
                    <a:pt x="6346" y="3984"/>
                    <a:pt x="6078" y="3927"/>
                    <a:pt x="5810" y="3927"/>
                  </a:cubicBezTo>
                  <a:cubicBezTo>
                    <a:pt x="5331" y="3927"/>
                    <a:pt x="4852" y="4108"/>
                    <a:pt x="4487" y="4474"/>
                  </a:cubicBezTo>
                  <a:lnTo>
                    <a:pt x="4474" y="4488"/>
                  </a:lnTo>
                  <a:cubicBezTo>
                    <a:pt x="3903" y="5060"/>
                    <a:pt x="3780" y="5903"/>
                    <a:pt x="4094" y="6596"/>
                  </a:cubicBezTo>
                  <a:cubicBezTo>
                    <a:pt x="3675" y="7138"/>
                    <a:pt x="3294" y="7707"/>
                    <a:pt x="2956" y="8302"/>
                  </a:cubicBezTo>
                  <a:cubicBezTo>
                    <a:pt x="2936" y="8302"/>
                    <a:pt x="2916" y="8301"/>
                    <a:pt x="2896" y="8301"/>
                  </a:cubicBezTo>
                  <a:cubicBezTo>
                    <a:pt x="2157" y="8301"/>
                    <a:pt x="1458" y="8735"/>
                    <a:pt x="1158" y="9461"/>
                  </a:cubicBezTo>
                  <a:lnTo>
                    <a:pt x="1151" y="9479"/>
                  </a:lnTo>
                  <a:cubicBezTo>
                    <a:pt x="843" y="10224"/>
                    <a:pt x="1055" y="11047"/>
                    <a:pt x="1609" y="11566"/>
                  </a:cubicBezTo>
                  <a:cubicBezTo>
                    <a:pt x="1433" y="12211"/>
                    <a:pt x="1305" y="12867"/>
                    <a:pt x="1222" y="13530"/>
                  </a:cubicBezTo>
                  <a:cubicBezTo>
                    <a:pt x="511" y="13798"/>
                    <a:pt x="1" y="14480"/>
                    <a:pt x="1" y="15286"/>
                  </a:cubicBezTo>
                  <a:lnTo>
                    <a:pt x="1" y="15307"/>
                  </a:lnTo>
                  <a:cubicBezTo>
                    <a:pt x="1" y="16115"/>
                    <a:pt x="510" y="16798"/>
                    <a:pt x="1222" y="17064"/>
                  </a:cubicBezTo>
                  <a:cubicBezTo>
                    <a:pt x="1315" y="17811"/>
                    <a:pt x="1467" y="18548"/>
                    <a:pt x="1677" y="19269"/>
                  </a:cubicBezTo>
                  <a:cubicBezTo>
                    <a:pt x="1131" y="19798"/>
                    <a:pt x="936" y="20626"/>
                    <a:pt x="1257" y="21365"/>
                  </a:cubicBezTo>
                  <a:lnTo>
                    <a:pt x="1262" y="21383"/>
                  </a:lnTo>
                  <a:cubicBezTo>
                    <a:pt x="1571" y="22094"/>
                    <a:pt x="2266" y="22512"/>
                    <a:pt x="2993" y="22512"/>
                  </a:cubicBezTo>
                  <a:cubicBezTo>
                    <a:pt x="3023" y="22512"/>
                    <a:pt x="3052" y="22512"/>
                    <a:pt x="3081" y="22510"/>
                  </a:cubicBezTo>
                  <a:cubicBezTo>
                    <a:pt x="3388" y="23027"/>
                    <a:pt x="3726" y="23524"/>
                    <a:pt x="4094" y="23997"/>
                  </a:cubicBezTo>
                  <a:cubicBezTo>
                    <a:pt x="3780" y="24692"/>
                    <a:pt x="3904" y="25535"/>
                    <a:pt x="4474" y="26106"/>
                  </a:cubicBezTo>
                  <a:lnTo>
                    <a:pt x="4487" y="26119"/>
                  </a:lnTo>
                  <a:cubicBezTo>
                    <a:pt x="4852" y="26486"/>
                    <a:pt x="5331" y="26667"/>
                    <a:pt x="5811" y="26667"/>
                  </a:cubicBezTo>
                  <a:cubicBezTo>
                    <a:pt x="6079" y="26667"/>
                    <a:pt x="6347" y="26611"/>
                    <a:pt x="6596" y="26498"/>
                  </a:cubicBezTo>
                  <a:cubicBezTo>
                    <a:pt x="7262" y="27017"/>
                    <a:pt x="7975" y="27477"/>
                    <a:pt x="8725" y="27868"/>
                  </a:cubicBezTo>
                  <a:cubicBezTo>
                    <a:pt x="8727" y="28629"/>
                    <a:pt x="9189" y="29344"/>
                    <a:pt x="9943" y="29625"/>
                  </a:cubicBezTo>
                  <a:lnTo>
                    <a:pt x="9965" y="29634"/>
                  </a:lnTo>
                  <a:cubicBezTo>
                    <a:pt x="10180" y="29714"/>
                    <a:pt x="10400" y="29752"/>
                    <a:pt x="10616" y="29752"/>
                  </a:cubicBezTo>
                  <a:cubicBezTo>
                    <a:pt x="11159" y="29752"/>
                    <a:pt x="11679" y="29513"/>
                    <a:pt x="12037" y="29102"/>
                  </a:cubicBezTo>
                  <a:cubicBezTo>
                    <a:pt x="12529" y="29218"/>
                    <a:pt x="13027" y="29307"/>
                    <a:pt x="13528" y="29370"/>
                  </a:cubicBezTo>
                  <a:cubicBezTo>
                    <a:pt x="13794" y="30081"/>
                    <a:pt x="14478" y="30591"/>
                    <a:pt x="15285" y="30591"/>
                  </a:cubicBezTo>
                  <a:lnTo>
                    <a:pt x="15307" y="30591"/>
                  </a:lnTo>
                  <a:cubicBezTo>
                    <a:pt x="16114" y="30591"/>
                    <a:pt x="16795" y="30081"/>
                    <a:pt x="17064" y="29370"/>
                  </a:cubicBezTo>
                  <a:cubicBezTo>
                    <a:pt x="17678" y="29293"/>
                    <a:pt x="18288" y="29177"/>
                    <a:pt x="18888" y="29023"/>
                  </a:cubicBezTo>
                  <a:cubicBezTo>
                    <a:pt x="19246" y="29411"/>
                    <a:pt x="19751" y="29635"/>
                    <a:pt x="20277" y="29635"/>
                  </a:cubicBezTo>
                  <a:cubicBezTo>
                    <a:pt x="20508" y="29635"/>
                    <a:pt x="20743" y="29592"/>
                    <a:pt x="20971" y="29501"/>
                  </a:cubicBezTo>
                  <a:lnTo>
                    <a:pt x="20989" y="29493"/>
                  </a:lnTo>
                  <a:cubicBezTo>
                    <a:pt x="21715" y="29200"/>
                    <a:pt x="22184" y="28489"/>
                    <a:pt x="22166" y="27707"/>
                  </a:cubicBezTo>
                  <a:cubicBezTo>
                    <a:pt x="22806" y="27352"/>
                    <a:pt x="23418" y="26947"/>
                    <a:pt x="23996" y="26498"/>
                  </a:cubicBezTo>
                  <a:cubicBezTo>
                    <a:pt x="24245" y="26611"/>
                    <a:pt x="24513" y="26667"/>
                    <a:pt x="24780" y="26667"/>
                  </a:cubicBezTo>
                  <a:cubicBezTo>
                    <a:pt x="25260" y="26667"/>
                    <a:pt x="25738" y="26486"/>
                    <a:pt x="26104" y="26119"/>
                  </a:cubicBezTo>
                  <a:lnTo>
                    <a:pt x="26117" y="26106"/>
                  </a:lnTo>
                  <a:cubicBezTo>
                    <a:pt x="26688" y="25535"/>
                    <a:pt x="26810" y="24692"/>
                    <a:pt x="26494" y="23997"/>
                  </a:cubicBezTo>
                  <a:cubicBezTo>
                    <a:pt x="26915" y="23458"/>
                    <a:pt x="27296" y="22890"/>
                    <a:pt x="27633" y="22295"/>
                  </a:cubicBezTo>
                  <a:cubicBezTo>
                    <a:pt x="27651" y="22295"/>
                    <a:pt x="27669" y="22295"/>
                    <a:pt x="27687" y="22295"/>
                  </a:cubicBezTo>
                  <a:cubicBezTo>
                    <a:pt x="28428" y="22295"/>
                    <a:pt x="29132" y="21864"/>
                    <a:pt x="29433" y="21136"/>
                  </a:cubicBezTo>
                  <a:lnTo>
                    <a:pt x="29441" y="21117"/>
                  </a:lnTo>
                  <a:cubicBezTo>
                    <a:pt x="29746" y="20371"/>
                    <a:pt x="29537" y="19549"/>
                    <a:pt x="28982" y="19027"/>
                  </a:cubicBezTo>
                  <a:cubicBezTo>
                    <a:pt x="29156" y="18384"/>
                    <a:pt x="29286" y="17727"/>
                    <a:pt x="29367" y="17065"/>
                  </a:cubicBezTo>
                  <a:cubicBezTo>
                    <a:pt x="30081" y="16798"/>
                    <a:pt x="30590" y="16115"/>
                    <a:pt x="30590" y="15308"/>
                  </a:cubicBezTo>
                  <a:lnTo>
                    <a:pt x="30590" y="15286"/>
                  </a:lnTo>
                  <a:cubicBezTo>
                    <a:pt x="30590" y="14479"/>
                    <a:pt x="30081" y="13798"/>
                    <a:pt x="29367" y="13529"/>
                  </a:cubicBezTo>
                  <a:cubicBezTo>
                    <a:pt x="29275" y="12784"/>
                    <a:pt x="29124" y="12047"/>
                    <a:pt x="28914" y="11326"/>
                  </a:cubicBezTo>
                  <a:cubicBezTo>
                    <a:pt x="29459" y="10796"/>
                    <a:pt x="29654" y="9967"/>
                    <a:pt x="29336" y="9228"/>
                  </a:cubicBezTo>
                  <a:lnTo>
                    <a:pt x="29327" y="9210"/>
                  </a:lnTo>
                  <a:cubicBezTo>
                    <a:pt x="29020" y="8501"/>
                    <a:pt x="28329" y="8082"/>
                    <a:pt x="27603" y="8082"/>
                  </a:cubicBezTo>
                  <a:cubicBezTo>
                    <a:pt x="27571" y="8082"/>
                    <a:pt x="27540" y="8082"/>
                    <a:pt x="27509" y="8084"/>
                  </a:cubicBezTo>
                  <a:cubicBezTo>
                    <a:pt x="27204" y="7567"/>
                    <a:pt x="26866" y="7070"/>
                    <a:pt x="26496" y="6596"/>
                  </a:cubicBezTo>
                  <a:cubicBezTo>
                    <a:pt x="26811" y="5903"/>
                    <a:pt x="26690" y="5059"/>
                    <a:pt x="26118" y="4488"/>
                  </a:cubicBezTo>
                  <a:lnTo>
                    <a:pt x="26104" y="4474"/>
                  </a:lnTo>
                  <a:cubicBezTo>
                    <a:pt x="25738" y="4108"/>
                    <a:pt x="25260" y="3927"/>
                    <a:pt x="24782" y="3927"/>
                  </a:cubicBezTo>
                  <a:cubicBezTo>
                    <a:pt x="24513" y="3927"/>
                    <a:pt x="24245" y="3984"/>
                    <a:pt x="23996" y="4097"/>
                  </a:cubicBezTo>
                  <a:cubicBezTo>
                    <a:pt x="23328" y="3577"/>
                    <a:pt x="22616" y="3118"/>
                    <a:pt x="21867" y="2725"/>
                  </a:cubicBezTo>
                  <a:cubicBezTo>
                    <a:pt x="21862" y="1964"/>
                    <a:pt x="21401" y="1249"/>
                    <a:pt x="20648" y="968"/>
                  </a:cubicBezTo>
                  <a:lnTo>
                    <a:pt x="20627" y="959"/>
                  </a:lnTo>
                  <a:cubicBezTo>
                    <a:pt x="20412" y="879"/>
                    <a:pt x="20192" y="841"/>
                    <a:pt x="19975" y="841"/>
                  </a:cubicBezTo>
                  <a:cubicBezTo>
                    <a:pt x="19432" y="841"/>
                    <a:pt x="18912" y="1080"/>
                    <a:pt x="18555" y="1491"/>
                  </a:cubicBezTo>
                  <a:cubicBezTo>
                    <a:pt x="18063" y="1376"/>
                    <a:pt x="17564" y="1286"/>
                    <a:pt x="17064" y="1223"/>
                  </a:cubicBezTo>
                  <a:cubicBezTo>
                    <a:pt x="16795" y="512"/>
                    <a:pt x="16114" y="1"/>
                    <a:pt x="15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4231476" y="3205571"/>
              <a:ext cx="264915" cy="264915"/>
            </a:xfrm>
            <a:custGeom>
              <a:avLst/>
              <a:gdLst/>
              <a:ahLst/>
              <a:cxnLst/>
              <a:rect l="l" t="t" r="r" b="b"/>
              <a:pathLst>
                <a:path w="14614" h="14614" extrusionOk="0">
                  <a:moveTo>
                    <a:pt x="7309" y="0"/>
                  </a:moveTo>
                  <a:cubicBezTo>
                    <a:pt x="3273" y="0"/>
                    <a:pt x="1" y="3271"/>
                    <a:pt x="1" y="7307"/>
                  </a:cubicBezTo>
                  <a:cubicBezTo>
                    <a:pt x="1" y="11343"/>
                    <a:pt x="3273" y="14614"/>
                    <a:pt x="7309" y="14614"/>
                  </a:cubicBezTo>
                  <a:cubicBezTo>
                    <a:pt x="11343" y="14614"/>
                    <a:pt x="14614" y="11343"/>
                    <a:pt x="14614" y="7307"/>
                  </a:cubicBezTo>
                  <a:cubicBezTo>
                    <a:pt x="14614" y="3273"/>
                    <a:pt x="11343" y="0"/>
                    <a:pt x="73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4290988" y="3265065"/>
              <a:ext cx="145926" cy="145908"/>
            </a:xfrm>
            <a:custGeom>
              <a:avLst/>
              <a:gdLst/>
              <a:ahLst/>
              <a:cxnLst/>
              <a:rect l="l" t="t" r="r" b="b"/>
              <a:pathLst>
                <a:path w="8050" h="8049" extrusionOk="0">
                  <a:moveTo>
                    <a:pt x="4026" y="0"/>
                  </a:moveTo>
                  <a:cubicBezTo>
                    <a:pt x="1804" y="0"/>
                    <a:pt x="1" y="1802"/>
                    <a:pt x="1" y="4025"/>
                  </a:cubicBezTo>
                  <a:cubicBezTo>
                    <a:pt x="1" y="6246"/>
                    <a:pt x="1803" y="8048"/>
                    <a:pt x="4026" y="8048"/>
                  </a:cubicBezTo>
                  <a:cubicBezTo>
                    <a:pt x="6247" y="8048"/>
                    <a:pt x="8049" y="6246"/>
                    <a:pt x="8049" y="4025"/>
                  </a:cubicBezTo>
                  <a:cubicBezTo>
                    <a:pt x="8049" y="1805"/>
                    <a:pt x="6246" y="0"/>
                    <a:pt x="4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4335963" y="3310058"/>
              <a:ext cx="58189" cy="55960"/>
            </a:xfrm>
            <a:custGeom>
              <a:avLst/>
              <a:gdLst/>
              <a:ahLst/>
              <a:cxnLst/>
              <a:rect l="l" t="t" r="r" b="b"/>
              <a:pathLst>
                <a:path w="3210" h="3087" extrusionOk="0">
                  <a:moveTo>
                    <a:pt x="1548" y="0"/>
                  </a:moveTo>
                  <a:cubicBezTo>
                    <a:pt x="1547" y="0"/>
                    <a:pt x="1546" y="0"/>
                    <a:pt x="1545" y="0"/>
                  </a:cubicBezTo>
                  <a:cubicBezTo>
                    <a:pt x="693" y="0"/>
                    <a:pt x="2" y="691"/>
                    <a:pt x="2" y="1543"/>
                  </a:cubicBezTo>
                  <a:cubicBezTo>
                    <a:pt x="1" y="2167"/>
                    <a:pt x="378" y="2731"/>
                    <a:pt x="954" y="2969"/>
                  </a:cubicBezTo>
                  <a:cubicBezTo>
                    <a:pt x="1145" y="3048"/>
                    <a:pt x="1346" y="3087"/>
                    <a:pt x="1545" y="3087"/>
                  </a:cubicBezTo>
                  <a:cubicBezTo>
                    <a:pt x="1947" y="3087"/>
                    <a:pt x="2341" y="2930"/>
                    <a:pt x="2637" y="2635"/>
                  </a:cubicBezTo>
                  <a:cubicBezTo>
                    <a:pt x="3078" y="2194"/>
                    <a:pt x="3210" y="1530"/>
                    <a:pt x="2971" y="953"/>
                  </a:cubicBezTo>
                  <a:cubicBezTo>
                    <a:pt x="2733" y="377"/>
                    <a:pt x="2171" y="0"/>
                    <a:pt x="1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2761988" y="1972248"/>
              <a:ext cx="566883" cy="135594"/>
            </a:xfrm>
            <a:custGeom>
              <a:avLst/>
              <a:gdLst/>
              <a:ahLst/>
              <a:cxnLst/>
              <a:rect l="l" t="t" r="r" b="b"/>
              <a:pathLst>
                <a:path w="31272" h="7480" extrusionOk="0">
                  <a:moveTo>
                    <a:pt x="3059" y="1"/>
                  </a:moveTo>
                  <a:cubicBezTo>
                    <a:pt x="1369" y="1"/>
                    <a:pt x="0" y="1370"/>
                    <a:pt x="0" y="3061"/>
                  </a:cubicBezTo>
                  <a:lnTo>
                    <a:pt x="0" y="4419"/>
                  </a:lnTo>
                  <a:cubicBezTo>
                    <a:pt x="0" y="6109"/>
                    <a:pt x="1369" y="7479"/>
                    <a:pt x="3059" y="7479"/>
                  </a:cubicBezTo>
                  <a:lnTo>
                    <a:pt x="28212" y="7479"/>
                  </a:lnTo>
                  <a:cubicBezTo>
                    <a:pt x="29900" y="7479"/>
                    <a:pt x="31272" y="6109"/>
                    <a:pt x="31272" y="4419"/>
                  </a:cubicBezTo>
                  <a:lnTo>
                    <a:pt x="31272" y="3061"/>
                  </a:lnTo>
                  <a:cubicBezTo>
                    <a:pt x="31272" y="1370"/>
                    <a:pt x="29900" y="1"/>
                    <a:pt x="28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1535663" y="1972248"/>
              <a:ext cx="566883" cy="135594"/>
            </a:xfrm>
            <a:custGeom>
              <a:avLst/>
              <a:gdLst/>
              <a:ahLst/>
              <a:cxnLst/>
              <a:rect l="l" t="t" r="r" b="b"/>
              <a:pathLst>
                <a:path w="31272" h="7480" extrusionOk="0">
                  <a:moveTo>
                    <a:pt x="3061" y="1"/>
                  </a:moveTo>
                  <a:cubicBezTo>
                    <a:pt x="1370" y="1"/>
                    <a:pt x="1" y="1370"/>
                    <a:pt x="1" y="3061"/>
                  </a:cubicBezTo>
                  <a:lnTo>
                    <a:pt x="1" y="4419"/>
                  </a:lnTo>
                  <a:cubicBezTo>
                    <a:pt x="1" y="6109"/>
                    <a:pt x="1370" y="7479"/>
                    <a:pt x="3061" y="7479"/>
                  </a:cubicBezTo>
                  <a:lnTo>
                    <a:pt x="28213" y="7479"/>
                  </a:lnTo>
                  <a:cubicBezTo>
                    <a:pt x="29901" y="7479"/>
                    <a:pt x="31271" y="6109"/>
                    <a:pt x="31271" y="4419"/>
                  </a:cubicBezTo>
                  <a:lnTo>
                    <a:pt x="31271" y="3061"/>
                  </a:lnTo>
                  <a:cubicBezTo>
                    <a:pt x="31271" y="1370"/>
                    <a:pt x="29902" y="1"/>
                    <a:pt x="2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2342989" y="3184525"/>
              <a:ext cx="1546566" cy="194091"/>
            </a:xfrm>
            <a:custGeom>
              <a:avLst/>
              <a:gdLst/>
              <a:ahLst/>
              <a:cxnLst/>
              <a:rect l="l" t="t" r="r" b="b"/>
              <a:pathLst>
                <a:path w="85316" h="10707" extrusionOk="0">
                  <a:moveTo>
                    <a:pt x="1" y="0"/>
                  </a:moveTo>
                  <a:lnTo>
                    <a:pt x="1" y="10706"/>
                  </a:lnTo>
                  <a:lnTo>
                    <a:pt x="85316" y="10706"/>
                  </a:lnTo>
                  <a:lnTo>
                    <a:pt x="85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1065961" y="2269557"/>
              <a:ext cx="2695324" cy="118735"/>
            </a:xfrm>
            <a:custGeom>
              <a:avLst/>
              <a:gdLst/>
              <a:ahLst/>
              <a:cxnLst/>
              <a:rect l="l" t="t" r="r" b="b"/>
              <a:pathLst>
                <a:path w="148687" h="6550" extrusionOk="0">
                  <a:moveTo>
                    <a:pt x="2939" y="0"/>
                  </a:moveTo>
                  <a:cubicBezTo>
                    <a:pt x="1664" y="2037"/>
                    <a:pt x="675" y="4242"/>
                    <a:pt x="0" y="6549"/>
                  </a:cubicBezTo>
                  <a:lnTo>
                    <a:pt x="148687" y="6549"/>
                  </a:lnTo>
                  <a:cubicBezTo>
                    <a:pt x="148013" y="4242"/>
                    <a:pt x="147025" y="2037"/>
                    <a:pt x="145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2003932" y="3053825"/>
              <a:ext cx="554556" cy="554556"/>
            </a:xfrm>
            <a:custGeom>
              <a:avLst/>
              <a:gdLst/>
              <a:ahLst/>
              <a:cxnLst/>
              <a:rect l="l" t="t" r="r" b="b"/>
              <a:pathLst>
                <a:path w="30592" h="30592" extrusionOk="0">
                  <a:moveTo>
                    <a:pt x="15286" y="1"/>
                  </a:moveTo>
                  <a:cubicBezTo>
                    <a:pt x="14479" y="1"/>
                    <a:pt x="13797" y="510"/>
                    <a:pt x="13530" y="1224"/>
                  </a:cubicBezTo>
                  <a:cubicBezTo>
                    <a:pt x="12914" y="1299"/>
                    <a:pt x="12304" y="1414"/>
                    <a:pt x="11704" y="1569"/>
                  </a:cubicBezTo>
                  <a:cubicBezTo>
                    <a:pt x="11345" y="1181"/>
                    <a:pt x="10839" y="958"/>
                    <a:pt x="10314" y="958"/>
                  </a:cubicBezTo>
                  <a:cubicBezTo>
                    <a:pt x="10083" y="958"/>
                    <a:pt x="9848" y="1001"/>
                    <a:pt x="9620" y="1092"/>
                  </a:cubicBezTo>
                  <a:lnTo>
                    <a:pt x="9602" y="1100"/>
                  </a:lnTo>
                  <a:cubicBezTo>
                    <a:pt x="8855" y="1399"/>
                    <a:pt x="8410" y="2124"/>
                    <a:pt x="8426" y="2884"/>
                  </a:cubicBezTo>
                  <a:cubicBezTo>
                    <a:pt x="7786" y="3240"/>
                    <a:pt x="7174" y="3645"/>
                    <a:pt x="6596" y="4096"/>
                  </a:cubicBezTo>
                  <a:cubicBezTo>
                    <a:pt x="6347" y="3983"/>
                    <a:pt x="6078" y="3926"/>
                    <a:pt x="5811" y="3926"/>
                  </a:cubicBezTo>
                  <a:cubicBezTo>
                    <a:pt x="5331" y="3926"/>
                    <a:pt x="4853" y="4108"/>
                    <a:pt x="4487" y="4474"/>
                  </a:cubicBezTo>
                  <a:lnTo>
                    <a:pt x="4474" y="4487"/>
                  </a:lnTo>
                  <a:cubicBezTo>
                    <a:pt x="3904" y="5058"/>
                    <a:pt x="3780" y="5900"/>
                    <a:pt x="4095" y="6595"/>
                  </a:cubicBezTo>
                  <a:cubicBezTo>
                    <a:pt x="3676" y="7135"/>
                    <a:pt x="3294" y="7705"/>
                    <a:pt x="2957" y="8300"/>
                  </a:cubicBezTo>
                  <a:cubicBezTo>
                    <a:pt x="2938" y="8299"/>
                    <a:pt x="2919" y="8299"/>
                    <a:pt x="2900" y="8299"/>
                  </a:cubicBezTo>
                  <a:cubicBezTo>
                    <a:pt x="2160" y="8299"/>
                    <a:pt x="1459" y="8733"/>
                    <a:pt x="1158" y="9460"/>
                  </a:cubicBezTo>
                  <a:lnTo>
                    <a:pt x="1152" y="9476"/>
                  </a:lnTo>
                  <a:cubicBezTo>
                    <a:pt x="843" y="10222"/>
                    <a:pt x="1055" y="11046"/>
                    <a:pt x="1609" y="11566"/>
                  </a:cubicBezTo>
                  <a:cubicBezTo>
                    <a:pt x="1434" y="12211"/>
                    <a:pt x="1304" y="12866"/>
                    <a:pt x="1223" y="13528"/>
                  </a:cubicBezTo>
                  <a:cubicBezTo>
                    <a:pt x="511" y="13797"/>
                    <a:pt x="0" y="14479"/>
                    <a:pt x="0" y="15285"/>
                  </a:cubicBezTo>
                  <a:lnTo>
                    <a:pt x="0" y="15307"/>
                  </a:lnTo>
                  <a:cubicBezTo>
                    <a:pt x="0" y="16113"/>
                    <a:pt x="511" y="16795"/>
                    <a:pt x="1223" y="17063"/>
                  </a:cubicBezTo>
                  <a:cubicBezTo>
                    <a:pt x="1317" y="17809"/>
                    <a:pt x="1468" y="18547"/>
                    <a:pt x="1678" y="19269"/>
                  </a:cubicBezTo>
                  <a:cubicBezTo>
                    <a:pt x="1132" y="19797"/>
                    <a:pt x="937" y="20626"/>
                    <a:pt x="1257" y="21364"/>
                  </a:cubicBezTo>
                  <a:lnTo>
                    <a:pt x="1263" y="21382"/>
                  </a:lnTo>
                  <a:cubicBezTo>
                    <a:pt x="1573" y="22094"/>
                    <a:pt x="2264" y="22512"/>
                    <a:pt x="2990" y="22512"/>
                  </a:cubicBezTo>
                  <a:cubicBezTo>
                    <a:pt x="3021" y="22512"/>
                    <a:pt x="3051" y="22511"/>
                    <a:pt x="3081" y="22509"/>
                  </a:cubicBezTo>
                  <a:cubicBezTo>
                    <a:pt x="3388" y="23027"/>
                    <a:pt x="3727" y="23523"/>
                    <a:pt x="4095" y="23996"/>
                  </a:cubicBezTo>
                  <a:cubicBezTo>
                    <a:pt x="3780" y="24691"/>
                    <a:pt x="3903" y="25536"/>
                    <a:pt x="4474" y="26104"/>
                  </a:cubicBezTo>
                  <a:lnTo>
                    <a:pt x="4487" y="26120"/>
                  </a:lnTo>
                  <a:cubicBezTo>
                    <a:pt x="4852" y="26486"/>
                    <a:pt x="5330" y="26667"/>
                    <a:pt x="5810" y="26667"/>
                  </a:cubicBezTo>
                  <a:cubicBezTo>
                    <a:pt x="6079" y="26667"/>
                    <a:pt x="6347" y="26610"/>
                    <a:pt x="6597" y="26497"/>
                  </a:cubicBezTo>
                  <a:cubicBezTo>
                    <a:pt x="7263" y="27016"/>
                    <a:pt x="7976" y="27476"/>
                    <a:pt x="8725" y="27868"/>
                  </a:cubicBezTo>
                  <a:cubicBezTo>
                    <a:pt x="8727" y="28630"/>
                    <a:pt x="9189" y="29345"/>
                    <a:pt x="9944" y="29626"/>
                  </a:cubicBezTo>
                  <a:lnTo>
                    <a:pt x="9965" y="29634"/>
                  </a:lnTo>
                  <a:cubicBezTo>
                    <a:pt x="10179" y="29714"/>
                    <a:pt x="10399" y="29752"/>
                    <a:pt x="10615" y="29752"/>
                  </a:cubicBezTo>
                  <a:cubicBezTo>
                    <a:pt x="11158" y="29752"/>
                    <a:pt x="11679" y="29512"/>
                    <a:pt x="12037" y="29101"/>
                  </a:cubicBezTo>
                  <a:cubicBezTo>
                    <a:pt x="12529" y="29217"/>
                    <a:pt x="13027" y="29307"/>
                    <a:pt x="13529" y="29370"/>
                  </a:cubicBezTo>
                  <a:cubicBezTo>
                    <a:pt x="13801" y="30103"/>
                    <a:pt x="14502" y="30592"/>
                    <a:pt x="15285" y="30592"/>
                  </a:cubicBezTo>
                  <a:lnTo>
                    <a:pt x="15307" y="30592"/>
                  </a:lnTo>
                  <a:cubicBezTo>
                    <a:pt x="16114" y="30592"/>
                    <a:pt x="16795" y="30083"/>
                    <a:pt x="17064" y="29369"/>
                  </a:cubicBezTo>
                  <a:cubicBezTo>
                    <a:pt x="17678" y="29294"/>
                    <a:pt x="18288" y="29179"/>
                    <a:pt x="18888" y="29023"/>
                  </a:cubicBezTo>
                  <a:cubicBezTo>
                    <a:pt x="19246" y="29411"/>
                    <a:pt x="19751" y="29635"/>
                    <a:pt x="20277" y="29635"/>
                  </a:cubicBezTo>
                  <a:cubicBezTo>
                    <a:pt x="20508" y="29635"/>
                    <a:pt x="20743" y="29591"/>
                    <a:pt x="20971" y="29500"/>
                  </a:cubicBezTo>
                  <a:lnTo>
                    <a:pt x="20989" y="29494"/>
                  </a:lnTo>
                  <a:cubicBezTo>
                    <a:pt x="21737" y="29193"/>
                    <a:pt x="22182" y="28467"/>
                    <a:pt x="22166" y="27706"/>
                  </a:cubicBezTo>
                  <a:cubicBezTo>
                    <a:pt x="22807" y="27351"/>
                    <a:pt x="23419" y="26946"/>
                    <a:pt x="23998" y="26495"/>
                  </a:cubicBezTo>
                  <a:cubicBezTo>
                    <a:pt x="24247" y="26609"/>
                    <a:pt x="24514" y="26666"/>
                    <a:pt x="24782" y="26666"/>
                  </a:cubicBezTo>
                  <a:cubicBezTo>
                    <a:pt x="25261" y="26666"/>
                    <a:pt x="25739" y="26484"/>
                    <a:pt x="26105" y="26118"/>
                  </a:cubicBezTo>
                  <a:lnTo>
                    <a:pt x="26118" y="26104"/>
                  </a:lnTo>
                  <a:cubicBezTo>
                    <a:pt x="26689" y="25533"/>
                    <a:pt x="26812" y="24691"/>
                    <a:pt x="26495" y="23995"/>
                  </a:cubicBezTo>
                  <a:cubicBezTo>
                    <a:pt x="26917" y="23457"/>
                    <a:pt x="27297" y="22888"/>
                    <a:pt x="27634" y="22293"/>
                  </a:cubicBezTo>
                  <a:cubicBezTo>
                    <a:pt x="27654" y="22293"/>
                    <a:pt x="27674" y="22293"/>
                    <a:pt x="27694" y="22293"/>
                  </a:cubicBezTo>
                  <a:cubicBezTo>
                    <a:pt x="28433" y="22293"/>
                    <a:pt x="29134" y="21858"/>
                    <a:pt x="29432" y="21132"/>
                  </a:cubicBezTo>
                  <a:lnTo>
                    <a:pt x="29442" y="21116"/>
                  </a:lnTo>
                  <a:cubicBezTo>
                    <a:pt x="29748" y="20370"/>
                    <a:pt x="29538" y="19546"/>
                    <a:pt x="28983" y="19026"/>
                  </a:cubicBezTo>
                  <a:cubicBezTo>
                    <a:pt x="29157" y="18382"/>
                    <a:pt x="29286" y="17725"/>
                    <a:pt x="29368" y="17062"/>
                  </a:cubicBezTo>
                  <a:cubicBezTo>
                    <a:pt x="30080" y="16794"/>
                    <a:pt x="30591" y="16112"/>
                    <a:pt x="30591" y="15306"/>
                  </a:cubicBezTo>
                  <a:lnTo>
                    <a:pt x="30591" y="15285"/>
                  </a:lnTo>
                  <a:cubicBezTo>
                    <a:pt x="30591" y="14479"/>
                    <a:pt x="30081" y="13797"/>
                    <a:pt x="29368" y="13528"/>
                  </a:cubicBezTo>
                  <a:cubicBezTo>
                    <a:pt x="29276" y="12783"/>
                    <a:pt x="29125" y="12046"/>
                    <a:pt x="28915" y="11325"/>
                  </a:cubicBezTo>
                  <a:cubicBezTo>
                    <a:pt x="29460" y="10796"/>
                    <a:pt x="29657" y="9968"/>
                    <a:pt x="29337" y="9228"/>
                  </a:cubicBezTo>
                  <a:lnTo>
                    <a:pt x="29328" y="9210"/>
                  </a:lnTo>
                  <a:cubicBezTo>
                    <a:pt x="29021" y="8500"/>
                    <a:pt x="28328" y="8081"/>
                    <a:pt x="27601" y="8081"/>
                  </a:cubicBezTo>
                  <a:cubicBezTo>
                    <a:pt x="27571" y="8081"/>
                    <a:pt x="27541" y="8082"/>
                    <a:pt x="27510" y="8083"/>
                  </a:cubicBezTo>
                  <a:cubicBezTo>
                    <a:pt x="27205" y="7566"/>
                    <a:pt x="26867" y="7069"/>
                    <a:pt x="26497" y="6595"/>
                  </a:cubicBezTo>
                  <a:cubicBezTo>
                    <a:pt x="26812" y="5903"/>
                    <a:pt x="26690" y="5059"/>
                    <a:pt x="26119" y="4487"/>
                  </a:cubicBezTo>
                  <a:lnTo>
                    <a:pt x="26105" y="4474"/>
                  </a:lnTo>
                  <a:cubicBezTo>
                    <a:pt x="25739" y="4108"/>
                    <a:pt x="25260" y="3927"/>
                    <a:pt x="24781" y="3927"/>
                  </a:cubicBezTo>
                  <a:cubicBezTo>
                    <a:pt x="24514" y="3927"/>
                    <a:pt x="24246" y="3983"/>
                    <a:pt x="23997" y="4096"/>
                  </a:cubicBezTo>
                  <a:cubicBezTo>
                    <a:pt x="23329" y="3576"/>
                    <a:pt x="22617" y="3117"/>
                    <a:pt x="21867" y="2724"/>
                  </a:cubicBezTo>
                  <a:cubicBezTo>
                    <a:pt x="21863" y="1963"/>
                    <a:pt x="21401" y="1248"/>
                    <a:pt x="20646" y="967"/>
                  </a:cubicBezTo>
                  <a:lnTo>
                    <a:pt x="20628" y="960"/>
                  </a:lnTo>
                  <a:cubicBezTo>
                    <a:pt x="20413" y="879"/>
                    <a:pt x="20192" y="842"/>
                    <a:pt x="19976" y="842"/>
                  </a:cubicBezTo>
                  <a:cubicBezTo>
                    <a:pt x="19432" y="842"/>
                    <a:pt x="18912" y="1080"/>
                    <a:pt x="18555" y="1490"/>
                  </a:cubicBezTo>
                  <a:cubicBezTo>
                    <a:pt x="18062" y="1375"/>
                    <a:pt x="17566" y="1286"/>
                    <a:pt x="17064" y="1224"/>
                  </a:cubicBezTo>
                  <a:cubicBezTo>
                    <a:pt x="16795" y="510"/>
                    <a:pt x="16114" y="1"/>
                    <a:pt x="15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2148753" y="3198646"/>
              <a:ext cx="264915" cy="264915"/>
            </a:xfrm>
            <a:custGeom>
              <a:avLst/>
              <a:gdLst/>
              <a:ahLst/>
              <a:cxnLst/>
              <a:rect l="l" t="t" r="r" b="b"/>
              <a:pathLst>
                <a:path w="14614" h="14614" extrusionOk="0">
                  <a:moveTo>
                    <a:pt x="7308" y="1"/>
                  </a:moveTo>
                  <a:cubicBezTo>
                    <a:pt x="3274" y="1"/>
                    <a:pt x="0" y="3272"/>
                    <a:pt x="0" y="7306"/>
                  </a:cubicBezTo>
                  <a:cubicBezTo>
                    <a:pt x="0" y="11342"/>
                    <a:pt x="3272" y="14614"/>
                    <a:pt x="7308" y="14614"/>
                  </a:cubicBezTo>
                  <a:cubicBezTo>
                    <a:pt x="11342" y="14614"/>
                    <a:pt x="14613" y="11342"/>
                    <a:pt x="14613" y="7306"/>
                  </a:cubicBezTo>
                  <a:cubicBezTo>
                    <a:pt x="14613" y="3269"/>
                    <a:pt x="11342" y="1"/>
                    <a:pt x="73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2208247" y="3258140"/>
              <a:ext cx="145908" cy="145890"/>
            </a:xfrm>
            <a:custGeom>
              <a:avLst/>
              <a:gdLst/>
              <a:ahLst/>
              <a:cxnLst/>
              <a:rect l="l" t="t" r="r" b="b"/>
              <a:pathLst>
                <a:path w="8049" h="8048" extrusionOk="0">
                  <a:moveTo>
                    <a:pt x="4026" y="1"/>
                  </a:moveTo>
                  <a:cubicBezTo>
                    <a:pt x="1802" y="1"/>
                    <a:pt x="0" y="1801"/>
                    <a:pt x="0" y="4024"/>
                  </a:cubicBezTo>
                  <a:cubicBezTo>
                    <a:pt x="0" y="6247"/>
                    <a:pt x="1803" y="8048"/>
                    <a:pt x="4026" y="8048"/>
                  </a:cubicBezTo>
                  <a:cubicBezTo>
                    <a:pt x="6247" y="8048"/>
                    <a:pt x="8048" y="6247"/>
                    <a:pt x="8048" y="4024"/>
                  </a:cubicBezTo>
                  <a:cubicBezTo>
                    <a:pt x="8048" y="1801"/>
                    <a:pt x="6247" y="1"/>
                    <a:pt x="40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2253204" y="3303115"/>
              <a:ext cx="58189" cy="55996"/>
            </a:xfrm>
            <a:custGeom>
              <a:avLst/>
              <a:gdLst/>
              <a:ahLst/>
              <a:cxnLst/>
              <a:rect l="l" t="t" r="r" b="b"/>
              <a:pathLst>
                <a:path w="3210" h="3089" extrusionOk="0">
                  <a:moveTo>
                    <a:pt x="1546" y="0"/>
                  </a:moveTo>
                  <a:cubicBezTo>
                    <a:pt x="694" y="0"/>
                    <a:pt x="2" y="691"/>
                    <a:pt x="2" y="1543"/>
                  </a:cubicBezTo>
                  <a:cubicBezTo>
                    <a:pt x="1" y="2167"/>
                    <a:pt x="376" y="2731"/>
                    <a:pt x="953" y="2971"/>
                  </a:cubicBezTo>
                  <a:cubicBezTo>
                    <a:pt x="1144" y="3050"/>
                    <a:pt x="1345" y="3088"/>
                    <a:pt x="1544" y="3088"/>
                  </a:cubicBezTo>
                  <a:cubicBezTo>
                    <a:pt x="1945" y="3088"/>
                    <a:pt x="2340" y="2931"/>
                    <a:pt x="2635" y="2636"/>
                  </a:cubicBezTo>
                  <a:cubicBezTo>
                    <a:pt x="3078" y="2195"/>
                    <a:pt x="3210" y="1531"/>
                    <a:pt x="2971" y="954"/>
                  </a:cubicBezTo>
                  <a:cubicBezTo>
                    <a:pt x="2734" y="377"/>
                    <a:pt x="2170" y="2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1350799" y="3053825"/>
              <a:ext cx="554575" cy="554556"/>
            </a:xfrm>
            <a:custGeom>
              <a:avLst/>
              <a:gdLst/>
              <a:ahLst/>
              <a:cxnLst/>
              <a:rect l="l" t="t" r="r" b="b"/>
              <a:pathLst>
                <a:path w="30593" h="30592" extrusionOk="0">
                  <a:moveTo>
                    <a:pt x="15286" y="1"/>
                  </a:moveTo>
                  <a:cubicBezTo>
                    <a:pt x="14481" y="1"/>
                    <a:pt x="13797" y="510"/>
                    <a:pt x="13530" y="1224"/>
                  </a:cubicBezTo>
                  <a:cubicBezTo>
                    <a:pt x="12914" y="1299"/>
                    <a:pt x="12304" y="1414"/>
                    <a:pt x="11703" y="1569"/>
                  </a:cubicBezTo>
                  <a:cubicBezTo>
                    <a:pt x="11347" y="1181"/>
                    <a:pt x="10841" y="958"/>
                    <a:pt x="10314" y="958"/>
                  </a:cubicBezTo>
                  <a:cubicBezTo>
                    <a:pt x="10083" y="958"/>
                    <a:pt x="9849" y="1001"/>
                    <a:pt x="9621" y="1092"/>
                  </a:cubicBezTo>
                  <a:lnTo>
                    <a:pt x="9603" y="1100"/>
                  </a:lnTo>
                  <a:cubicBezTo>
                    <a:pt x="8856" y="1399"/>
                    <a:pt x="8410" y="2124"/>
                    <a:pt x="8426" y="2884"/>
                  </a:cubicBezTo>
                  <a:cubicBezTo>
                    <a:pt x="7786" y="3240"/>
                    <a:pt x="7174" y="3645"/>
                    <a:pt x="6597" y="4096"/>
                  </a:cubicBezTo>
                  <a:cubicBezTo>
                    <a:pt x="6348" y="3983"/>
                    <a:pt x="6080" y="3926"/>
                    <a:pt x="5812" y="3926"/>
                  </a:cubicBezTo>
                  <a:cubicBezTo>
                    <a:pt x="5332" y="3926"/>
                    <a:pt x="4853" y="4108"/>
                    <a:pt x="4487" y="4474"/>
                  </a:cubicBezTo>
                  <a:lnTo>
                    <a:pt x="4474" y="4487"/>
                  </a:lnTo>
                  <a:cubicBezTo>
                    <a:pt x="3904" y="5058"/>
                    <a:pt x="3782" y="5900"/>
                    <a:pt x="4096" y="6595"/>
                  </a:cubicBezTo>
                  <a:cubicBezTo>
                    <a:pt x="3675" y="7135"/>
                    <a:pt x="3296" y="7705"/>
                    <a:pt x="2958" y="8300"/>
                  </a:cubicBezTo>
                  <a:cubicBezTo>
                    <a:pt x="2939" y="8299"/>
                    <a:pt x="2920" y="8299"/>
                    <a:pt x="2901" y="8299"/>
                  </a:cubicBezTo>
                  <a:cubicBezTo>
                    <a:pt x="2160" y="8299"/>
                    <a:pt x="1459" y="8733"/>
                    <a:pt x="1159" y="9460"/>
                  </a:cubicBezTo>
                  <a:lnTo>
                    <a:pt x="1152" y="9476"/>
                  </a:lnTo>
                  <a:cubicBezTo>
                    <a:pt x="844" y="10222"/>
                    <a:pt x="1055" y="11046"/>
                    <a:pt x="1610" y="11566"/>
                  </a:cubicBezTo>
                  <a:cubicBezTo>
                    <a:pt x="1434" y="12211"/>
                    <a:pt x="1306" y="12866"/>
                    <a:pt x="1224" y="13528"/>
                  </a:cubicBezTo>
                  <a:cubicBezTo>
                    <a:pt x="511" y="13797"/>
                    <a:pt x="1" y="14479"/>
                    <a:pt x="1" y="15285"/>
                  </a:cubicBezTo>
                  <a:lnTo>
                    <a:pt x="1" y="15307"/>
                  </a:lnTo>
                  <a:cubicBezTo>
                    <a:pt x="1" y="16113"/>
                    <a:pt x="511" y="16795"/>
                    <a:pt x="1224" y="17063"/>
                  </a:cubicBezTo>
                  <a:cubicBezTo>
                    <a:pt x="1317" y="17810"/>
                    <a:pt x="1468" y="18547"/>
                    <a:pt x="1678" y="19269"/>
                  </a:cubicBezTo>
                  <a:cubicBezTo>
                    <a:pt x="1133" y="19797"/>
                    <a:pt x="938" y="20626"/>
                    <a:pt x="1258" y="21364"/>
                  </a:cubicBezTo>
                  <a:lnTo>
                    <a:pt x="1264" y="21382"/>
                  </a:lnTo>
                  <a:cubicBezTo>
                    <a:pt x="1573" y="22094"/>
                    <a:pt x="2266" y="22512"/>
                    <a:pt x="2991" y="22512"/>
                  </a:cubicBezTo>
                  <a:cubicBezTo>
                    <a:pt x="3021" y="22512"/>
                    <a:pt x="3051" y="22511"/>
                    <a:pt x="3081" y="22509"/>
                  </a:cubicBezTo>
                  <a:cubicBezTo>
                    <a:pt x="3388" y="23026"/>
                    <a:pt x="3727" y="23523"/>
                    <a:pt x="4096" y="23996"/>
                  </a:cubicBezTo>
                  <a:cubicBezTo>
                    <a:pt x="3782" y="24691"/>
                    <a:pt x="3904" y="25536"/>
                    <a:pt x="4474" y="26104"/>
                  </a:cubicBezTo>
                  <a:lnTo>
                    <a:pt x="4487" y="26120"/>
                  </a:lnTo>
                  <a:cubicBezTo>
                    <a:pt x="4852" y="26486"/>
                    <a:pt x="5331" y="26667"/>
                    <a:pt x="5810" y="26667"/>
                  </a:cubicBezTo>
                  <a:cubicBezTo>
                    <a:pt x="6079" y="26667"/>
                    <a:pt x="6348" y="26610"/>
                    <a:pt x="6597" y="26497"/>
                  </a:cubicBezTo>
                  <a:cubicBezTo>
                    <a:pt x="7264" y="27016"/>
                    <a:pt x="7976" y="27476"/>
                    <a:pt x="8726" y="27868"/>
                  </a:cubicBezTo>
                  <a:cubicBezTo>
                    <a:pt x="8729" y="28630"/>
                    <a:pt x="9189" y="29345"/>
                    <a:pt x="9944" y="29626"/>
                  </a:cubicBezTo>
                  <a:lnTo>
                    <a:pt x="9965" y="29634"/>
                  </a:lnTo>
                  <a:cubicBezTo>
                    <a:pt x="10180" y="29714"/>
                    <a:pt x="10400" y="29752"/>
                    <a:pt x="10616" y="29752"/>
                  </a:cubicBezTo>
                  <a:cubicBezTo>
                    <a:pt x="11160" y="29752"/>
                    <a:pt x="11679" y="29512"/>
                    <a:pt x="12039" y="29101"/>
                  </a:cubicBezTo>
                  <a:cubicBezTo>
                    <a:pt x="12531" y="29217"/>
                    <a:pt x="13029" y="29307"/>
                    <a:pt x="13529" y="29370"/>
                  </a:cubicBezTo>
                  <a:cubicBezTo>
                    <a:pt x="13802" y="30103"/>
                    <a:pt x="14502" y="30590"/>
                    <a:pt x="15285" y="30592"/>
                  </a:cubicBezTo>
                  <a:lnTo>
                    <a:pt x="15307" y="30592"/>
                  </a:lnTo>
                  <a:cubicBezTo>
                    <a:pt x="16114" y="30592"/>
                    <a:pt x="16796" y="30083"/>
                    <a:pt x="17065" y="29369"/>
                  </a:cubicBezTo>
                  <a:cubicBezTo>
                    <a:pt x="17680" y="29294"/>
                    <a:pt x="18288" y="29179"/>
                    <a:pt x="18888" y="29023"/>
                  </a:cubicBezTo>
                  <a:cubicBezTo>
                    <a:pt x="19246" y="29411"/>
                    <a:pt x="19751" y="29635"/>
                    <a:pt x="20277" y="29635"/>
                  </a:cubicBezTo>
                  <a:cubicBezTo>
                    <a:pt x="20509" y="29635"/>
                    <a:pt x="20744" y="29591"/>
                    <a:pt x="20973" y="29500"/>
                  </a:cubicBezTo>
                  <a:lnTo>
                    <a:pt x="20990" y="29494"/>
                  </a:lnTo>
                  <a:cubicBezTo>
                    <a:pt x="21737" y="29193"/>
                    <a:pt x="22182" y="28467"/>
                    <a:pt x="22168" y="27706"/>
                  </a:cubicBezTo>
                  <a:cubicBezTo>
                    <a:pt x="22807" y="27351"/>
                    <a:pt x="23419" y="26947"/>
                    <a:pt x="23996" y="26497"/>
                  </a:cubicBezTo>
                  <a:cubicBezTo>
                    <a:pt x="24245" y="26610"/>
                    <a:pt x="24514" y="26667"/>
                    <a:pt x="24781" y="26667"/>
                  </a:cubicBezTo>
                  <a:cubicBezTo>
                    <a:pt x="25260" y="26667"/>
                    <a:pt x="25738" y="26485"/>
                    <a:pt x="26104" y="26120"/>
                  </a:cubicBezTo>
                  <a:lnTo>
                    <a:pt x="26120" y="26104"/>
                  </a:lnTo>
                  <a:cubicBezTo>
                    <a:pt x="26688" y="25534"/>
                    <a:pt x="26812" y="24691"/>
                    <a:pt x="26496" y="23996"/>
                  </a:cubicBezTo>
                  <a:cubicBezTo>
                    <a:pt x="26917" y="23457"/>
                    <a:pt x="27298" y="22889"/>
                    <a:pt x="27636" y="22294"/>
                  </a:cubicBezTo>
                  <a:cubicBezTo>
                    <a:pt x="27656" y="22294"/>
                    <a:pt x="27677" y="22295"/>
                    <a:pt x="27697" y="22295"/>
                  </a:cubicBezTo>
                  <a:cubicBezTo>
                    <a:pt x="28455" y="22295"/>
                    <a:pt x="29143" y="21837"/>
                    <a:pt x="29433" y="21133"/>
                  </a:cubicBezTo>
                  <a:lnTo>
                    <a:pt x="29441" y="21116"/>
                  </a:lnTo>
                  <a:cubicBezTo>
                    <a:pt x="29747" y="20370"/>
                    <a:pt x="29538" y="19548"/>
                    <a:pt x="28983" y="19026"/>
                  </a:cubicBezTo>
                  <a:cubicBezTo>
                    <a:pt x="29158" y="18383"/>
                    <a:pt x="29287" y="17726"/>
                    <a:pt x="29370" y="17063"/>
                  </a:cubicBezTo>
                  <a:cubicBezTo>
                    <a:pt x="30081" y="16795"/>
                    <a:pt x="30593" y="16113"/>
                    <a:pt x="30593" y="15307"/>
                  </a:cubicBezTo>
                  <a:lnTo>
                    <a:pt x="30593" y="15285"/>
                  </a:lnTo>
                  <a:cubicBezTo>
                    <a:pt x="30593" y="14479"/>
                    <a:pt x="30082" y="13797"/>
                    <a:pt x="29370" y="13528"/>
                  </a:cubicBezTo>
                  <a:cubicBezTo>
                    <a:pt x="29277" y="12783"/>
                    <a:pt x="29125" y="12046"/>
                    <a:pt x="28917" y="11325"/>
                  </a:cubicBezTo>
                  <a:cubicBezTo>
                    <a:pt x="29479" y="10782"/>
                    <a:pt x="29646" y="9947"/>
                    <a:pt x="29337" y="9228"/>
                  </a:cubicBezTo>
                  <a:lnTo>
                    <a:pt x="29330" y="9210"/>
                  </a:lnTo>
                  <a:cubicBezTo>
                    <a:pt x="29021" y="8500"/>
                    <a:pt x="28329" y="8081"/>
                    <a:pt x="27601" y="8081"/>
                  </a:cubicBezTo>
                  <a:cubicBezTo>
                    <a:pt x="27571" y="8081"/>
                    <a:pt x="27541" y="8082"/>
                    <a:pt x="27511" y="8083"/>
                  </a:cubicBezTo>
                  <a:cubicBezTo>
                    <a:pt x="27205" y="7566"/>
                    <a:pt x="26866" y="7069"/>
                    <a:pt x="26498" y="6595"/>
                  </a:cubicBezTo>
                  <a:cubicBezTo>
                    <a:pt x="26824" y="5882"/>
                    <a:pt x="26673" y="5042"/>
                    <a:pt x="26120" y="4487"/>
                  </a:cubicBezTo>
                  <a:lnTo>
                    <a:pt x="26105" y="4474"/>
                  </a:lnTo>
                  <a:cubicBezTo>
                    <a:pt x="25739" y="4108"/>
                    <a:pt x="25261" y="3927"/>
                    <a:pt x="24781" y="3927"/>
                  </a:cubicBezTo>
                  <a:cubicBezTo>
                    <a:pt x="24513" y="3927"/>
                    <a:pt x="24245" y="3983"/>
                    <a:pt x="23996" y="4096"/>
                  </a:cubicBezTo>
                  <a:cubicBezTo>
                    <a:pt x="23330" y="3576"/>
                    <a:pt x="22617" y="3117"/>
                    <a:pt x="21868" y="2724"/>
                  </a:cubicBezTo>
                  <a:cubicBezTo>
                    <a:pt x="21863" y="1963"/>
                    <a:pt x="21403" y="1248"/>
                    <a:pt x="20648" y="967"/>
                  </a:cubicBezTo>
                  <a:lnTo>
                    <a:pt x="20628" y="960"/>
                  </a:lnTo>
                  <a:cubicBezTo>
                    <a:pt x="20413" y="879"/>
                    <a:pt x="20193" y="842"/>
                    <a:pt x="19976" y="842"/>
                  </a:cubicBezTo>
                  <a:cubicBezTo>
                    <a:pt x="19433" y="842"/>
                    <a:pt x="18913" y="1080"/>
                    <a:pt x="18556" y="1490"/>
                  </a:cubicBezTo>
                  <a:cubicBezTo>
                    <a:pt x="18064" y="1375"/>
                    <a:pt x="17566" y="1286"/>
                    <a:pt x="17065" y="1224"/>
                  </a:cubicBezTo>
                  <a:cubicBezTo>
                    <a:pt x="16796" y="510"/>
                    <a:pt x="16114" y="1"/>
                    <a:pt x="15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1495619" y="3198646"/>
              <a:ext cx="264915" cy="264915"/>
            </a:xfrm>
            <a:custGeom>
              <a:avLst/>
              <a:gdLst/>
              <a:ahLst/>
              <a:cxnLst/>
              <a:rect l="l" t="t" r="r" b="b"/>
              <a:pathLst>
                <a:path w="14614" h="14614" extrusionOk="0">
                  <a:moveTo>
                    <a:pt x="7308" y="1"/>
                  </a:moveTo>
                  <a:cubicBezTo>
                    <a:pt x="3274" y="1"/>
                    <a:pt x="1" y="3272"/>
                    <a:pt x="1" y="7306"/>
                  </a:cubicBezTo>
                  <a:cubicBezTo>
                    <a:pt x="1" y="11342"/>
                    <a:pt x="3274" y="14614"/>
                    <a:pt x="7308" y="14614"/>
                  </a:cubicBezTo>
                  <a:cubicBezTo>
                    <a:pt x="11343" y="14614"/>
                    <a:pt x="14614" y="11342"/>
                    <a:pt x="14614" y="7306"/>
                  </a:cubicBezTo>
                  <a:cubicBezTo>
                    <a:pt x="14614" y="3269"/>
                    <a:pt x="11343" y="1"/>
                    <a:pt x="73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1555132" y="3258140"/>
              <a:ext cx="145890" cy="145890"/>
            </a:xfrm>
            <a:custGeom>
              <a:avLst/>
              <a:gdLst/>
              <a:ahLst/>
              <a:cxnLst/>
              <a:rect l="l" t="t" r="r" b="b"/>
              <a:pathLst>
                <a:path w="8048" h="8048" extrusionOk="0">
                  <a:moveTo>
                    <a:pt x="4025" y="1"/>
                  </a:moveTo>
                  <a:cubicBezTo>
                    <a:pt x="1804" y="1"/>
                    <a:pt x="1" y="1801"/>
                    <a:pt x="1" y="4024"/>
                  </a:cubicBezTo>
                  <a:cubicBezTo>
                    <a:pt x="1" y="6247"/>
                    <a:pt x="1803" y="8048"/>
                    <a:pt x="4025" y="8048"/>
                  </a:cubicBezTo>
                  <a:cubicBezTo>
                    <a:pt x="6247" y="8048"/>
                    <a:pt x="8048" y="6247"/>
                    <a:pt x="8048" y="4024"/>
                  </a:cubicBezTo>
                  <a:cubicBezTo>
                    <a:pt x="8048" y="1801"/>
                    <a:pt x="6247" y="1"/>
                    <a:pt x="40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1600106" y="3303115"/>
              <a:ext cx="58171" cy="55960"/>
            </a:xfrm>
            <a:custGeom>
              <a:avLst/>
              <a:gdLst/>
              <a:ahLst/>
              <a:cxnLst/>
              <a:rect l="l" t="t" r="r" b="b"/>
              <a:pathLst>
                <a:path w="3209" h="3087" extrusionOk="0">
                  <a:moveTo>
                    <a:pt x="1544" y="0"/>
                  </a:moveTo>
                  <a:cubicBezTo>
                    <a:pt x="692" y="0"/>
                    <a:pt x="2" y="691"/>
                    <a:pt x="2" y="1543"/>
                  </a:cubicBezTo>
                  <a:cubicBezTo>
                    <a:pt x="0" y="2167"/>
                    <a:pt x="376" y="2729"/>
                    <a:pt x="953" y="2969"/>
                  </a:cubicBezTo>
                  <a:cubicBezTo>
                    <a:pt x="1144" y="3048"/>
                    <a:pt x="1344" y="3087"/>
                    <a:pt x="1543" y="3087"/>
                  </a:cubicBezTo>
                  <a:cubicBezTo>
                    <a:pt x="1945" y="3087"/>
                    <a:pt x="2339" y="2930"/>
                    <a:pt x="2635" y="2635"/>
                  </a:cubicBezTo>
                  <a:cubicBezTo>
                    <a:pt x="3076" y="2194"/>
                    <a:pt x="3208" y="1530"/>
                    <a:pt x="2970" y="954"/>
                  </a:cubicBezTo>
                  <a:cubicBezTo>
                    <a:pt x="2731" y="377"/>
                    <a:pt x="2168" y="0"/>
                    <a:pt x="1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2811277" y="3053390"/>
              <a:ext cx="794836" cy="415935"/>
            </a:xfrm>
            <a:custGeom>
              <a:avLst/>
              <a:gdLst/>
              <a:ahLst/>
              <a:cxnLst/>
              <a:rect l="l" t="t" r="r" b="b"/>
              <a:pathLst>
                <a:path w="43847" h="22945" extrusionOk="0">
                  <a:moveTo>
                    <a:pt x="3059" y="1"/>
                  </a:moveTo>
                  <a:cubicBezTo>
                    <a:pt x="1371" y="1"/>
                    <a:pt x="1" y="1370"/>
                    <a:pt x="1" y="3061"/>
                  </a:cubicBezTo>
                  <a:lnTo>
                    <a:pt x="1" y="19884"/>
                  </a:lnTo>
                  <a:cubicBezTo>
                    <a:pt x="1" y="21575"/>
                    <a:pt x="1371" y="22944"/>
                    <a:pt x="3059" y="22944"/>
                  </a:cubicBezTo>
                  <a:lnTo>
                    <a:pt x="40788" y="22944"/>
                  </a:lnTo>
                  <a:cubicBezTo>
                    <a:pt x="42477" y="22944"/>
                    <a:pt x="43847" y="21574"/>
                    <a:pt x="43847" y="19884"/>
                  </a:cubicBezTo>
                  <a:lnTo>
                    <a:pt x="43847" y="3061"/>
                  </a:lnTo>
                  <a:cubicBezTo>
                    <a:pt x="43847" y="1370"/>
                    <a:pt x="42477" y="1"/>
                    <a:pt x="40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3384305" y="3034375"/>
              <a:ext cx="73942" cy="453967"/>
            </a:xfrm>
            <a:custGeom>
              <a:avLst/>
              <a:gdLst/>
              <a:ahLst/>
              <a:cxnLst/>
              <a:rect l="l" t="t" r="r" b="b"/>
              <a:pathLst>
                <a:path w="4079" h="25043" extrusionOk="0">
                  <a:moveTo>
                    <a:pt x="1" y="0"/>
                  </a:moveTo>
                  <a:lnTo>
                    <a:pt x="1" y="25043"/>
                  </a:lnTo>
                  <a:lnTo>
                    <a:pt x="4079" y="25043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2971451" y="3034375"/>
              <a:ext cx="73960" cy="453967"/>
            </a:xfrm>
            <a:custGeom>
              <a:avLst/>
              <a:gdLst/>
              <a:ahLst/>
              <a:cxnLst/>
              <a:rect l="l" t="t" r="r" b="b"/>
              <a:pathLst>
                <a:path w="4080" h="25043" extrusionOk="0">
                  <a:moveTo>
                    <a:pt x="0" y="0"/>
                  </a:moveTo>
                  <a:lnTo>
                    <a:pt x="0" y="25043"/>
                  </a:lnTo>
                  <a:lnTo>
                    <a:pt x="4080" y="25043"/>
                  </a:lnTo>
                  <a:lnTo>
                    <a:pt x="40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3975200" y="2286000"/>
              <a:ext cx="446100" cy="324000"/>
            </a:xfrm>
            <a:prstGeom prst="snip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381" name="Google Shape;1381;p46"/>
          <p:cNvSpPr txBox="1">
            <a:spLocks noGrp="1"/>
          </p:cNvSpPr>
          <p:nvPr>
            <p:ph type="title"/>
          </p:nvPr>
        </p:nvSpPr>
        <p:spPr>
          <a:xfrm>
            <a:off x="6741168" y="2479368"/>
            <a:ext cx="6050341" cy="148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SEASONAL ARIMA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7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6"/>
          <p:cNvSpPr txBox="1">
            <a:spLocks noGrp="1"/>
          </p:cNvSpPr>
          <p:nvPr>
            <p:ph type="title" idx="2"/>
          </p:nvPr>
        </p:nvSpPr>
        <p:spPr>
          <a:xfrm>
            <a:off x="6942874" y="1367873"/>
            <a:ext cx="4638400" cy="177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grpSp>
        <p:nvGrpSpPr>
          <p:cNvPr id="821" name="Google Shape;821;p36"/>
          <p:cNvGrpSpPr/>
          <p:nvPr/>
        </p:nvGrpSpPr>
        <p:grpSpPr>
          <a:xfrm>
            <a:off x="1512657" y="2394526"/>
            <a:ext cx="4814472" cy="2661031"/>
            <a:chOff x="8339025" y="-225900"/>
            <a:chExt cx="2848575" cy="1574450"/>
          </a:xfrm>
        </p:grpSpPr>
        <p:sp>
          <p:nvSpPr>
            <p:cNvPr id="822" name="Google Shape;822;p36"/>
            <p:cNvSpPr/>
            <p:nvPr/>
          </p:nvSpPr>
          <p:spPr>
            <a:xfrm>
              <a:off x="10752400" y="992650"/>
              <a:ext cx="221575" cy="110800"/>
            </a:xfrm>
            <a:custGeom>
              <a:avLst/>
              <a:gdLst/>
              <a:ahLst/>
              <a:cxnLst/>
              <a:rect l="l" t="t" r="r" b="b"/>
              <a:pathLst>
                <a:path w="8863" h="4432" extrusionOk="0">
                  <a:moveTo>
                    <a:pt x="0" y="1"/>
                  </a:moveTo>
                  <a:lnTo>
                    <a:pt x="0" y="4432"/>
                  </a:lnTo>
                  <a:lnTo>
                    <a:pt x="8863" y="4432"/>
                  </a:lnTo>
                  <a:lnTo>
                    <a:pt x="88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10776125" y="992650"/>
              <a:ext cx="23750" cy="87075"/>
            </a:xfrm>
            <a:custGeom>
              <a:avLst/>
              <a:gdLst/>
              <a:ahLst/>
              <a:cxnLst/>
              <a:rect l="l" t="t" r="r" b="b"/>
              <a:pathLst>
                <a:path w="950" h="3483" extrusionOk="0">
                  <a:moveTo>
                    <a:pt x="1" y="1"/>
                  </a:moveTo>
                  <a:lnTo>
                    <a:pt x="1" y="3482"/>
                  </a:lnTo>
                  <a:lnTo>
                    <a:pt x="950" y="3482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10926475" y="992650"/>
              <a:ext cx="23775" cy="87075"/>
            </a:xfrm>
            <a:custGeom>
              <a:avLst/>
              <a:gdLst/>
              <a:ahLst/>
              <a:cxnLst/>
              <a:rect l="l" t="t" r="r" b="b"/>
              <a:pathLst>
                <a:path w="951" h="3483" extrusionOk="0">
                  <a:moveTo>
                    <a:pt x="1" y="1"/>
                  </a:moveTo>
                  <a:lnTo>
                    <a:pt x="1" y="3482"/>
                  </a:lnTo>
                  <a:lnTo>
                    <a:pt x="950" y="3482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10728650" y="1079700"/>
              <a:ext cx="276975" cy="71225"/>
            </a:xfrm>
            <a:custGeom>
              <a:avLst/>
              <a:gdLst/>
              <a:ahLst/>
              <a:cxnLst/>
              <a:rect l="l" t="t" r="r" b="b"/>
              <a:pathLst>
                <a:path w="11079" h="2849" extrusionOk="0">
                  <a:moveTo>
                    <a:pt x="1368" y="0"/>
                  </a:moveTo>
                  <a:cubicBezTo>
                    <a:pt x="612" y="0"/>
                    <a:pt x="1" y="612"/>
                    <a:pt x="1" y="1367"/>
                  </a:cubicBezTo>
                  <a:lnTo>
                    <a:pt x="1" y="1481"/>
                  </a:lnTo>
                  <a:cubicBezTo>
                    <a:pt x="1" y="2236"/>
                    <a:pt x="614" y="2849"/>
                    <a:pt x="1368" y="2849"/>
                  </a:cubicBezTo>
                  <a:lnTo>
                    <a:pt x="9711" y="2849"/>
                  </a:lnTo>
                  <a:cubicBezTo>
                    <a:pt x="10466" y="2849"/>
                    <a:pt x="11078" y="2237"/>
                    <a:pt x="11078" y="1481"/>
                  </a:cubicBezTo>
                  <a:lnTo>
                    <a:pt x="11078" y="1367"/>
                  </a:lnTo>
                  <a:cubicBezTo>
                    <a:pt x="11078" y="612"/>
                    <a:pt x="10466" y="0"/>
                    <a:pt x="9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10356775" y="945175"/>
              <a:ext cx="688400" cy="63300"/>
            </a:xfrm>
            <a:custGeom>
              <a:avLst/>
              <a:gdLst/>
              <a:ahLst/>
              <a:cxnLst/>
              <a:rect l="l" t="t" r="r" b="b"/>
              <a:pathLst>
                <a:path w="27536" h="2532" extrusionOk="0">
                  <a:moveTo>
                    <a:pt x="0" y="1"/>
                  </a:moveTo>
                  <a:lnTo>
                    <a:pt x="0" y="2532"/>
                  </a:lnTo>
                  <a:lnTo>
                    <a:pt x="27536" y="253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9138050" y="375675"/>
              <a:ext cx="91175" cy="514125"/>
            </a:xfrm>
            <a:custGeom>
              <a:avLst/>
              <a:gdLst/>
              <a:ahLst/>
              <a:cxnLst/>
              <a:rect l="l" t="t" r="r" b="b"/>
              <a:pathLst>
                <a:path w="3647" h="20565" fill="none" extrusionOk="0">
                  <a:moveTo>
                    <a:pt x="0" y="1"/>
                  </a:moveTo>
                  <a:lnTo>
                    <a:pt x="3647" y="858"/>
                  </a:lnTo>
                  <a:lnTo>
                    <a:pt x="3647" y="20564"/>
                  </a:lnTo>
                </a:path>
              </a:pathLst>
            </a:custGeom>
            <a:noFill/>
            <a:ln w="237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578300" y="842300"/>
              <a:ext cx="1913000" cy="292800"/>
            </a:xfrm>
            <a:custGeom>
              <a:avLst/>
              <a:gdLst/>
              <a:ahLst/>
              <a:cxnLst/>
              <a:rect l="l" t="t" r="r" b="b"/>
              <a:pathLst>
                <a:path w="76520" h="11712" extrusionOk="0">
                  <a:moveTo>
                    <a:pt x="7293" y="1"/>
                  </a:moveTo>
                  <a:cubicBezTo>
                    <a:pt x="3014" y="1"/>
                    <a:pt x="1" y="1577"/>
                    <a:pt x="1" y="5856"/>
                  </a:cubicBezTo>
                  <a:cubicBezTo>
                    <a:pt x="1" y="10135"/>
                    <a:pt x="3014" y="11711"/>
                    <a:pt x="7293" y="11711"/>
                  </a:cubicBezTo>
                  <a:lnTo>
                    <a:pt x="76520" y="11711"/>
                  </a:lnTo>
                  <a:lnTo>
                    <a:pt x="76520" y="2222"/>
                  </a:lnTo>
                  <a:cubicBezTo>
                    <a:pt x="76520" y="2222"/>
                    <a:pt x="30386" y="2263"/>
                    <a:pt x="29145" y="2263"/>
                  </a:cubicBezTo>
                  <a:lnTo>
                    <a:pt x="26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8368475" y="209275"/>
              <a:ext cx="817225" cy="902075"/>
            </a:xfrm>
            <a:custGeom>
              <a:avLst/>
              <a:gdLst/>
              <a:ahLst/>
              <a:cxnLst/>
              <a:rect l="l" t="t" r="r" b="b"/>
              <a:pathLst>
                <a:path w="32689" h="36083" extrusionOk="0">
                  <a:moveTo>
                    <a:pt x="7938" y="1"/>
                  </a:moveTo>
                  <a:lnTo>
                    <a:pt x="3865" y="6776"/>
                  </a:lnTo>
                  <a:lnTo>
                    <a:pt x="38" y="18477"/>
                  </a:lnTo>
                  <a:lnTo>
                    <a:pt x="0" y="36083"/>
                  </a:lnTo>
                  <a:lnTo>
                    <a:pt x="14015" y="36083"/>
                  </a:lnTo>
                  <a:cubicBezTo>
                    <a:pt x="14015" y="28803"/>
                    <a:pt x="20699" y="28487"/>
                    <a:pt x="20699" y="28487"/>
                  </a:cubicBezTo>
                  <a:lnTo>
                    <a:pt x="32689" y="28487"/>
                  </a:lnTo>
                  <a:lnTo>
                    <a:pt x="32689" y="2643"/>
                  </a:lnTo>
                  <a:cubicBezTo>
                    <a:pt x="32689" y="1305"/>
                    <a:pt x="31465" y="1"/>
                    <a:pt x="30128" y="1"/>
                  </a:cubicBezTo>
                  <a:lnTo>
                    <a:pt x="29958" y="1"/>
                  </a:lnTo>
                  <a:cubicBezTo>
                    <a:pt x="29912" y="1"/>
                    <a:pt x="29870" y="12"/>
                    <a:pt x="29826" y="15"/>
                  </a:cubicBezTo>
                  <a:lnTo>
                    <a:pt x="29814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8522775" y="264675"/>
              <a:ext cx="552150" cy="417575"/>
            </a:xfrm>
            <a:custGeom>
              <a:avLst/>
              <a:gdLst/>
              <a:ahLst/>
              <a:cxnLst/>
              <a:rect l="l" t="t" r="r" b="b"/>
              <a:pathLst>
                <a:path w="22086" h="16703" extrusionOk="0">
                  <a:moveTo>
                    <a:pt x="7386" y="1"/>
                  </a:moveTo>
                  <a:cubicBezTo>
                    <a:pt x="854" y="4432"/>
                    <a:pt x="0" y="16702"/>
                    <a:pt x="0" y="16702"/>
                  </a:cubicBezTo>
                  <a:cubicBezTo>
                    <a:pt x="19903" y="14196"/>
                    <a:pt x="22085" y="10768"/>
                    <a:pt x="22085" y="10768"/>
                  </a:cubicBezTo>
                  <a:lnTo>
                    <a:pt x="22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8979950" y="715675"/>
              <a:ext cx="87075" cy="142475"/>
            </a:xfrm>
            <a:custGeom>
              <a:avLst/>
              <a:gdLst/>
              <a:ahLst/>
              <a:cxnLst/>
              <a:rect l="l" t="t" r="r" b="b"/>
              <a:pathLst>
                <a:path w="3483" h="5699" extrusionOk="0">
                  <a:moveTo>
                    <a:pt x="1" y="1"/>
                  </a:moveTo>
                  <a:lnTo>
                    <a:pt x="1" y="5699"/>
                  </a:lnTo>
                  <a:lnTo>
                    <a:pt x="3482" y="5699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8979950" y="810650"/>
              <a:ext cx="87075" cy="47500"/>
            </a:xfrm>
            <a:custGeom>
              <a:avLst/>
              <a:gdLst/>
              <a:ahLst/>
              <a:cxnLst/>
              <a:rect l="l" t="t" r="r" b="b"/>
              <a:pathLst>
                <a:path w="3483" h="1900" extrusionOk="0">
                  <a:moveTo>
                    <a:pt x="1" y="1"/>
                  </a:moveTo>
                  <a:lnTo>
                    <a:pt x="1" y="1900"/>
                  </a:lnTo>
                  <a:lnTo>
                    <a:pt x="3482" y="1900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8457725" y="1032225"/>
              <a:ext cx="158275" cy="55400"/>
            </a:xfrm>
            <a:custGeom>
              <a:avLst/>
              <a:gdLst/>
              <a:ahLst/>
              <a:cxnLst/>
              <a:rect l="l" t="t" r="r" b="b"/>
              <a:pathLst>
                <a:path w="6331" h="2216" extrusionOk="0">
                  <a:moveTo>
                    <a:pt x="1067" y="0"/>
                  </a:moveTo>
                  <a:cubicBezTo>
                    <a:pt x="475" y="0"/>
                    <a:pt x="0" y="476"/>
                    <a:pt x="0" y="1066"/>
                  </a:cubicBezTo>
                  <a:lnTo>
                    <a:pt x="0" y="1149"/>
                  </a:lnTo>
                  <a:cubicBezTo>
                    <a:pt x="0" y="1740"/>
                    <a:pt x="475" y="2215"/>
                    <a:pt x="1067" y="2215"/>
                  </a:cubicBezTo>
                  <a:lnTo>
                    <a:pt x="5264" y="2215"/>
                  </a:lnTo>
                  <a:cubicBezTo>
                    <a:pt x="5855" y="2215"/>
                    <a:pt x="6330" y="1740"/>
                    <a:pt x="6330" y="1149"/>
                  </a:cubicBezTo>
                  <a:lnTo>
                    <a:pt x="6330" y="1066"/>
                  </a:lnTo>
                  <a:cubicBezTo>
                    <a:pt x="6330" y="476"/>
                    <a:pt x="5855" y="0"/>
                    <a:pt x="5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521025" y="1032025"/>
              <a:ext cx="94975" cy="55600"/>
            </a:xfrm>
            <a:custGeom>
              <a:avLst/>
              <a:gdLst/>
              <a:ahLst/>
              <a:cxnLst/>
              <a:rect l="l" t="t" r="r" b="b"/>
              <a:pathLst>
                <a:path w="3799" h="2224" extrusionOk="0">
                  <a:moveTo>
                    <a:pt x="2692" y="1"/>
                  </a:moveTo>
                  <a:cubicBezTo>
                    <a:pt x="2642" y="1"/>
                    <a:pt x="2591" y="3"/>
                    <a:pt x="2539" y="8"/>
                  </a:cubicBezTo>
                  <a:lnTo>
                    <a:pt x="0" y="8"/>
                  </a:lnTo>
                  <a:lnTo>
                    <a:pt x="0" y="2223"/>
                  </a:lnTo>
                  <a:lnTo>
                    <a:pt x="2539" y="2223"/>
                  </a:lnTo>
                  <a:cubicBezTo>
                    <a:pt x="3416" y="2223"/>
                    <a:pt x="3798" y="1903"/>
                    <a:pt x="3798" y="1285"/>
                  </a:cubicBezTo>
                  <a:lnTo>
                    <a:pt x="3798" y="931"/>
                  </a:lnTo>
                  <a:cubicBezTo>
                    <a:pt x="3798" y="361"/>
                    <a:pt x="3293" y="1"/>
                    <a:pt x="2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8368475" y="214800"/>
              <a:ext cx="198450" cy="482475"/>
            </a:xfrm>
            <a:custGeom>
              <a:avLst/>
              <a:gdLst/>
              <a:ahLst/>
              <a:cxnLst/>
              <a:rect l="l" t="t" r="r" b="b"/>
              <a:pathLst>
                <a:path w="7938" h="19299" extrusionOk="0">
                  <a:moveTo>
                    <a:pt x="7938" y="0"/>
                  </a:moveTo>
                  <a:cubicBezTo>
                    <a:pt x="7938" y="0"/>
                    <a:pt x="0" y="6191"/>
                    <a:pt x="39" y="19295"/>
                  </a:cubicBezTo>
                  <a:cubicBezTo>
                    <a:pt x="39" y="19295"/>
                    <a:pt x="96" y="19299"/>
                    <a:pt x="188" y="19299"/>
                  </a:cubicBezTo>
                  <a:cubicBezTo>
                    <a:pt x="523" y="19299"/>
                    <a:pt x="1311" y="19247"/>
                    <a:pt x="1368" y="18763"/>
                  </a:cubicBezTo>
                  <a:cubicBezTo>
                    <a:pt x="2583" y="8374"/>
                    <a:pt x="6969" y="3191"/>
                    <a:pt x="7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362775" y="810650"/>
              <a:ext cx="31650" cy="253225"/>
            </a:xfrm>
            <a:custGeom>
              <a:avLst/>
              <a:gdLst/>
              <a:ahLst/>
              <a:cxnLst/>
              <a:rect l="l" t="t" r="r" b="b"/>
              <a:pathLst>
                <a:path w="1266" h="10129" extrusionOk="0">
                  <a:moveTo>
                    <a:pt x="610" y="1"/>
                  </a:moveTo>
                  <a:cubicBezTo>
                    <a:pt x="272" y="1"/>
                    <a:pt x="0" y="273"/>
                    <a:pt x="0" y="611"/>
                  </a:cubicBezTo>
                  <a:lnTo>
                    <a:pt x="0" y="9519"/>
                  </a:lnTo>
                  <a:cubicBezTo>
                    <a:pt x="0" y="9857"/>
                    <a:pt x="272" y="10129"/>
                    <a:pt x="610" y="10129"/>
                  </a:cubicBezTo>
                  <a:lnTo>
                    <a:pt x="656" y="10129"/>
                  </a:lnTo>
                  <a:cubicBezTo>
                    <a:pt x="994" y="10129"/>
                    <a:pt x="1266" y="9857"/>
                    <a:pt x="1266" y="9519"/>
                  </a:cubicBezTo>
                  <a:lnTo>
                    <a:pt x="1266" y="611"/>
                  </a:lnTo>
                  <a:cubicBezTo>
                    <a:pt x="1266" y="273"/>
                    <a:pt x="994" y="1"/>
                    <a:pt x="6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8339025" y="1111325"/>
              <a:ext cx="411500" cy="55425"/>
            </a:xfrm>
            <a:custGeom>
              <a:avLst/>
              <a:gdLst/>
              <a:ahLst/>
              <a:cxnLst/>
              <a:rect l="l" t="t" r="r" b="b"/>
              <a:pathLst>
                <a:path w="16460" h="2217" extrusionOk="0">
                  <a:moveTo>
                    <a:pt x="1066" y="1"/>
                  </a:moveTo>
                  <a:cubicBezTo>
                    <a:pt x="478" y="1"/>
                    <a:pt x="1" y="478"/>
                    <a:pt x="1" y="1068"/>
                  </a:cubicBezTo>
                  <a:lnTo>
                    <a:pt x="1" y="1150"/>
                  </a:lnTo>
                  <a:cubicBezTo>
                    <a:pt x="1" y="1739"/>
                    <a:pt x="478" y="2216"/>
                    <a:pt x="1066" y="2216"/>
                  </a:cubicBezTo>
                  <a:lnTo>
                    <a:pt x="15392" y="2216"/>
                  </a:lnTo>
                  <a:cubicBezTo>
                    <a:pt x="15982" y="2216"/>
                    <a:pt x="16459" y="1739"/>
                    <a:pt x="16459" y="1150"/>
                  </a:cubicBezTo>
                  <a:lnTo>
                    <a:pt x="16459" y="1068"/>
                  </a:lnTo>
                  <a:cubicBezTo>
                    <a:pt x="16459" y="478"/>
                    <a:pt x="15982" y="1"/>
                    <a:pt x="153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8565475" y="-92050"/>
              <a:ext cx="632400" cy="301350"/>
            </a:xfrm>
            <a:custGeom>
              <a:avLst/>
              <a:gdLst/>
              <a:ahLst/>
              <a:cxnLst/>
              <a:rect l="l" t="t" r="r" b="b"/>
              <a:pathLst>
                <a:path w="25296" h="12054" extrusionOk="0">
                  <a:moveTo>
                    <a:pt x="24514" y="1"/>
                  </a:moveTo>
                  <a:cubicBezTo>
                    <a:pt x="2439" y="1"/>
                    <a:pt x="1" y="12054"/>
                    <a:pt x="1" y="12054"/>
                  </a:cubicBezTo>
                  <a:lnTo>
                    <a:pt x="22675" y="12054"/>
                  </a:lnTo>
                  <a:cubicBezTo>
                    <a:pt x="23587" y="12054"/>
                    <a:pt x="24328" y="10471"/>
                    <a:pt x="24328" y="10471"/>
                  </a:cubicBezTo>
                  <a:cubicBezTo>
                    <a:pt x="25296" y="8819"/>
                    <a:pt x="24670" y="1"/>
                    <a:pt x="24670" y="1"/>
                  </a:cubicBezTo>
                  <a:cubicBezTo>
                    <a:pt x="24618" y="1"/>
                    <a:pt x="24566" y="1"/>
                    <a:pt x="24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8800525" y="958275"/>
              <a:ext cx="390250" cy="390275"/>
            </a:xfrm>
            <a:custGeom>
              <a:avLst/>
              <a:gdLst/>
              <a:ahLst/>
              <a:cxnLst/>
              <a:rect l="l" t="t" r="r" b="b"/>
              <a:pathLst>
                <a:path w="15610" h="15611" extrusionOk="0">
                  <a:moveTo>
                    <a:pt x="7804" y="0"/>
                  </a:moveTo>
                  <a:cubicBezTo>
                    <a:pt x="3495" y="0"/>
                    <a:pt x="0" y="3495"/>
                    <a:pt x="0" y="7806"/>
                  </a:cubicBezTo>
                  <a:cubicBezTo>
                    <a:pt x="0" y="12115"/>
                    <a:pt x="3495" y="15610"/>
                    <a:pt x="7804" y="15610"/>
                  </a:cubicBezTo>
                  <a:cubicBezTo>
                    <a:pt x="12115" y="15610"/>
                    <a:pt x="15610" y="12115"/>
                    <a:pt x="15610" y="7806"/>
                  </a:cubicBezTo>
                  <a:cubicBezTo>
                    <a:pt x="15610" y="3495"/>
                    <a:pt x="12115" y="0"/>
                    <a:pt x="7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8868850" y="1026625"/>
              <a:ext cx="253550" cy="253550"/>
            </a:xfrm>
            <a:custGeom>
              <a:avLst/>
              <a:gdLst/>
              <a:ahLst/>
              <a:cxnLst/>
              <a:rect l="l" t="t" r="r" b="b"/>
              <a:pathLst>
                <a:path w="10142" h="10142" extrusionOk="0">
                  <a:moveTo>
                    <a:pt x="5071" y="1"/>
                  </a:moveTo>
                  <a:cubicBezTo>
                    <a:pt x="2270" y="1"/>
                    <a:pt x="0" y="2272"/>
                    <a:pt x="0" y="5072"/>
                  </a:cubicBezTo>
                  <a:cubicBezTo>
                    <a:pt x="0" y="7872"/>
                    <a:pt x="2271" y="10142"/>
                    <a:pt x="5071" y="10142"/>
                  </a:cubicBezTo>
                  <a:cubicBezTo>
                    <a:pt x="7872" y="10142"/>
                    <a:pt x="10141" y="7872"/>
                    <a:pt x="10141" y="5072"/>
                  </a:cubicBezTo>
                  <a:cubicBezTo>
                    <a:pt x="10141" y="2271"/>
                    <a:pt x="7872" y="1"/>
                    <a:pt x="50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8955675" y="1116375"/>
              <a:ext cx="77000" cy="74075"/>
            </a:xfrm>
            <a:custGeom>
              <a:avLst/>
              <a:gdLst/>
              <a:ahLst/>
              <a:cxnLst/>
              <a:rect l="l" t="t" r="r" b="b"/>
              <a:pathLst>
                <a:path w="3080" h="2963" extrusionOk="0">
                  <a:moveTo>
                    <a:pt x="1598" y="0"/>
                  </a:moveTo>
                  <a:cubicBezTo>
                    <a:pt x="1000" y="0"/>
                    <a:pt x="459" y="361"/>
                    <a:pt x="230" y="914"/>
                  </a:cubicBezTo>
                  <a:cubicBezTo>
                    <a:pt x="1" y="1468"/>
                    <a:pt x="128" y="2104"/>
                    <a:pt x="551" y="2528"/>
                  </a:cubicBezTo>
                  <a:cubicBezTo>
                    <a:pt x="835" y="2811"/>
                    <a:pt x="1213" y="2962"/>
                    <a:pt x="1599" y="2962"/>
                  </a:cubicBezTo>
                  <a:cubicBezTo>
                    <a:pt x="1790" y="2962"/>
                    <a:pt x="1982" y="2925"/>
                    <a:pt x="2165" y="2850"/>
                  </a:cubicBezTo>
                  <a:cubicBezTo>
                    <a:pt x="2719" y="2620"/>
                    <a:pt x="3079" y="2081"/>
                    <a:pt x="3079" y="1482"/>
                  </a:cubicBezTo>
                  <a:cubicBezTo>
                    <a:pt x="3079" y="663"/>
                    <a:pt x="2417" y="0"/>
                    <a:pt x="1598" y="0"/>
                  </a:cubicBezTo>
                  <a:close/>
                </a:path>
              </a:pathLst>
            </a:custGeom>
            <a:solidFill>
              <a:schemeClr val="accent1"/>
            </a:solidFill>
            <a:ln w="7900" cap="flat" cmpd="sng">
              <a:solidFill>
                <a:schemeClr val="accent2"/>
              </a:solidFill>
              <a:prstDash val="solid"/>
              <a:miter lim="107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8964125" y="1048025"/>
              <a:ext cx="63325" cy="15850"/>
            </a:xfrm>
            <a:custGeom>
              <a:avLst/>
              <a:gdLst/>
              <a:ahLst/>
              <a:cxnLst/>
              <a:rect l="l" t="t" r="r" b="b"/>
              <a:pathLst>
                <a:path w="2533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533" y="634"/>
                  </a:lnTo>
                  <a:lnTo>
                    <a:pt x="2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8964125" y="1245850"/>
              <a:ext cx="63325" cy="15850"/>
            </a:xfrm>
            <a:custGeom>
              <a:avLst/>
              <a:gdLst/>
              <a:ahLst/>
              <a:cxnLst/>
              <a:rect l="l" t="t" r="r" b="b"/>
              <a:pathLst>
                <a:path w="2533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533" y="634"/>
                  </a:lnTo>
                  <a:lnTo>
                    <a:pt x="2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9074900" y="1127175"/>
              <a:ext cx="15850" cy="55400"/>
            </a:xfrm>
            <a:custGeom>
              <a:avLst/>
              <a:gdLst/>
              <a:ahLst/>
              <a:cxnLst/>
              <a:rect l="l" t="t" r="r" b="b"/>
              <a:pathLst>
                <a:path w="634" h="2216" extrusionOk="0">
                  <a:moveTo>
                    <a:pt x="0" y="0"/>
                  </a:moveTo>
                  <a:lnTo>
                    <a:pt x="0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8892900" y="1127175"/>
              <a:ext cx="15875" cy="55400"/>
            </a:xfrm>
            <a:custGeom>
              <a:avLst/>
              <a:gdLst/>
              <a:ahLst/>
              <a:cxnLst/>
              <a:rect l="l" t="t" r="r" b="b"/>
              <a:pathLst>
                <a:path w="635" h="2216" extrusionOk="0">
                  <a:moveTo>
                    <a:pt x="1" y="0"/>
                  </a:moveTo>
                  <a:lnTo>
                    <a:pt x="1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9478450" y="1055950"/>
              <a:ext cx="862500" cy="55400"/>
            </a:xfrm>
            <a:custGeom>
              <a:avLst/>
              <a:gdLst/>
              <a:ahLst/>
              <a:cxnLst/>
              <a:rect l="l" t="t" r="r" b="b"/>
              <a:pathLst>
                <a:path w="34500" h="2216" extrusionOk="0">
                  <a:moveTo>
                    <a:pt x="1" y="1"/>
                  </a:moveTo>
                  <a:lnTo>
                    <a:pt x="1" y="2216"/>
                  </a:lnTo>
                  <a:lnTo>
                    <a:pt x="34500" y="2216"/>
                  </a:lnTo>
                  <a:lnTo>
                    <a:pt x="345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0293150" y="958275"/>
              <a:ext cx="390250" cy="390275"/>
            </a:xfrm>
            <a:custGeom>
              <a:avLst/>
              <a:gdLst/>
              <a:ahLst/>
              <a:cxnLst/>
              <a:rect l="l" t="t" r="r" b="b"/>
              <a:pathLst>
                <a:path w="15610" h="15611" extrusionOk="0">
                  <a:moveTo>
                    <a:pt x="7805" y="0"/>
                  </a:moveTo>
                  <a:cubicBezTo>
                    <a:pt x="3495" y="0"/>
                    <a:pt x="0" y="3495"/>
                    <a:pt x="0" y="7806"/>
                  </a:cubicBezTo>
                  <a:cubicBezTo>
                    <a:pt x="0" y="12115"/>
                    <a:pt x="3495" y="15610"/>
                    <a:pt x="7805" y="15610"/>
                  </a:cubicBezTo>
                  <a:cubicBezTo>
                    <a:pt x="12115" y="15610"/>
                    <a:pt x="15610" y="12115"/>
                    <a:pt x="15610" y="7806"/>
                  </a:cubicBezTo>
                  <a:cubicBezTo>
                    <a:pt x="15610" y="3495"/>
                    <a:pt x="12115" y="0"/>
                    <a:pt x="7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10361525" y="1026625"/>
              <a:ext cx="253525" cy="253550"/>
            </a:xfrm>
            <a:custGeom>
              <a:avLst/>
              <a:gdLst/>
              <a:ahLst/>
              <a:cxnLst/>
              <a:rect l="l" t="t" r="r" b="b"/>
              <a:pathLst>
                <a:path w="10141" h="10142" extrusionOk="0">
                  <a:moveTo>
                    <a:pt x="5070" y="1"/>
                  </a:moveTo>
                  <a:cubicBezTo>
                    <a:pt x="2270" y="1"/>
                    <a:pt x="1" y="2272"/>
                    <a:pt x="1" y="5072"/>
                  </a:cubicBezTo>
                  <a:cubicBezTo>
                    <a:pt x="1" y="7872"/>
                    <a:pt x="2270" y="10142"/>
                    <a:pt x="5070" y="10142"/>
                  </a:cubicBezTo>
                  <a:cubicBezTo>
                    <a:pt x="7870" y="10142"/>
                    <a:pt x="10140" y="7872"/>
                    <a:pt x="10140" y="5072"/>
                  </a:cubicBezTo>
                  <a:cubicBezTo>
                    <a:pt x="10140" y="2271"/>
                    <a:pt x="7870" y="1"/>
                    <a:pt x="5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10448325" y="1116375"/>
              <a:ext cx="77000" cy="74075"/>
            </a:xfrm>
            <a:custGeom>
              <a:avLst/>
              <a:gdLst/>
              <a:ahLst/>
              <a:cxnLst/>
              <a:rect l="l" t="t" r="r" b="b"/>
              <a:pathLst>
                <a:path w="3080" h="2963" extrusionOk="0">
                  <a:moveTo>
                    <a:pt x="1598" y="0"/>
                  </a:moveTo>
                  <a:cubicBezTo>
                    <a:pt x="1000" y="0"/>
                    <a:pt x="459" y="360"/>
                    <a:pt x="230" y="914"/>
                  </a:cubicBezTo>
                  <a:cubicBezTo>
                    <a:pt x="1" y="1468"/>
                    <a:pt x="126" y="2104"/>
                    <a:pt x="550" y="2529"/>
                  </a:cubicBezTo>
                  <a:cubicBezTo>
                    <a:pt x="833" y="2812"/>
                    <a:pt x="1212" y="2963"/>
                    <a:pt x="1597" y="2963"/>
                  </a:cubicBezTo>
                  <a:cubicBezTo>
                    <a:pt x="1789" y="2963"/>
                    <a:pt x="1982" y="2926"/>
                    <a:pt x="2165" y="2850"/>
                  </a:cubicBezTo>
                  <a:cubicBezTo>
                    <a:pt x="2719" y="2620"/>
                    <a:pt x="3079" y="2081"/>
                    <a:pt x="3079" y="1482"/>
                  </a:cubicBezTo>
                  <a:cubicBezTo>
                    <a:pt x="3079" y="663"/>
                    <a:pt x="2417" y="0"/>
                    <a:pt x="1598" y="0"/>
                  </a:cubicBezTo>
                  <a:close/>
                </a:path>
              </a:pathLst>
            </a:custGeom>
            <a:solidFill>
              <a:schemeClr val="accent1"/>
            </a:solidFill>
            <a:ln w="7900" cap="flat" cmpd="sng">
              <a:solidFill>
                <a:schemeClr val="accent2"/>
              </a:solidFill>
              <a:prstDash val="solid"/>
              <a:miter lim="107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10459625" y="1048025"/>
              <a:ext cx="55425" cy="15850"/>
            </a:xfrm>
            <a:custGeom>
              <a:avLst/>
              <a:gdLst/>
              <a:ahLst/>
              <a:cxnLst/>
              <a:rect l="l" t="t" r="r" b="b"/>
              <a:pathLst>
                <a:path w="2217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216" y="634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10459625" y="1245850"/>
              <a:ext cx="55425" cy="15850"/>
            </a:xfrm>
            <a:custGeom>
              <a:avLst/>
              <a:gdLst/>
              <a:ahLst/>
              <a:cxnLst/>
              <a:rect l="l" t="t" r="r" b="b"/>
              <a:pathLst>
                <a:path w="2217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216" y="634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0570400" y="1127175"/>
              <a:ext cx="15850" cy="55400"/>
            </a:xfrm>
            <a:custGeom>
              <a:avLst/>
              <a:gdLst/>
              <a:ahLst/>
              <a:cxnLst/>
              <a:rect l="l" t="t" r="r" b="b"/>
              <a:pathLst>
                <a:path w="634" h="2216" extrusionOk="0">
                  <a:moveTo>
                    <a:pt x="0" y="0"/>
                  </a:moveTo>
                  <a:lnTo>
                    <a:pt x="0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10388400" y="1127175"/>
              <a:ext cx="15875" cy="55400"/>
            </a:xfrm>
            <a:custGeom>
              <a:avLst/>
              <a:gdLst/>
              <a:ahLst/>
              <a:cxnLst/>
              <a:rect l="l" t="t" r="r" b="b"/>
              <a:pathLst>
                <a:path w="635" h="2216" extrusionOk="0">
                  <a:moveTo>
                    <a:pt x="1" y="0"/>
                  </a:moveTo>
                  <a:lnTo>
                    <a:pt x="1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8469600" y="270325"/>
              <a:ext cx="424850" cy="685125"/>
            </a:xfrm>
            <a:custGeom>
              <a:avLst/>
              <a:gdLst/>
              <a:ahLst/>
              <a:cxnLst/>
              <a:rect l="l" t="t" r="r" b="b"/>
              <a:pathLst>
                <a:path w="16994" h="27405" fill="none" extrusionOk="0">
                  <a:moveTo>
                    <a:pt x="5979" y="1"/>
                  </a:moveTo>
                  <a:cubicBezTo>
                    <a:pt x="5979" y="1"/>
                    <a:pt x="0" y="8794"/>
                    <a:pt x="317" y="17533"/>
                  </a:cubicBezTo>
                  <a:lnTo>
                    <a:pt x="317" y="27404"/>
                  </a:lnTo>
                  <a:lnTo>
                    <a:pt x="9778" y="27390"/>
                  </a:lnTo>
                  <a:cubicBezTo>
                    <a:pt x="9778" y="27390"/>
                    <a:pt x="11485" y="23834"/>
                    <a:pt x="16993" y="23834"/>
                  </a:cubicBezTo>
                </a:path>
              </a:pathLst>
            </a:custGeom>
            <a:noFill/>
            <a:ln w="79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8521025" y="715700"/>
              <a:ext cx="102900" cy="31675"/>
            </a:xfrm>
            <a:custGeom>
              <a:avLst/>
              <a:gdLst/>
              <a:ahLst/>
              <a:cxnLst/>
              <a:rect l="l" t="t" r="r" b="b"/>
              <a:pathLst>
                <a:path w="4116" h="1267" extrusionOk="0">
                  <a:moveTo>
                    <a:pt x="568" y="1"/>
                  </a:moveTo>
                  <a:cubicBezTo>
                    <a:pt x="254" y="1"/>
                    <a:pt x="0" y="257"/>
                    <a:pt x="0" y="571"/>
                  </a:cubicBezTo>
                  <a:lnTo>
                    <a:pt x="0" y="697"/>
                  </a:lnTo>
                  <a:cubicBezTo>
                    <a:pt x="0" y="1012"/>
                    <a:pt x="255" y="1267"/>
                    <a:pt x="570" y="1267"/>
                  </a:cubicBezTo>
                  <a:lnTo>
                    <a:pt x="3546" y="1267"/>
                  </a:lnTo>
                  <a:cubicBezTo>
                    <a:pt x="3860" y="1267"/>
                    <a:pt x="4116" y="1012"/>
                    <a:pt x="4116" y="697"/>
                  </a:cubicBezTo>
                  <a:lnTo>
                    <a:pt x="4114" y="571"/>
                  </a:lnTo>
                  <a:cubicBezTo>
                    <a:pt x="4114" y="256"/>
                    <a:pt x="3860" y="1"/>
                    <a:pt x="3545" y="1"/>
                  </a:cubicBezTo>
                  <a:lnTo>
                    <a:pt x="570" y="1"/>
                  </a:lnTo>
                  <a:cubicBezTo>
                    <a:pt x="570" y="1"/>
                    <a:pt x="569" y="1"/>
                    <a:pt x="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9288550" y="1032225"/>
              <a:ext cx="292775" cy="126600"/>
            </a:xfrm>
            <a:custGeom>
              <a:avLst/>
              <a:gdLst/>
              <a:ahLst/>
              <a:cxnLst/>
              <a:rect l="l" t="t" r="r" b="b"/>
              <a:pathLst>
                <a:path w="11711" h="5064" extrusionOk="0">
                  <a:moveTo>
                    <a:pt x="1" y="0"/>
                  </a:moveTo>
                  <a:lnTo>
                    <a:pt x="1" y="5064"/>
                  </a:lnTo>
                  <a:lnTo>
                    <a:pt x="11711" y="5064"/>
                  </a:lnTo>
                  <a:lnTo>
                    <a:pt x="117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10993900" y="897700"/>
              <a:ext cx="185800" cy="166175"/>
            </a:xfrm>
            <a:custGeom>
              <a:avLst/>
              <a:gdLst/>
              <a:ahLst/>
              <a:cxnLst/>
              <a:rect l="l" t="t" r="r" b="b"/>
              <a:pathLst>
                <a:path w="7432" h="6647" extrusionOk="0">
                  <a:moveTo>
                    <a:pt x="0" y="1"/>
                  </a:moveTo>
                  <a:lnTo>
                    <a:pt x="2279" y="6647"/>
                  </a:lnTo>
                  <a:lnTo>
                    <a:pt x="7432" y="6647"/>
                  </a:lnTo>
                  <a:lnTo>
                    <a:pt x="74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9304375" y="-225900"/>
              <a:ext cx="1875325" cy="1179000"/>
            </a:xfrm>
            <a:custGeom>
              <a:avLst/>
              <a:gdLst/>
              <a:ahLst/>
              <a:cxnLst/>
              <a:rect l="l" t="t" r="r" b="b"/>
              <a:pathLst>
                <a:path w="75013" h="47160" extrusionOk="0">
                  <a:moveTo>
                    <a:pt x="0" y="0"/>
                  </a:moveTo>
                  <a:lnTo>
                    <a:pt x="0" y="47160"/>
                  </a:lnTo>
                  <a:lnTo>
                    <a:pt x="75013" y="47160"/>
                  </a:lnTo>
                  <a:lnTo>
                    <a:pt x="75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9399350" y="-154700"/>
              <a:ext cx="482675" cy="1004950"/>
            </a:xfrm>
            <a:custGeom>
              <a:avLst/>
              <a:gdLst/>
              <a:ahLst/>
              <a:cxnLst/>
              <a:rect l="l" t="t" r="r" b="b"/>
              <a:pathLst>
                <a:path w="19307" h="40198" extrusionOk="0">
                  <a:moveTo>
                    <a:pt x="2279" y="0"/>
                  </a:moveTo>
                  <a:cubicBezTo>
                    <a:pt x="1019" y="0"/>
                    <a:pt x="0" y="1021"/>
                    <a:pt x="0" y="2279"/>
                  </a:cubicBezTo>
                  <a:lnTo>
                    <a:pt x="0" y="37919"/>
                  </a:lnTo>
                  <a:cubicBezTo>
                    <a:pt x="0" y="39177"/>
                    <a:pt x="1019" y="40198"/>
                    <a:pt x="2279" y="40198"/>
                  </a:cubicBezTo>
                  <a:lnTo>
                    <a:pt x="17027" y="40198"/>
                  </a:lnTo>
                  <a:cubicBezTo>
                    <a:pt x="18286" y="40198"/>
                    <a:pt x="19307" y="39177"/>
                    <a:pt x="19307" y="37919"/>
                  </a:cubicBezTo>
                  <a:lnTo>
                    <a:pt x="19307" y="2279"/>
                  </a:lnTo>
                  <a:cubicBezTo>
                    <a:pt x="19307" y="1021"/>
                    <a:pt x="18286" y="0"/>
                    <a:pt x="17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9976950" y="-154700"/>
              <a:ext cx="482700" cy="1004950"/>
            </a:xfrm>
            <a:custGeom>
              <a:avLst/>
              <a:gdLst/>
              <a:ahLst/>
              <a:cxnLst/>
              <a:rect l="l" t="t" r="r" b="b"/>
              <a:pathLst>
                <a:path w="19308" h="40198" extrusionOk="0">
                  <a:moveTo>
                    <a:pt x="2280" y="0"/>
                  </a:moveTo>
                  <a:cubicBezTo>
                    <a:pt x="1021" y="0"/>
                    <a:pt x="1" y="1021"/>
                    <a:pt x="1" y="2279"/>
                  </a:cubicBezTo>
                  <a:lnTo>
                    <a:pt x="1" y="37919"/>
                  </a:lnTo>
                  <a:cubicBezTo>
                    <a:pt x="1" y="39177"/>
                    <a:pt x="1021" y="40198"/>
                    <a:pt x="2280" y="40198"/>
                  </a:cubicBezTo>
                  <a:lnTo>
                    <a:pt x="17029" y="40198"/>
                  </a:lnTo>
                  <a:cubicBezTo>
                    <a:pt x="18287" y="40198"/>
                    <a:pt x="19307" y="39177"/>
                    <a:pt x="19307" y="37919"/>
                  </a:cubicBezTo>
                  <a:lnTo>
                    <a:pt x="19307" y="2279"/>
                  </a:lnTo>
                  <a:cubicBezTo>
                    <a:pt x="19307" y="1021"/>
                    <a:pt x="18287" y="0"/>
                    <a:pt x="17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0570400" y="-154700"/>
              <a:ext cx="482725" cy="1004950"/>
            </a:xfrm>
            <a:custGeom>
              <a:avLst/>
              <a:gdLst/>
              <a:ahLst/>
              <a:cxnLst/>
              <a:rect l="l" t="t" r="r" b="b"/>
              <a:pathLst>
                <a:path w="19309" h="40198" extrusionOk="0">
                  <a:moveTo>
                    <a:pt x="2279" y="0"/>
                  </a:moveTo>
                  <a:cubicBezTo>
                    <a:pt x="1021" y="0"/>
                    <a:pt x="0" y="1021"/>
                    <a:pt x="0" y="2279"/>
                  </a:cubicBezTo>
                  <a:lnTo>
                    <a:pt x="0" y="37919"/>
                  </a:lnTo>
                  <a:cubicBezTo>
                    <a:pt x="0" y="39177"/>
                    <a:pt x="1021" y="40198"/>
                    <a:pt x="2279" y="40198"/>
                  </a:cubicBezTo>
                  <a:lnTo>
                    <a:pt x="17029" y="40198"/>
                  </a:lnTo>
                  <a:cubicBezTo>
                    <a:pt x="18288" y="40198"/>
                    <a:pt x="19308" y="39177"/>
                    <a:pt x="19308" y="37919"/>
                  </a:cubicBezTo>
                  <a:lnTo>
                    <a:pt x="19308" y="2279"/>
                  </a:lnTo>
                  <a:cubicBezTo>
                    <a:pt x="19308" y="1021"/>
                    <a:pt x="18288" y="0"/>
                    <a:pt x="17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9367675" y="881875"/>
              <a:ext cx="1717075" cy="39600"/>
            </a:xfrm>
            <a:custGeom>
              <a:avLst/>
              <a:gdLst/>
              <a:ahLst/>
              <a:cxnLst/>
              <a:rect l="l" t="t" r="r" b="b"/>
              <a:pathLst>
                <a:path w="68683" h="1584" extrusionOk="0">
                  <a:moveTo>
                    <a:pt x="0" y="0"/>
                  </a:moveTo>
                  <a:lnTo>
                    <a:pt x="0" y="1583"/>
                  </a:lnTo>
                  <a:lnTo>
                    <a:pt x="68683" y="1583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9328125" y="-202175"/>
              <a:ext cx="79150" cy="31700"/>
            </a:xfrm>
            <a:custGeom>
              <a:avLst/>
              <a:gdLst/>
              <a:ahLst/>
              <a:cxnLst/>
              <a:rect l="l" t="t" r="r" b="b"/>
              <a:pathLst>
                <a:path w="3166" h="1268" extrusionOk="0">
                  <a:moveTo>
                    <a:pt x="608" y="0"/>
                  </a:moveTo>
                  <a:cubicBezTo>
                    <a:pt x="273" y="0"/>
                    <a:pt x="1" y="273"/>
                    <a:pt x="1" y="608"/>
                  </a:cubicBezTo>
                  <a:lnTo>
                    <a:pt x="1" y="659"/>
                  </a:lnTo>
                  <a:cubicBezTo>
                    <a:pt x="1" y="995"/>
                    <a:pt x="273" y="1267"/>
                    <a:pt x="608" y="1267"/>
                  </a:cubicBezTo>
                  <a:lnTo>
                    <a:pt x="2558" y="1267"/>
                  </a:lnTo>
                  <a:cubicBezTo>
                    <a:pt x="2893" y="1267"/>
                    <a:pt x="3165" y="995"/>
                    <a:pt x="3165" y="659"/>
                  </a:cubicBezTo>
                  <a:lnTo>
                    <a:pt x="3165" y="608"/>
                  </a:lnTo>
                  <a:cubicBezTo>
                    <a:pt x="3165" y="273"/>
                    <a:pt x="2893" y="0"/>
                    <a:pt x="2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11068900" y="-202175"/>
              <a:ext cx="79175" cy="31675"/>
            </a:xfrm>
            <a:custGeom>
              <a:avLst/>
              <a:gdLst/>
              <a:ahLst/>
              <a:cxnLst/>
              <a:rect l="l" t="t" r="r" b="b"/>
              <a:pathLst>
                <a:path w="3167" h="1267" extrusionOk="0">
                  <a:moveTo>
                    <a:pt x="608" y="0"/>
                  </a:moveTo>
                  <a:cubicBezTo>
                    <a:pt x="271" y="0"/>
                    <a:pt x="0" y="271"/>
                    <a:pt x="0" y="608"/>
                  </a:cubicBezTo>
                  <a:lnTo>
                    <a:pt x="0" y="659"/>
                  </a:lnTo>
                  <a:cubicBezTo>
                    <a:pt x="0" y="995"/>
                    <a:pt x="271" y="1266"/>
                    <a:pt x="608" y="1266"/>
                  </a:cubicBezTo>
                  <a:lnTo>
                    <a:pt x="2558" y="1266"/>
                  </a:lnTo>
                  <a:cubicBezTo>
                    <a:pt x="2895" y="1266"/>
                    <a:pt x="3166" y="995"/>
                    <a:pt x="3166" y="659"/>
                  </a:cubicBezTo>
                  <a:lnTo>
                    <a:pt x="3166" y="608"/>
                  </a:lnTo>
                  <a:cubicBezTo>
                    <a:pt x="3166" y="271"/>
                    <a:pt x="2895" y="0"/>
                    <a:pt x="2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9882000" y="1016400"/>
              <a:ext cx="237400" cy="71225"/>
            </a:xfrm>
            <a:custGeom>
              <a:avLst/>
              <a:gdLst/>
              <a:ahLst/>
              <a:cxnLst/>
              <a:rect l="l" t="t" r="r" b="b"/>
              <a:pathLst>
                <a:path w="9496" h="2849" extrusionOk="0">
                  <a:moveTo>
                    <a:pt x="1" y="0"/>
                  </a:moveTo>
                  <a:lnTo>
                    <a:pt x="1" y="2848"/>
                  </a:lnTo>
                  <a:lnTo>
                    <a:pt x="9495" y="2848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9882000" y="1087600"/>
              <a:ext cx="237400" cy="71225"/>
            </a:xfrm>
            <a:custGeom>
              <a:avLst/>
              <a:gdLst/>
              <a:ahLst/>
              <a:cxnLst/>
              <a:rect l="l" t="t" r="r" b="b"/>
              <a:pathLst>
                <a:path w="9496" h="2849" extrusionOk="0">
                  <a:moveTo>
                    <a:pt x="1" y="0"/>
                  </a:moveTo>
                  <a:lnTo>
                    <a:pt x="1" y="2849"/>
                  </a:lnTo>
                  <a:lnTo>
                    <a:pt x="9495" y="2849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11061000" y="992650"/>
              <a:ext cx="102875" cy="31675"/>
            </a:xfrm>
            <a:custGeom>
              <a:avLst/>
              <a:gdLst/>
              <a:ahLst/>
              <a:cxnLst/>
              <a:rect l="l" t="t" r="r" b="b"/>
              <a:pathLst>
                <a:path w="4115" h="1267" extrusionOk="0">
                  <a:moveTo>
                    <a:pt x="609" y="1"/>
                  </a:moveTo>
                  <a:cubicBezTo>
                    <a:pt x="272" y="1"/>
                    <a:pt x="0" y="273"/>
                    <a:pt x="0" y="609"/>
                  </a:cubicBezTo>
                  <a:lnTo>
                    <a:pt x="0" y="658"/>
                  </a:lnTo>
                  <a:cubicBezTo>
                    <a:pt x="0" y="994"/>
                    <a:pt x="272" y="1266"/>
                    <a:pt x="609" y="1266"/>
                  </a:cubicBezTo>
                  <a:lnTo>
                    <a:pt x="3506" y="1266"/>
                  </a:lnTo>
                  <a:cubicBezTo>
                    <a:pt x="3842" y="1266"/>
                    <a:pt x="4114" y="994"/>
                    <a:pt x="4114" y="658"/>
                  </a:cubicBezTo>
                  <a:lnTo>
                    <a:pt x="4114" y="609"/>
                  </a:lnTo>
                  <a:cubicBezTo>
                    <a:pt x="4114" y="273"/>
                    <a:pt x="3842" y="1"/>
                    <a:pt x="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11045150" y="1048025"/>
              <a:ext cx="142450" cy="102900"/>
            </a:xfrm>
            <a:custGeom>
              <a:avLst/>
              <a:gdLst/>
              <a:ahLst/>
              <a:cxnLst/>
              <a:rect l="l" t="t" r="r" b="b"/>
              <a:pathLst>
                <a:path w="5698" h="4116" extrusionOk="0">
                  <a:moveTo>
                    <a:pt x="457" y="1"/>
                  </a:moveTo>
                  <a:cubicBezTo>
                    <a:pt x="205" y="1"/>
                    <a:pt x="1" y="205"/>
                    <a:pt x="1" y="457"/>
                  </a:cubicBezTo>
                  <a:lnTo>
                    <a:pt x="1" y="3660"/>
                  </a:lnTo>
                  <a:cubicBezTo>
                    <a:pt x="1" y="3911"/>
                    <a:pt x="205" y="4116"/>
                    <a:pt x="457" y="4116"/>
                  </a:cubicBezTo>
                  <a:lnTo>
                    <a:pt x="5242" y="4116"/>
                  </a:lnTo>
                  <a:cubicBezTo>
                    <a:pt x="5495" y="4116"/>
                    <a:pt x="5698" y="3911"/>
                    <a:pt x="5698" y="3660"/>
                  </a:cubicBezTo>
                  <a:lnTo>
                    <a:pt x="5698" y="457"/>
                  </a:lnTo>
                  <a:cubicBezTo>
                    <a:pt x="5698" y="205"/>
                    <a:pt x="5495" y="1"/>
                    <a:pt x="5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869" name="Google Shape;869;p36"/>
          <p:cNvSpPr txBox="1">
            <a:spLocks noGrp="1"/>
          </p:cNvSpPr>
          <p:nvPr>
            <p:ph type="title"/>
          </p:nvPr>
        </p:nvSpPr>
        <p:spPr>
          <a:xfrm>
            <a:off x="7099757" y="2445751"/>
            <a:ext cx="5355576" cy="148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0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9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800" b="1" dirty="0"/>
              <a:t>SARIMA MODEL </a:t>
            </a:r>
          </a:p>
        </p:txBody>
      </p:sp>
      <p:sp>
        <p:nvSpPr>
          <p:cNvPr id="897" name="Google Shape;897;p39"/>
          <p:cNvSpPr txBox="1">
            <a:spLocks noGrp="1"/>
          </p:cNvSpPr>
          <p:nvPr>
            <p:ph type="title" idx="2"/>
          </p:nvPr>
        </p:nvSpPr>
        <p:spPr>
          <a:xfrm>
            <a:off x="842305" y="4313540"/>
            <a:ext cx="2912400" cy="59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IN" sz="2500" b="1" dirty="0">
                <a:solidFill>
                  <a:srgbClr val="8BD2BD"/>
                </a:solidFill>
              </a:rPr>
              <a:t>RECOMMENDED MODEL</a:t>
            </a:r>
            <a:endParaRPr lang="en-US" sz="2500" b="1" dirty="0">
              <a:solidFill>
                <a:srgbClr val="8BD2BD"/>
              </a:solidFill>
            </a:endParaRPr>
          </a:p>
        </p:txBody>
      </p:sp>
      <p:sp>
        <p:nvSpPr>
          <p:cNvPr id="904" name="Google Shape;904;p39"/>
          <p:cNvSpPr/>
          <p:nvPr/>
        </p:nvSpPr>
        <p:spPr>
          <a:xfrm>
            <a:off x="1553706" y="2089958"/>
            <a:ext cx="1489600" cy="148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533">
              <a:latin typeface="Viga"/>
            </a:endParaRPr>
          </a:p>
        </p:txBody>
      </p:sp>
      <p:grpSp>
        <p:nvGrpSpPr>
          <p:cNvPr id="906" name="Google Shape;906;p39"/>
          <p:cNvGrpSpPr/>
          <p:nvPr/>
        </p:nvGrpSpPr>
        <p:grpSpPr>
          <a:xfrm>
            <a:off x="2001193" y="2611890"/>
            <a:ext cx="594625" cy="590409"/>
            <a:chOff x="890400" y="4399350"/>
            <a:chExt cx="486600" cy="483150"/>
          </a:xfrm>
        </p:grpSpPr>
        <p:sp>
          <p:nvSpPr>
            <p:cNvPr id="907" name="Google Shape;907;p39"/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890400" y="4399350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FA453182-F7E9-9F89-3A8E-0BAA4486F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783" y="4850757"/>
            <a:ext cx="3372702" cy="921525"/>
          </a:xfrm>
        </p:spPr>
        <p:txBody>
          <a:bodyPr/>
          <a:lstStyle/>
          <a:p>
            <a:r>
              <a:rPr lang="en-IN" dirty="0"/>
              <a:t>ARIMA (1,0,3)(0,1,1,)[12]</a:t>
            </a:r>
          </a:p>
          <a:p>
            <a:r>
              <a:rPr lang="en-IN" dirty="0"/>
              <a:t>AIC – 1663.89</a:t>
            </a:r>
          </a:p>
          <a:p>
            <a:r>
              <a:rPr lang="en-IN" dirty="0"/>
              <a:t>BIC – 1680.87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3BDDB0-F067-9E5D-6D79-6BEEFB91F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007" y="1398233"/>
            <a:ext cx="6954102" cy="496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87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6A10FD-8407-5481-6604-AF924332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56" y="163286"/>
            <a:ext cx="10724000" cy="902000"/>
          </a:xfrm>
        </p:spPr>
        <p:txBody>
          <a:bodyPr/>
          <a:lstStyle/>
          <a:p>
            <a:r>
              <a:rPr lang="en-IN" sz="4000" dirty="0"/>
              <a:t>SQUARED RESIDUALS – ARIMA MODEL </a:t>
            </a:r>
          </a:p>
        </p:txBody>
      </p:sp>
      <p:sp>
        <p:nvSpPr>
          <p:cNvPr id="5" name="Google Shape;1267;p42">
            <a:extLst>
              <a:ext uri="{FF2B5EF4-FFF2-40B4-BE49-F238E27FC236}">
                <a16:creationId xmlns:a16="http://schemas.microsoft.com/office/drawing/2014/main" id="{4577959E-40E7-64FB-1085-AF0633EDEF8B}"/>
              </a:ext>
            </a:extLst>
          </p:cNvPr>
          <p:cNvSpPr/>
          <p:nvPr/>
        </p:nvSpPr>
        <p:spPr>
          <a:xfrm>
            <a:off x="1048658" y="2282866"/>
            <a:ext cx="2325914" cy="11461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000" dirty="0">
                <a:latin typeface="Viga"/>
              </a:rPr>
              <a:t>WAVY/SINUSOIDAL PATTERN</a:t>
            </a:r>
            <a:endParaRPr sz="2000" dirty="0">
              <a:latin typeface="Viga"/>
            </a:endParaRPr>
          </a:p>
        </p:txBody>
      </p:sp>
      <p:sp>
        <p:nvSpPr>
          <p:cNvPr id="6" name="Google Shape;1267;p42">
            <a:extLst>
              <a:ext uri="{FF2B5EF4-FFF2-40B4-BE49-F238E27FC236}">
                <a16:creationId xmlns:a16="http://schemas.microsoft.com/office/drawing/2014/main" id="{90C5A273-5320-2180-22A6-AE7796D4737C}"/>
              </a:ext>
            </a:extLst>
          </p:cNvPr>
          <p:cNvSpPr/>
          <p:nvPr/>
        </p:nvSpPr>
        <p:spPr>
          <a:xfrm>
            <a:off x="1048658" y="4264066"/>
            <a:ext cx="2325914" cy="1146134"/>
          </a:xfrm>
          <a:prstGeom prst="rect">
            <a:avLst/>
          </a:prstGeom>
          <a:solidFill>
            <a:srgbClr val="FFE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000" dirty="0">
                <a:latin typeface="Viga"/>
              </a:rPr>
              <a:t>INDICATING SEASONALITY</a:t>
            </a:r>
            <a:endParaRPr sz="2000" dirty="0">
              <a:latin typeface="Vig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DEED19-6BC2-AD82-1EDB-24F8DA3F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57" y="1259607"/>
            <a:ext cx="7576457" cy="54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468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9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800" b="1" dirty="0"/>
              <a:t>SARIMA-GARCH MODEL </a:t>
            </a:r>
          </a:p>
        </p:txBody>
      </p:sp>
      <p:sp>
        <p:nvSpPr>
          <p:cNvPr id="897" name="Google Shape;897;p39"/>
          <p:cNvSpPr txBox="1">
            <a:spLocks noGrp="1"/>
          </p:cNvSpPr>
          <p:nvPr>
            <p:ph type="title" idx="2"/>
          </p:nvPr>
        </p:nvSpPr>
        <p:spPr>
          <a:xfrm>
            <a:off x="2390757" y="4383266"/>
            <a:ext cx="3433007" cy="66370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IN" sz="2500" b="1" dirty="0">
                <a:solidFill>
                  <a:srgbClr val="8BD2BD"/>
                </a:solidFill>
              </a:rPr>
              <a:t>ARCH LM-TEST</a:t>
            </a:r>
            <a:endParaRPr lang="en-US" sz="2500" b="1" dirty="0">
              <a:solidFill>
                <a:srgbClr val="8BD2BD"/>
              </a:solidFill>
            </a:endParaRPr>
          </a:p>
        </p:txBody>
      </p:sp>
      <p:sp>
        <p:nvSpPr>
          <p:cNvPr id="901" name="Google Shape;901;p39"/>
          <p:cNvSpPr txBox="1">
            <a:spLocks noGrp="1"/>
          </p:cNvSpPr>
          <p:nvPr>
            <p:ph type="title" idx="5"/>
          </p:nvPr>
        </p:nvSpPr>
        <p:spPr>
          <a:xfrm>
            <a:off x="6096000" y="4383266"/>
            <a:ext cx="4105617" cy="66370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500" b="1" dirty="0">
                <a:solidFill>
                  <a:srgbClr val="FFE031"/>
                </a:solidFill>
              </a:rPr>
              <a:t>IMPROVED ACCURACY</a:t>
            </a:r>
          </a:p>
        </p:txBody>
      </p:sp>
      <p:sp>
        <p:nvSpPr>
          <p:cNvPr id="904" name="Google Shape;904;p39"/>
          <p:cNvSpPr/>
          <p:nvPr/>
        </p:nvSpPr>
        <p:spPr>
          <a:xfrm>
            <a:off x="3347811" y="2242457"/>
            <a:ext cx="1755874" cy="16745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533">
              <a:latin typeface="Viga"/>
            </a:endParaRPr>
          </a:p>
        </p:txBody>
      </p:sp>
      <p:sp>
        <p:nvSpPr>
          <p:cNvPr id="905" name="Google Shape;905;p39"/>
          <p:cNvSpPr/>
          <p:nvPr/>
        </p:nvSpPr>
        <p:spPr>
          <a:xfrm>
            <a:off x="7181297" y="2242457"/>
            <a:ext cx="1755874" cy="1674558"/>
          </a:xfrm>
          <a:prstGeom prst="ellipse">
            <a:avLst/>
          </a:prstGeom>
          <a:solidFill>
            <a:srgbClr val="FFE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533">
              <a:latin typeface="Vig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6B7D8-8A71-E373-DDB2-DE20F6BF2CCC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158829" y="4907877"/>
            <a:ext cx="5712117" cy="1087743"/>
          </a:xfrm>
        </p:spPr>
        <p:txBody>
          <a:bodyPr/>
          <a:lstStyle/>
          <a:p>
            <a:r>
              <a:rPr lang="en-US" sz="1600" b="1" i="0" dirty="0">
                <a:effectLst/>
                <a:latin typeface="Open Sans" panose="020B0606030504020204" pitchFamily="34" charset="0"/>
              </a:rPr>
              <a:t>RMSE – 137.1293</a:t>
            </a:r>
          </a:p>
          <a:p>
            <a:r>
              <a:rPr lang="en-US" sz="1600" b="1" dirty="0">
                <a:latin typeface="Open Sans" panose="020B0606030504020204" pitchFamily="34" charset="0"/>
              </a:rPr>
              <a:t>MAE – 29.2057</a:t>
            </a:r>
          </a:p>
          <a:p>
            <a:r>
              <a:rPr lang="en-US" sz="1600" b="0" i="0" dirty="0">
                <a:effectLst/>
                <a:latin typeface="Open Sans" panose="020B0606030504020204" pitchFamily="34" charset="0"/>
              </a:rPr>
              <a:t> </a:t>
            </a:r>
            <a:r>
              <a:rPr lang="en-US" sz="1600" dirty="0">
                <a:latin typeface="Viga"/>
              </a:rPr>
              <a:t>SARIMA FITTED VALUES WITH THE GARCH RESIDUALS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018213-5DD0-2593-1E93-BEE9F28D8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486" y="4904446"/>
            <a:ext cx="4632194" cy="1242215"/>
          </a:xfrm>
        </p:spPr>
        <p:txBody>
          <a:bodyPr/>
          <a:lstStyle/>
          <a:p>
            <a:r>
              <a:rPr lang="en-IN" sz="1600" b="1" dirty="0">
                <a:latin typeface="Open Sans" panose="020B0606030504020204" pitchFamily="34" charset="0"/>
              </a:rPr>
              <a:t>P-VALUE &lt; 0.05 </a:t>
            </a:r>
          </a:p>
          <a:p>
            <a:r>
              <a:rPr lang="en-IN" sz="1600" dirty="0">
                <a:latin typeface="Viga"/>
              </a:rPr>
              <a:t>REJECT NULL HYPOTHESIS</a:t>
            </a:r>
          </a:p>
          <a:p>
            <a:r>
              <a:rPr lang="en-IN" sz="1600" dirty="0">
                <a:latin typeface="Viga"/>
              </a:rPr>
              <a:t>SUPPORTING USE OF GARCH </a:t>
            </a:r>
            <a:endParaRPr lang="en-US" sz="2000" dirty="0">
              <a:latin typeface="Viga"/>
            </a:endParaRPr>
          </a:p>
        </p:txBody>
      </p:sp>
      <p:grpSp>
        <p:nvGrpSpPr>
          <p:cNvPr id="26" name="Google Shape;821;p36">
            <a:extLst>
              <a:ext uri="{FF2B5EF4-FFF2-40B4-BE49-F238E27FC236}">
                <a16:creationId xmlns:a16="http://schemas.microsoft.com/office/drawing/2014/main" id="{1F0FE8AC-7278-9F0B-2CE1-3A03FFE2E966}"/>
              </a:ext>
            </a:extLst>
          </p:cNvPr>
          <p:cNvGrpSpPr/>
          <p:nvPr/>
        </p:nvGrpSpPr>
        <p:grpSpPr>
          <a:xfrm>
            <a:off x="3482248" y="2692251"/>
            <a:ext cx="1487000" cy="716543"/>
            <a:chOff x="8339025" y="-225900"/>
            <a:chExt cx="2848575" cy="1574450"/>
          </a:xfrm>
        </p:grpSpPr>
        <p:sp>
          <p:nvSpPr>
            <p:cNvPr id="27" name="Google Shape;822;p36">
              <a:extLst>
                <a:ext uri="{FF2B5EF4-FFF2-40B4-BE49-F238E27FC236}">
                  <a16:creationId xmlns:a16="http://schemas.microsoft.com/office/drawing/2014/main" id="{C0199505-52C1-A1B7-CC06-EE52FB08D853}"/>
                </a:ext>
              </a:extLst>
            </p:cNvPr>
            <p:cNvSpPr/>
            <p:nvPr/>
          </p:nvSpPr>
          <p:spPr>
            <a:xfrm>
              <a:off x="10752400" y="992650"/>
              <a:ext cx="221575" cy="110800"/>
            </a:xfrm>
            <a:custGeom>
              <a:avLst/>
              <a:gdLst/>
              <a:ahLst/>
              <a:cxnLst/>
              <a:rect l="l" t="t" r="r" b="b"/>
              <a:pathLst>
                <a:path w="8863" h="4432" extrusionOk="0">
                  <a:moveTo>
                    <a:pt x="0" y="1"/>
                  </a:moveTo>
                  <a:lnTo>
                    <a:pt x="0" y="4432"/>
                  </a:lnTo>
                  <a:lnTo>
                    <a:pt x="8863" y="4432"/>
                  </a:lnTo>
                  <a:lnTo>
                    <a:pt x="88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" name="Google Shape;823;p36">
              <a:extLst>
                <a:ext uri="{FF2B5EF4-FFF2-40B4-BE49-F238E27FC236}">
                  <a16:creationId xmlns:a16="http://schemas.microsoft.com/office/drawing/2014/main" id="{04C8DB4F-C74F-5875-BFBC-2A4F0CB4E6F8}"/>
                </a:ext>
              </a:extLst>
            </p:cNvPr>
            <p:cNvSpPr/>
            <p:nvPr/>
          </p:nvSpPr>
          <p:spPr>
            <a:xfrm>
              <a:off x="10776125" y="992650"/>
              <a:ext cx="23750" cy="87075"/>
            </a:xfrm>
            <a:custGeom>
              <a:avLst/>
              <a:gdLst/>
              <a:ahLst/>
              <a:cxnLst/>
              <a:rect l="l" t="t" r="r" b="b"/>
              <a:pathLst>
                <a:path w="950" h="3483" extrusionOk="0">
                  <a:moveTo>
                    <a:pt x="1" y="1"/>
                  </a:moveTo>
                  <a:lnTo>
                    <a:pt x="1" y="3482"/>
                  </a:lnTo>
                  <a:lnTo>
                    <a:pt x="950" y="3482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" name="Google Shape;824;p36">
              <a:extLst>
                <a:ext uri="{FF2B5EF4-FFF2-40B4-BE49-F238E27FC236}">
                  <a16:creationId xmlns:a16="http://schemas.microsoft.com/office/drawing/2014/main" id="{3A8C6A62-451E-9A3E-2C34-45A73690C464}"/>
                </a:ext>
              </a:extLst>
            </p:cNvPr>
            <p:cNvSpPr/>
            <p:nvPr/>
          </p:nvSpPr>
          <p:spPr>
            <a:xfrm>
              <a:off x="10926475" y="992650"/>
              <a:ext cx="23775" cy="87075"/>
            </a:xfrm>
            <a:custGeom>
              <a:avLst/>
              <a:gdLst/>
              <a:ahLst/>
              <a:cxnLst/>
              <a:rect l="l" t="t" r="r" b="b"/>
              <a:pathLst>
                <a:path w="951" h="3483" extrusionOk="0">
                  <a:moveTo>
                    <a:pt x="1" y="1"/>
                  </a:moveTo>
                  <a:lnTo>
                    <a:pt x="1" y="3482"/>
                  </a:lnTo>
                  <a:lnTo>
                    <a:pt x="950" y="3482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0" name="Google Shape;825;p36">
              <a:extLst>
                <a:ext uri="{FF2B5EF4-FFF2-40B4-BE49-F238E27FC236}">
                  <a16:creationId xmlns:a16="http://schemas.microsoft.com/office/drawing/2014/main" id="{0CF54660-480F-953E-E17E-D05D43EF1B0C}"/>
                </a:ext>
              </a:extLst>
            </p:cNvPr>
            <p:cNvSpPr/>
            <p:nvPr/>
          </p:nvSpPr>
          <p:spPr>
            <a:xfrm>
              <a:off x="10728650" y="1079700"/>
              <a:ext cx="276975" cy="71225"/>
            </a:xfrm>
            <a:custGeom>
              <a:avLst/>
              <a:gdLst/>
              <a:ahLst/>
              <a:cxnLst/>
              <a:rect l="l" t="t" r="r" b="b"/>
              <a:pathLst>
                <a:path w="11079" h="2849" extrusionOk="0">
                  <a:moveTo>
                    <a:pt x="1368" y="0"/>
                  </a:moveTo>
                  <a:cubicBezTo>
                    <a:pt x="612" y="0"/>
                    <a:pt x="1" y="612"/>
                    <a:pt x="1" y="1367"/>
                  </a:cubicBezTo>
                  <a:lnTo>
                    <a:pt x="1" y="1481"/>
                  </a:lnTo>
                  <a:cubicBezTo>
                    <a:pt x="1" y="2236"/>
                    <a:pt x="614" y="2849"/>
                    <a:pt x="1368" y="2849"/>
                  </a:cubicBezTo>
                  <a:lnTo>
                    <a:pt x="9711" y="2849"/>
                  </a:lnTo>
                  <a:cubicBezTo>
                    <a:pt x="10466" y="2849"/>
                    <a:pt x="11078" y="2237"/>
                    <a:pt x="11078" y="1481"/>
                  </a:cubicBezTo>
                  <a:lnTo>
                    <a:pt x="11078" y="1367"/>
                  </a:lnTo>
                  <a:cubicBezTo>
                    <a:pt x="11078" y="612"/>
                    <a:pt x="10466" y="0"/>
                    <a:pt x="9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1" name="Google Shape;826;p36">
              <a:extLst>
                <a:ext uri="{FF2B5EF4-FFF2-40B4-BE49-F238E27FC236}">
                  <a16:creationId xmlns:a16="http://schemas.microsoft.com/office/drawing/2014/main" id="{3A924CAA-B25F-10D1-E9CA-E88E3B605F98}"/>
                </a:ext>
              </a:extLst>
            </p:cNvPr>
            <p:cNvSpPr/>
            <p:nvPr/>
          </p:nvSpPr>
          <p:spPr>
            <a:xfrm>
              <a:off x="10356775" y="945175"/>
              <a:ext cx="688400" cy="63300"/>
            </a:xfrm>
            <a:custGeom>
              <a:avLst/>
              <a:gdLst/>
              <a:ahLst/>
              <a:cxnLst/>
              <a:rect l="l" t="t" r="r" b="b"/>
              <a:pathLst>
                <a:path w="27536" h="2532" extrusionOk="0">
                  <a:moveTo>
                    <a:pt x="0" y="1"/>
                  </a:moveTo>
                  <a:lnTo>
                    <a:pt x="0" y="2532"/>
                  </a:lnTo>
                  <a:lnTo>
                    <a:pt x="27536" y="253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827;p36">
              <a:extLst>
                <a:ext uri="{FF2B5EF4-FFF2-40B4-BE49-F238E27FC236}">
                  <a16:creationId xmlns:a16="http://schemas.microsoft.com/office/drawing/2014/main" id="{B6B9B1F3-04D0-F398-0C93-851907FB44E8}"/>
                </a:ext>
              </a:extLst>
            </p:cNvPr>
            <p:cNvSpPr/>
            <p:nvPr/>
          </p:nvSpPr>
          <p:spPr>
            <a:xfrm>
              <a:off x="9138050" y="375675"/>
              <a:ext cx="91175" cy="514125"/>
            </a:xfrm>
            <a:custGeom>
              <a:avLst/>
              <a:gdLst/>
              <a:ahLst/>
              <a:cxnLst/>
              <a:rect l="l" t="t" r="r" b="b"/>
              <a:pathLst>
                <a:path w="3647" h="20565" fill="none" extrusionOk="0">
                  <a:moveTo>
                    <a:pt x="0" y="1"/>
                  </a:moveTo>
                  <a:lnTo>
                    <a:pt x="3647" y="858"/>
                  </a:lnTo>
                  <a:lnTo>
                    <a:pt x="3647" y="20564"/>
                  </a:lnTo>
                </a:path>
              </a:pathLst>
            </a:custGeom>
            <a:noFill/>
            <a:ln w="237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828;p36">
              <a:extLst>
                <a:ext uri="{FF2B5EF4-FFF2-40B4-BE49-F238E27FC236}">
                  <a16:creationId xmlns:a16="http://schemas.microsoft.com/office/drawing/2014/main" id="{833DF545-A47D-22EB-E19C-1DFA5C6D1871}"/>
                </a:ext>
              </a:extLst>
            </p:cNvPr>
            <p:cNvSpPr/>
            <p:nvPr/>
          </p:nvSpPr>
          <p:spPr>
            <a:xfrm>
              <a:off x="8578300" y="842300"/>
              <a:ext cx="1913000" cy="292800"/>
            </a:xfrm>
            <a:custGeom>
              <a:avLst/>
              <a:gdLst/>
              <a:ahLst/>
              <a:cxnLst/>
              <a:rect l="l" t="t" r="r" b="b"/>
              <a:pathLst>
                <a:path w="76520" h="11712" extrusionOk="0">
                  <a:moveTo>
                    <a:pt x="7293" y="1"/>
                  </a:moveTo>
                  <a:cubicBezTo>
                    <a:pt x="3014" y="1"/>
                    <a:pt x="1" y="1577"/>
                    <a:pt x="1" y="5856"/>
                  </a:cubicBezTo>
                  <a:cubicBezTo>
                    <a:pt x="1" y="10135"/>
                    <a:pt x="3014" y="11711"/>
                    <a:pt x="7293" y="11711"/>
                  </a:cubicBezTo>
                  <a:lnTo>
                    <a:pt x="76520" y="11711"/>
                  </a:lnTo>
                  <a:lnTo>
                    <a:pt x="76520" y="2222"/>
                  </a:lnTo>
                  <a:cubicBezTo>
                    <a:pt x="76520" y="2222"/>
                    <a:pt x="30386" y="2263"/>
                    <a:pt x="29145" y="2263"/>
                  </a:cubicBezTo>
                  <a:lnTo>
                    <a:pt x="26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829;p36">
              <a:extLst>
                <a:ext uri="{FF2B5EF4-FFF2-40B4-BE49-F238E27FC236}">
                  <a16:creationId xmlns:a16="http://schemas.microsoft.com/office/drawing/2014/main" id="{F8F31EF8-0FA9-32D0-E33B-F4C0EEAAAD16}"/>
                </a:ext>
              </a:extLst>
            </p:cNvPr>
            <p:cNvSpPr/>
            <p:nvPr/>
          </p:nvSpPr>
          <p:spPr>
            <a:xfrm>
              <a:off x="8368475" y="209275"/>
              <a:ext cx="817225" cy="902075"/>
            </a:xfrm>
            <a:custGeom>
              <a:avLst/>
              <a:gdLst/>
              <a:ahLst/>
              <a:cxnLst/>
              <a:rect l="l" t="t" r="r" b="b"/>
              <a:pathLst>
                <a:path w="32689" h="36083" extrusionOk="0">
                  <a:moveTo>
                    <a:pt x="7938" y="1"/>
                  </a:moveTo>
                  <a:lnTo>
                    <a:pt x="3865" y="6776"/>
                  </a:lnTo>
                  <a:lnTo>
                    <a:pt x="38" y="18477"/>
                  </a:lnTo>
                  <a:lnTo>
                    <a:pt x="0" y="36083"/>
                  </a:lnTo>
                  <a:lnTo>
                    <a:pt x="14015" y="36083"/>
                  </a:lnTo>
                  <a:cubicBezTo>
                    <a:pt x="14015" y="28803"/>
                    <a:pt x="20699" y="28487"/>
                    <a:pt x="20699" y="28487"/>
                  </a:cubicBezTo>
                  <a:lnTo>
                    <a:pt x="32689" y="28487"/>
                  </a:lnTo>
                  <a:lnTo>
                    <a:pt x="32689" y="2643"/>
                  </a:lnTo>
                  <a:cubicBezTo>
                    <a:pt x="32689" y="1305"/>
                    <a:pt x="31465" y="1"/>
                    <a:pt x="30128" y="1"/>
                  </a:cubicBezTo>
                  <a:lnTo>
                    <a:pt x="29958" y="1"/>
                  </a:lnTo>
                  <a:cubicBezTo>
                    <a:pt x="29912" y="1"/>
                    <a:pt x="29870" y="12"/>
                    <a:pt x="29826" y="15"/>
                  </a:cubicBezTo>
                  <a:lnTo>
                    <a:pt x="29814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830;p36">
              <a:extLst>
                <a:ext uri="{FF2B5EF4-FFF2-40B4-BE49-F238E27FC236}">
                  <a16:creationId xmlns:a16="http://schemas.microsoft.com/office/drawing/2014/main" id="{59409056-B4CF-FAF8-6334-12DE6215207D}"/>
                </a:ext>
              </a:extLst>
            </p:cNvPr>
            <p:cNvSpPr/>
            <p:nvPr/>
          </p:nvSpPr>
          <p:spPr>
            <a:xfrm>
              <a:off x="8522775" y="264675"/>
              <a:ext cx="552150" cy="417575"/>
            </a:xfrm>
            <a:custGeom>
              <a:avLst/>
              <a:gdLst/>
              <a:ahLst/>
              <a:cxnLst/>
              <a:rect l="l" t="t" r="r" b="b"/>
              <a:pathLst>
                <a:path w="22086" h="16703" extrusionOk="0">
                  <a:moveTo>
                    <a:pt x="7386" y="1"/>
                  </a:moveTo>
                  <a:cubicBezTo>
                    <a:pt x="854" y="4432"/>
                    <a:pt x="0" y="16702"/>
                    <a:pt x="0" y="16702"/>
                  </a:cubicBezTo>
                  <a:cubicBezTo>
                    <a:pt x="19903" y="14196"/>
                    <a:pt x="22085" y="10768"/>
                    <a:pt x="22085" y="10768"/>
                  </a:cubicBezTo>
                  <a:lnTo>
                    <a:pt x="22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831;p36">
              <a:extLst>
                <a:ext uri="{FF2B5EF4-FFF2-40B4-BE49-F238E27FC236}">
                  <a16:creationId xmlns:a16="http://schemas.microsoft.com/office/drawing/2014/main" id="{56C089D7-7E0D-167C-FB25-00605915B736}"/>
                </a:ext>
              </a:extLst>
            </p:cNvPr>
            <p:cNvSpPr/>
            <p:nvPr/>
          </p:nvSpPr>
          <p:spPr>
            <a:xfrm>
              <a:off x="8979950" y="715675"/>
              <a:ext cx="87075" cy="142475"/>
            </a:xfrm>
            <a:custGeom>
              <a:avLst/>
              <a:gdLst/>
              <a:ahLst/>
              <a:cxnLst/>
              <a:rect l="l" t="t" r="r" b="b"/>
              <a:pathLst>
                <a:path w="3483" h="5699" extrusionOk="0">
                  <a:moveTo>
                    <a:pt x="1" y="1"/>
                  </a:moveTo>
                  <a:lnTo>
                    <a:pt x="1" y="5699"/>
                  </a:lnTo>
                  <a:lnTo>
                    <a:pt x="3482" y="5699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832;p36">
              <a:extLst>
                <a:ext uri="{FF2B5EF4-FFF2-40B4-BE49-F238E27FC236}">
                  <a16:creationId xmlns:a16="http://schemas.microsoft.com/office/drawing/2014/main" id="{3BC3CCBD-93AE-97D1-52E4-B617F9197028}"/>
                </a:ext>
              </a:extLst>
            </p:cNvPr>
            <p:cNvSpPr/>
            <p:nvPr/>
          </p:nvSpPr>
          <p:spPr>
            <a:xfrm>
              <a:off x="8979950" y="810650"/>
              <a:ext cx="87075" cy="47500"/>
            </a:xfrm>
            <a:custGeom>
              <a:avLst/>
              <a:gdLst/>
              <a:ahLst/>
              <a:cxnLst/>
              <a:rect l="l" t="t" r="r" b="b"/>
              <a:pathLst>
                <a:path w="3483" h="1900" extrusionOk="0">
                  <a:moveTo>
                    <a:pt x="1" y="1"/>
                  </a:moveTo>
                  <a:lnTo>
                    <a:pt x="1" y="1900"/>
                  </a:lnTo>
                  <a:lnTo>
                    <a:pt x="3482" y="1900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833;p36">
              <a:extLst>
                <a:ext uri="{FF2B5EF4-FFF2-40B4-BE49-F238E27FC236}">
                  <a16:creationId xmlns:a16="http://schemas.microsoft.com/office/drawing/2014/main" id="{A7046311-6079-E66B-76D2-0EAC3EAD22A5}"/>
                </a:ext>
              </a:extLst>
            </p:cNvPr>
            <p:cNvSpPr/>
            <p:nvPr/>
          </p:nvSpPr>
          <p:spPr>
            <a:xfrm>
              <a:off x="8457725" y="1032225"/>
              <a:ext cx="158275" cy="55400"/>
            </a:xfrm>
            <a:custGeom>
              <a:avLst/>
              <a:gdLst/>
              <a:ahLst/>
              <a:cxnLst/>
              <a:rect l="l" t="t" r="r" b="b"/>
              <a:pathLst>
                <a:path w="6331" h="2216" extrusionOk="0">
                  <a:moveTo>
                    <a:pt x="1067" y="0"/>
                  </a:moveTo>
                  <a:cubicBezTo>
                    <a:pt x="475" y="0"/>
                    <a:pt x="0" y="476"/>
                    <a:pt x="0" y="1066"/>
                  </a:cubicBezTo>
                  <a:lnTo>
                    <a:pt x="0" y="1149"/>
                  </a:lnTo>
                  <a:cubicBezTo>
                    <a:pt x="0" y="1740"/>
                    <a:pt x="475" y="2215"/>
                    <a:pt x="1067" y="2215"/>
                  </a:cubicBezTo>
                  <a:lnTo>
                    <a:pt x="5264" y="2215"/>
                  </a:lnTo>
                  <a:cubicBezTo>
                    <a:pt x="5855" y="2215"/>
                    <a:pt x="6330" y="1740"/>
                    <a:pt x="6330" y="1149"/>
                  </a:cubicBezTo>
                  <a:lnTo>
                    <a:pt x="6330" y="1066"/>
                  </a:lnTo>
                  <a:cubicBezTo>
                    <a:pt x="6330" y="476"/>
                    <a:pt x="5855" y="0"/>
                    <a:pt x="5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834;p36">
              <a:extLst>
                <a:ext uri="{FF2B5EF4-FFF2-40B4-BE49-F238E27FC236}">
                  <a16:creationId xmlns:a16="http://schemas.microsoft.com/office/drawing/2014/main" id="{5181707A-AA50-61E8-338B-7F211C97E3F3}"/>
                </a:ext>
              </a:extLst>
            </p:cNvPr>
            <p:cNvSpPr/>
            <p:nvPr/>
          </p:nvSpPr>
          <p:spPr>
            <a:xfrm>
              <a:off x="8521025" y="1032025"/>
              <a:ext cx="94975" cy="55600"/>
            </a:xfrm>
            <a:custGeom>
              <a:avLst/>
              <a:gdLst/>
              <a:ahLst/>
              <a:cxnLst/>
              <a:rect l="l" t="t" r="r" b="b"/>
              <a:pathLst>
                <a:path w="3799" h="2224" extrusionOk="0">
                  <a:moveTo>
                    <a:pt x="2692" y="1"/>
                  </a:moveTo>
                  <a:cubicBezTo>
                    <a:pt x="2642" y="1"/>
                    <a:pt x="2591" y="3"/>
                    <a:pt x="2539" y="8"/>
                  </a:cubicBezTo>
                  <a:lnTo>
                    <a:pt x="0" y="8"/>
                  </a:lnTo>
                  <a:lnTo>
                    <a:pt x="0" y="2223"/>
                  </a:lnTo>
                  <a:lnTo>
                    <a:pt x="2539" y="2223"/>
                  </a:lnTo>
                  <a:cubicBezTo>
                    <a:pt x="3416" y="2223"/>
                    <a:pt x="3798" y="1903"/>
                    <a:pt x="3798" y="1285"/>
                  </a:cubicBezTo>
                  <a:lnTo>
                    <a:pt x="3798" y="931"/>
                  </a:lnTo>
                  <a:cubicBezTo>
                    <a:pt x="3798" y="361"/>
                    <a:pt x="3293" y="1"/>
                    <a:pt x="2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835;p36">
              <a:extLst>
                <a:ext uri="{FF2B5EF4-FFF2-40B4-BE49-F238E27FC236}">
                  <a16:creationId xmlns:a16="http://schemas.microsoft.com/office/drawing/2014/main" id="{7CF9B030-0F9D-1C6E-C25C-6068AA10BE03}"/>
                </a:ext>
              </a:extLst>
            </p:cNvPr>
            <p:cNvSpPr/>
            <p:nvPr/>
          </p:nvSpPr>
          <p:spPr>
            <a:xfrm>
              <a:off x="8368475" y="214800"/>
              <a:ext cx="198450" cy="482475"/>
            </a:xfrm>
            <a:custGeom>
              <a:avLst/>
              <a:gdLst/>
              <a:ahLst/>
              <a:cxnLst/>
              <a:rect l="l" t="t" r="r" b="b"/>
              <a:pathLst>
                <a:path w="7938" h="19299" extrusionOk="0">
                  <a:moveTo>
                    <a:pt x="7938" y="0"/>
                  </a:moveTo>
                  <a:cubicBezTo>
                    <a:pt x="7938" y="0"/>
                    <a:pt x="0" y="6191"/>
                    <a:pt x="39" y="19295"/>
                  </a:cubicBezTo>
                  <a:cubicBezTo>
                    <a:pt x="39" y="19295"/>
                    <a:pt x="96" y="19299"/>
                    <a:pt x="188" y="19299"/>
                  </a:cubicBezTo>
                  <a:cubicBezTo>
                    <a:pt x="523" y="19299"/>
                    <a:pt x="1311" y="19247"/>
                    <a:pt x="1368" y="18763"/>
                  </a:cubicBezTo>
                  <a:cubicBezTo>
                    <a:pt x="2583" y="8374"/>
                    <a:pt x="6969" y="3191"/>
                    <a:pt x="7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836;p36">
              <a:extLst>
                <a:ext uri="{FF2B5EF4-FFF2-40B4-BE49-F238E27FC236}">
                  <a16:creationId xmlns:a16="http://schemas.microsoft.com/office/drawing/2014/main" id="{D13C9F07-8B67-66A9-761C-49502A0B3B37}"/>
                </a:ext>
              </a:extLst>
            </p:cNvPr>
            <p:cNvSpPr/>
            <p:nvPr/>
          </p:nvSpPr>
          <p:spPr>
            <a:xfrm>
              <a:off x="8362775" y="810650"/>
              <a:ext cx="31650" cy="253225"/>
            </a:xfrm>
            <a:custGeom>
              <a:avLst/>
              <a:gdLst/>
              <a:ahLst/>
              <a:cxnLst/>
              <a:rect l="l" t="t" r="r" b="b"/>
              <a:pathLst>
                <a:path w="1266" h="10129" extrusionOk="0">
                  <a:moveTo>
                    <a:pt x="610" y="1"/>
                  </a:moveTo>
                  <a:cubicBezTo>
                    <a:pt x="272" y="1"/>
                    <a:pt x="0" y="273"/>
                    <a:pt x="0" y="611"/>
                  </a:cubicBezTo>
                  <a:lnTo>
                    <a:pt x="0" y="9519"/>
                  </a:lnTo>
                  <a:cubicBezTo>
                    <a:pt x="0" y="9857"/>
                    <a:pt x="272" y="10129"/>
                    <a:pt x="610" y="10129"/>
                  </a:cubicBezTo>
                  <a:lnTo>
                    <a:pt x="656" y="10129"/>
                  </a:lnTo>
                  <a:cubicBezTo>
                    <a:pt x="994" y="10129"/>
                    <a:pt x="1266" y="9857"/>
                    <a:pt x="1266" y="9519"/>
                  </a:cubicBezTo>
                  <a:lnTo>
                    <a:pt x="1266" y="611"/>
                  </a:lnTo>
                  <a:cubicBezTo>
                    <a:pt x="1266" y="273"/>
                    <a:pt x="994" y="1"/>
                    <a:pt x="6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837;p36">
              <a:extLst>
                <a:ext uri="{FF2B5EF4-FFF2-40B4-BE49-F238E27FC236}">
                  <a16:creationId xmlns:a16="http://schemas.microsoft.com/office/drawing/2014/main" id="{32383999-58B2-6498-14F4-4F5842FA9609}"/>
                </a:ext>
              </a:extLst>
            </p:cNvPr>
            <p:cNvSpPr/>
            <p:nvPr/>
          </p:nvSpPr>
          <p:spPr>
            <a:xfrm>
              <a:off x="8339025" y="1111325"/>
              <a:ext cx="411500" cy="55425"/>
            </a:xfrm>
            <a:custGeom>
              <a:avLst/>
              <a:gdLst/>
              <a:ahLst/>
              <a:cxnLst/>
              <a:rect l="l" t="t" r="r" b="b"/>
              <a:pathLst>
                <a:path w="16460" h="2217" extrusionOk="0">
                  <a:moveTo>
                    <a:pt x="1066" y="1"/>
                  </a:moveTo>
                  <a:cubicBezTo>
                    <a:pt x="478" y="1"/>
                    <a:pt x="1" y="478"/>
                    <a:pt x="1" y="1068"/>
                  </a:cubicBezTo>
                  <a:lnTo>
                    <a:pt x="1" y="1150"/>
                  </a:lnTo>
                  <a:cubicBezTo>
                    <a:pt x="1" y="1739"/>
                    <a:pt x="478" y="2216"/>
                    <a:pt x="1066" y="2216"/>
                  </a:cubicBezTo>
                  <a:lnTo>
                    <a:pt x="15392" y="2216"/>
                  </a:lnTo>
                  <a:cubicBezTo>
                    <a:pt x="15982" y="2216"/>
                    <a:pt x="16459" y="1739"/>
                    <a:pt x="16459" y="1150"/>
                  </a:cubicBezTo>
                  <a:lnTo>
                    <a:pt x="16459" y="1068"/>
                  </a:lnTo>
                  <a:cubicBezTo>
                    <a:pt x="16459" y="478"/>
                    <a:pt x="15982" y="1"/>
                    <a:pt x="153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838;p36">
              <a:extLst>
                <a:ext uri="{FF2B5EF4-FFF2-40B4-BE49-F238E27FC236}">
                  <a16:creationId xmlns:a16="http://schemas.microsoft.com/office/drawing/2014/main" id="{F16FC265-54EA-186D-43FE-710E9488E559}"/>
                </a:ext>
              </a:extLst>
            </p:cNvPr>
            <p:cNvSpPr/>
            <p:nvPr/>
          </p:nvSpPr>
          <p:spPr>
            <a:xfrm>
              <a:off x="8565475" y="-92050"/>
              <a:ext cx="632400" cy="301350"/>
            </a:xfrm>
            <a:custGeom>
              <a:avLst/>
              <a:gdLst/>
              <a:ahLst/>
              <a:cxnLst/>
              <a:rect l="l" t="t" r="r" b="b"/>
              <a:pathLst>
                <a:path w="25296" h="12054" extrusionOk="0">
                  <a:moveTo>
                    <a:pt x="24514" y="1"/>
                  </a:moveTo>
                  <a:cubicBezTo>
                    <a:pt x="2439" y="1"/>
                    <a:pt x="1" y="12054"/>
                    <a:pt x="1" y="12054"/>
                  </a:cubicBezTo>
                  <a:lnTo>
                    <a:pt x="22675" y="12054"/>
                  </a:lnTo>
                  <a:cubicBezTo>
                    <a:pt x="23587" y="12054"/>
                    <a:pt x="24328" y="10471"/>
                    <a:pt x="24328" y="10471"/>
                  </a:cubicBezTo>
                  <a:cubicBezTo>
                    <a:pt x="25296" y="8819"/>
                    <a:pt x="24670" y="1"/>
                    <a:pt x="24670" y="1"/>
                  </a:cubicBezTo>
                  <a:cubicBezTo>
                    <a:pt x="24618" y="1"/>
                    <a:pt x="24566" y="1"/>
                    <a:pt x="24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839;p36">
              <a:extLst>
                <a:ext uri="{FF2B5EF4-FFF2-40B4-BE49-F238E27FC236}">
                  <a16:creationId xmlns:a16="http://schemas.microsoft.com/office/drawing/2014/main" id="{0C18C5D5-8645-8269-4CAC-D1FD44257D21}"/>
                </a:ext>
              </a:extLst>
            </p:cNvPr>
            <p:cNvSpPr/>
            <p:nvPr/>
          </p:nvSpPr>
          <p:spPr>
            <a:xfrm>
              <a:off x="8800525" y="958275"/>
              <a:ext cx="390250" cy="390275"/>
            </a:xfrm>
            <a:custGeom>
              <a:avLst/>
              <a:gdLst/>
              <a:ahLst/>
              <a:cxnLst/>
              <a:rect l="l" t="t" r="r" b="b"/>
              <a:pathLst>
                <a:path w="15610" h="15611" extrusionOk="0">
                  <a:moveTo>
                    <a:pt x="7804" y="0"/>
                  </a:moveTo>
                  <a:cubicBezTo>
                    <a:pt x="3495" y="0"/>
                    <a:pt x="0" y="3495"/>
                    <a:pt x="0" y="7806"/>
                  </a:cubicBezTo>
                  <a:cubicBezTo>
                    <a:pt x="0" y="12115"/>
                    <a:pt x="3495" y="15610"/>
                    <a:pt x="7804" y="15610"/>
                  </a:cubicBezTo>
                  <a:cubicBezTo>
                    <a:pt x="12115" y="15610"/>
                    <a:pt x="15610" y="12115"/>
                    <a:pt x="15610" y="7806"/>
                  </a:cubicBezTo>
                  <a:cubicBezTo>
                    <a:pt x="15610" y="3495"/>
                    <a:pt x="12115" y="0"/>
                    <a:pt x="7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840;p36">
              <a:extLst>
                <a:ext uri="{FF2B5EF4-FFF2-40B4-BE49-F238E27FC236}">
                  <a16:creationId xmlns:a16="http://schemas.microsoft.com/office/drawing/2014/main" id="{780526AB-E796-CE79-4C6A-B00B6D08F880}"/>
                </a:ext>
              </a:extLst>
            </p:cNvPr>
            <p:cNvSpPr/>
            <p:nvPr/>
          </p:nvSpPr>
          <p:spPr>
            <a:xfrm>
              <a:off x="8868850" y="1026625"/>
              <a:ext cx="253550" cy="253550"/>
            </a:xfrm>
            <a:custGeom>
              <a:avLst/>
              <a:gdLst/>
              <a:ahLst/>
              <a:cxnLst/>
              <a:rect l="l" t="t" r="r" b="b"/>
              <a:pathLst>
                <a:path w="10142" h="10142" extrusionOk="0">
                  <a:moveTo>
                    <a:pt x="5071" y="1"/>
                  </a:moveTo>
                  <a:cubicBezTo>
                    <a:pt x="2270" y="1"/>
                    <a:pt x="0" y="2272"/>
                    <a:pt x="0" y="5072"/>
                  </a:cubicBezTo>
                  <a:cubicBezTo>
                    <a:pt x="0" y="7872"/>
                    <a:pt x="2271" y="10142"/>
                    <a:pt x="5071" y="10142"/>
                  </a:cubicBezTo>
                  <a:cubicBezTo>
                    <a:pt x="7872" y="10142"/>
                    <a:pt x="10141" y="7872"/>
                    <a:pt x="10141" y="5072"/>
                  </a:cubicBezTo>
                  <a:cubicBezTo>
                    <a:pt x="10141" y="2271"/>
                    <a:pt x="7872" y="1"/>
                    <a:pt x="50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841;p36">
              <a:extLst>
                <a:ext uri="{FF2B5EF4-FFF2-40B4-BE49-F238E27FC236}">
                  <a16:creationId xmlns:a16="http://schemas.microsoft.com/office/drawing/2014/main" id="{DCB9F05E-010A-B808-BF1D-95D2FD0E4945}"/>
                </a:ext>
              </a:extLst>
            </p:cNvPr>
            <p:cNvSpPr/>
            <p:nvPr/>
          </p:nvSpPr>
          <p:spPr>
            <a:xfrm>
              <a:off x="8955675" y="1116375"/>
              <a:ext cx="77000" cy="74075"/>
            </a:xfrm>
            <a:custGeom>
              <a:avLst/>
              <a:gdLst/>
              <a:ahLst/>
              <a:cxnLst/>
              <a:rect l="l" t="t" r="r" b="b"/>
              <a:pathLst>
                <a:path w="3080" h="2963" extrusionOk="0">
                  <a:moveTo>
                    <a:pt x="1598" y="0"/>
                  </a:moveTo>
                  <a:cubicBezTo>
                    <a:pt x="1000" y="0"/>
                    <a:pt x="459" y="361"/>
                    <a:pt x="230" y="914"/>
                  </a:cubicBezTo>
                  <a:cubicBezTo>
                    <a:pt x="1" y="1468"/>
                    <a:pt x="128" y="2104"/>
                    <a:pt x="551" y="2528"/>
                  </a:cubicBezTo>
                  <a:cubicBezTo>
                    <a:pt x="835" y="2811"/>
                    <a:pt x="1213" y="2962"/>
                    <a:pt x="1599" y="2962"/>
                  </a:cubicBezTo>
                  <a:cubicBezTo>
                    <a:pt x="1790" y="2962"/>
                    <a:pt x="1982" y="2925"/>
                    <a:pt x="2165" y="2850"/>
                  </a:cubicBezTo>
                  <a:cubicBezTo>
                    <a:pt x="2719" y="2620"/>
                    <a:pt x="3079" y="2081"/>
                    <a:pt x="3079" y="1482"/>
                  </a:cubicBezTo>
                  <a:cubicBezTo>
                    <a:pt x="3079" y="663"/>
                    <a:pt x="2417" y="0"/>
                    <a:pt x="1598" y="0"/>
                  </a:cubicBezTo>
                  <a:close/>
                </a:path>
              </a:pathLst>
            </a:custGeom>
            <a:solidFill>
              <a:schemeClr val="accent1"/>
            </a:solidFill>
            <a:ln w="7900" cap="flat" cmpd="sng">
              <a:solidFill>
                <a:schemeClr val="accent2"/>
              </a:solidFill>
              <a:prstDash val="solid"/>
              <a:miter lim="107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842;p36">
              <a:extLst>
                <a:ext uri="{FF2B5EF4-FFF2-40B4-BE49-F238E27FC236}">
                  <a16:creationId xmlns:a16="http://schemas.microsoft.com/office/drawing/2014/main" id="{485DD315-CAD5-C32A-1460-3B86478FCBA6}"/>
                </a:ext>
              </a:extLst>
            </p:cNvPr>
            <p:cNvSpPr/>
            <p:nvPr/>
          </p:nvSpPr>
          <p:spPr>
            <a:xfrm>
              <a:off x="8964125" y="1048025"/>
              <a:ext cx="63325" cy="15850"/>
            </a:xfrm>
            <a:custGeom>
              <a:avLst/>
              <a:gdLst/>
              <a:ahLst/>
              <a:cxnLst/>
              <a:rect l="l" t="t" r="r" b="b"/>
              <a:pathLst>
                <a:path w="2533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533" y="634"/>
                  </a:lnTo>
                  <a:lnTo>
                    <a:pt x="2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843;p36">
              <a:extLst>
                <a:ext uri="{FF2B5EF4-FFF2-40B4-BE49-F238E27FC236}">
                  <a16:creationId xmlns:a16="http://schemas.microsoft.com/office/drawing/2014/main" id="{53D938D8-BA43-CC24-A04B-BE2F43D5ECC8}"/>
                </a:ext>
              </a:extLst>
            </p:cNvPr>
            <p:cNvSpPr/>
            <p:nvPr/>
          </p:nvSpPr>
          <p:spPr>
            <a:xfrm>
              <a:off x="8964125" y="1245850"/>
              <a:ext cx="63325" cy="15850"/>
            </a:xfrm>
            <a:custGeom>
              <a:avLst/>
              <a:gdLst/>
              <a:ahLst/>
              <a:cxnLst/>
              <a:rect l="l" t="t" r="r" b="b"/>
              <a:pathLst>
                <a:path w="2533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533" y="634"/>
                  </a:lnTo>
                  <a:lnTo>
                    <a:pt x="2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844;p36">
              <a:extLst>
                <a:ext uri="{FF2B5EF4-FFF2-40B4-BE49-F238E27FC236}">
                  <a16:creationId xmlns:a16="http://schemas.microsoft.com/office/drawing/2014/main" id="{F7C27B25-5326-6ED6-0F15-38F75DD7F5AE}"/>
                </a:ext>
              </a:extLst>
            </p:cNvPr>
            <p:cNvSpPr/>
            <p:nvPr/>
          </p:nvSpPr>
          <p:spPr>
            <a:xfrm>
              <a:off x="9074900" y="1127175"/>
              <a:ext cx="15850" cy="55400"/>
            </a:xfrm>
            <a:custGeom>
              <a:avLst/>
              <a:gdLst/>
              <a:ahLst/>
              <a:cxnLst/>
              <a:rect l="l" t="t" r="r" b="b"/>
              <a:pathLst>
                <a:path w="634" h="2216" extrusionOk="0">
                  <a:moveTo>
                    <a:pt x="0" y="0"/>
                  </a:moveTo>
                  <a:lnTo>
                    <a:pt x="0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845;p36">
              <a:extLst>
                <a:ext uri="{FF2B5EF4-FFF2-40B4-BE49-F238E27FC236}">
                  <a16:creationId xmlns:a16="http://schemas.microsoft.com/office/drawing/2014/main" id="{D3182702-27EF-9339-E2A9-3CCEA4495B3A}"/>
                </a:ext>
              </a:extLst>
            </p:cNvPr>
            <p:cNvSpPr/>
            <p:nvPr/>
          </p:nvSpPr>
          <p:spPr>
            <a:xfrm>
              <a:off x="8892900" y="1127175"/>
              <a:ext cx="15875" cy="55400"/>
            </a:xfrm>
            <a:custGeom>
              <a:avLst/>
              <a:gdLst/>
              <a:ahLst/>
              <a:cxnLst/>
              <a:rect l="l" t="t" r="r" b="b"/>
              <a:pathLst>
                <a:path w="635" h="2216" extrusionOk="0">
                  <a:moveTo>
                    <a:pt x="1" y="0"/>
                  </a:moveTo>
                  <a:lnTo>
                    <a:pt x="1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846;p36">
              <a:extLst>
                <a:ext uri="{FF2B5EF4-FFF2-40B4-BE49-F238E27FC236}">
                  <a16:creationId xmlns:a16="http://schemas.microsoft.com/office/drawing/2014/main" id="{A43F8234-8BF6-96A5-2B20-9510ACF4FC51}"/>
                </a:ext>
              </a:extLst>
            </p:cNvPr>
            <p:cNvSpPr/>
            <p:nvPr/>
          </p:nvSpPr>
          <p:spPr>
            <a:xfrm>
              <a:off x="9478450" y="1055950"/>
              <a:ext cx="862500" cy="55400"/>
            </a:xfrm>
            <a:custGeom>
              <a:avLst/>
              <a:gdLst/>
              <a:ahLst/>
              <a:cxnLst/>
              <a:rect l="l" t="t" r="r" b="b"/>
              <a:pathLst>
                <a:path w="34500" h="2216" extrusionOk="0">
                  <a:moveTo>
                    <a:pt x="1" y="1"/>
                  </a:moveTo>
                  <a:lnTo>
                    <a:pt x="1" y="2216"/>
                  </a:lnTo>
                  <a:lnTo>
                    <a:pt x="34500" y="2216"/>
                  </a:lnTo>
                  <a:lnTo>
                    <a:pt x="345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847;p36">
              <a:extLst>
                <a:ext uri="{FF2B5EF4-FFF2-40B4-BE49-F238E27FC236}">
                  <a16:creationId xmlns:a16="http://schemas.microsoft.com/office/drawing/2014/main" id="{C31C31AB-9769-31FA-C3E9-E0FF79D809CA}"/>
                </a:ext>
              </a:extLst>
            </p:cNvPr>
            <p:cNvSpPr/>
            <p:nvPr/>
          </p:nvSpPr>
          <p:spPr>
            <a:xfrm>
              <a:off x="10293150" y="958275"/>
              <a:ext cx="390250" cy="390275"/>
            </a:xfrm>
            <a:custGeom>
              <a:avLst/>
              <a:gdLst/>
              <a:ahLst/>
              <a:cxnLst/>
              <a:rect l="l" t="t" r="r" b="b"/>
              <a:pathLst>
                <a:path w="15610" h="15611" extrusionOk="0">
                  <a:moveTo>
                    <a:pt x="7805" y="0"/>
                  </a:moveTo>
                  <a:cubicBezTo>
                    <a:pt x="3495" y="0"/>
                    <a:pt x="0" y="3495"/>
                    <a:pt x="0" y="7806"/>
                  </a:cubicBezTo>
                  <a:cubicBezTo>
                    <a:pt x="0" y="12115"/>
                    <a:pt x="3495" y="15610"/>
                    <a:pt x="7805" y="15610"/>
                  </a:cubicBezTo>
                  <a:cubicBezTo>
                    <a:pt x="12115" y="15610"/>
                    <a:pt x="15610" y="12115"/>
                    <a:pt x="15610" y="7806"/>
                  </a:cubicBezTo>
                  <a:cubicBezTo>
                    <a:pt x="15610" y="3495"/>
                    <a:pt x="12115" y="0"/>
                    <a:pt x="7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848;p36">
              <a:extLst>
                <a:ext uri="{FF2B5EF4-FFF2-40B4-BE49-F238E27FC236}">
                  <a16:creationId xmlns:a16="http://schemas.microsoft.com/office/drawing/2014/main" id="{721F94C5-7430-363B-CAEE-57B520DBC41B}"/>
                </a:ext>
              </a:extLst>
            </p:cNvPr>
            <p:cNvSpPr/>
            <p:nvPr/>
          </p:nvSpPr>
          <p:spPr>
            <a:xfrm>
              <a:off x="10361525" y="1026625"/>
              <a:ext cx="253525" cy="253550"/>
            </a:xfrm>
            <a:custGeom>
              <a:avLst/>
              <a:gdLst/>
              <a:ahLst/>
              <a:cxnLst/>
              <a:rect l="l" t="t" r="r" b="b"/>
              <a:pathLst>
                <a:path w="10141" h="10142" extrusionOk="0">
                  <a:moveTo>
                    <a:pt x="5070" y="1"/>
                  </a:moveTo>
                  <a:cubicBezTo>
                    <a:pt x="2270" y="1"/>
                    <a:pt x="1" y="2272"/>
                    <a:pt x="1" y="5072"/>
                  </a:cubicBezTo>
                  <a:cubicBezTo>
                    <a:pt x="1" y="7872"/>
                    <a:pt x="2270" y="10142"/>
                    <a:pt x="5070" y="10142"/>
                  </a:cubicBezTo>
                  <a:cubicBezTo>
                    <a:pt x="7870" y="10142"/>
                    <a:pt x="10140" y="7872"/>
                    <a:pt x="10140" y="5072"/>
                  </a:cubicBezTo>
                  <a:cubicBezTo>
                    <a:pt x="10140" y="2271"/>
                    <a:pt x="7870" y="1"/>
                    <a:pt x="5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849;p36">
              <a:extLst>
                <a:ext uri="{FF2B5EF4-FFF2-40B4-BE49-F238E27FC236}">
                  <a16:creationId xmlns:a16="http://schemas.microsoft.com/office/drawing/2014/main" id="{E5051511-30E6-3286-B75B-A8FA4381F77F}"/>
                </a:ext>
              </a:extLst>
            </p:cNvPr>
            <p:cNvSpPr/>
            <p:nvPr/>
          </p:nvSpPr>
          <p:spPr>
            <a:xfrm>
              <a:off x="10448325" y="1116375"/>
              <a:ext cx="77000" cy="74075"/>
            </a:xfrm>
            <a:custGeom>
              <a:avLst/>
              <a:gdLst/>
              <a:ahLst/>
              <a:cxnLst/>
              <a:rect l="l" t="t" r="r" b="b"/>
              <a:pathLst>
                <a:path w="3080" h="2963" extrusionOk="0">
                  <a:moveTo>
                    <a:pt x="1598" y="0"/>
                  </a:moveTo>
                  <a:cubicBezTo>
                    <a:pt x="1000" y="0"/>
                    <a:pt x="459" y="360"/>
                    <a:pt x="230" y="914"/>
                  </a:cubicBezTo>
                  <a:cubicBezTo>
                    <a:pt x="1" y="1468"/>
                    <a:pt x="126" y="2104"/>
                    <a:pt x="550" y="2529"/>
                  </a:cubicBezTo>
                  <a:cubicBezTo>
                    <a:pt x="833" y="2812"/>
                    <a:pt x="1212" y="2963"/>
                    <a:pt x="1597" y="2963"/>
                  </a:cubicBezTo>
                  <a:cubicBezTo>
                    <a:pt x="1789" y="2963"/>
                    <a:pt x="1982" y="2926"/>
                    <a:pt x="2165" y="2850"/>
                  </a:cubicBezTo>
                  <a:cubicBezTo>
                    <a:pt x="2719" y="2620"/>
                    <a:pt x="3079" y="2081"/>
                    <a:pt x="3079" y="1482"/>
                  </a:cubicBezTo>
                  <a:cubicBezTo>
                    <a:pt x="3079" y="663"/>
                    <a:pt x="2417" y="0"/>
                    <a:pt x="1598" y="0"/>
                  </a:cubicBezTo>
                  <a:close/>
                </a:path>
              </a:pathLst>
            </a:custGeom>
            <a:solidFill>
              <a:schemeClr val="accent1"/>
            </a:solidFill>
            <a:ln w="7900" cap="flat" cmpd="sng">
              <a:solidFill>
                <a:schemeClr val="accent2"/>
              </a:solidFill>
              <a:prstDash val="solid"/>
              <a:miter lim="107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850;p36">
              <a:extLst>
                <a:ext uri="{FF2B5EF4-FFF2-40B4-BE49-F238E27FC236}">
                  <a16:creationId xmlns:a16="http://schemas.microsoft.com/office/drawing/2014/main" id="{5C42143A-FB8E-F89E-B270-C912DDAAEA59}"/>
                </a:ext>
              </a:extLst>
            </p:cNvPr>
            <p:cNvSpPr/>
            <p:nvPr/>
          </p:nvSpPr>
          <p:spPr>
            <a:xfrm>
              <a:off x="10459625" y="1048025"/>
              <a:ext cx="55425" cy="15850"/>
            </a:xfrm>
            <a:custGeom>
              <a:avLst/>
              <a:gdLst/>
              <a:ahLst/>
              <a:cxnLst/>
              <a:rect l="l" t="t" r="r" b="b"/>
              <a:pathLst>
                <a:path w="2217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216" y="634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851;p36">
              <a:extLst>
                <a:ext uri="{FF2B5EF4-FFF2-40B4-BE49-F238E27FC236}">
                  <a16:creationId xmlns:a16="http://schemas.microsoft.com/office/drawing/2014/main" id="{5CBB50B9-5D57-0B8E-C930-72075610EC67}"/>
                </a:ext>
              </a:extLst>
            </p:cNvPr>
            <p:cNvSpPr/>
            <p:nvPr/>
          </p:nvSpPr>
          <p:spPr>
            <a:xfrm>
              <a:off x="10459625" y="1245850"/>
              <a:ext cx="55425" cy="15850"/>
            </a:xfrm>
            <a:custGeom>
              <a:avLst/>
              <a:gdLst/>
              <a:ahLst/>
              <a:cxnLst/>
              <a:rect l="l" t="t" r="r" b="b"/>
              <a:pathLst>
                <a:path w="2217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216" y="634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852;p36">
              <a:extLst>
                <a:ext uri="{FF2B5EF4-FFF2-40B4-BE49-F238E27FC236}">
                  <a16:creationId xmlns:a16="http://schemas.microsoft.com/office/drawing/2014/main" id="{ABD42CB8-C372-7FD1-11F5-B4D06FA451AE}"/>
                </a:ext>
              </a:extLst>
            </p:cNvPr>
            <p:cNvSpPr/>
            <p:nvPr/>
          </p:nvSpPr>
          <p:spPr>
            <a:xfrm>
              <a:off x="10570400" y="1127175"/>
              <a:ext cx="15850" cy="55400"/>
            </a:xfrm>
            <a:custGeom>
              <a:avLst/>
              <a:gdLst/>
              <a:ahLst/>
              <a:cxnLst/>
              <a:rect l="l" t="t" r="r" b="b"/>
              <a:pathLst>
                <a:path w="634" h="2216" extrusionOk="0">
                  <a:moveTo>
                    <a:pt x="0" y="0"/>
                  </a:moveTo>
                  <a:lnTo>
                    <a:pt x="0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853;p36">
              <a:extLst>
                <a:ext uri="{FF2B5EF4-FFF2-40B4-BE49-F238E27FC236}">
                  <a16:creationId xmlns:a16="http://schemas.microsoft.com/office/drawing/2014/main" id="{85D2D2F3-3835-7C8A-8367-7242B5D3D6BA}"/>
                </a:ext>
              </a:extLst>
            </p:cNvPr>
            <p:cNvSpPr/>
            <p:nvPr/>
          </p:nvSpPr>
          <p:spPr>
            <a:xfrm>
              <a:off x="10388400" y="1127175"/>
              <a:ext cx="15875" cy="55400"/>
            </a:xfrm>
            <a:custGeom>
              <a:avLst/>
              <a:gdLst/>
              <a:ahLst/>
              <a:cxnLst/>
              <a:rect l="l" t="t" r="r" b="b"/>
              <a:pathLst>
                <a:path w="635" h="2216" extrusionOk="0">
                  <a:moveTo>
                    <a:pt x="1" y="0"/>
                  </a:moveTo>
                  <a:lnTo>
                    <a:pt x="1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854;p36">
              <a:extLst>
                <a:ext uri="{FF2B5EF4-FFF2-40B4-BE49-F238E27FC236}">
                  <a16:creationId xmlns:a16="http://schemas.microsoft.com/office/drawing/2014/main" id="{023BE6D2-99CB-6B5F-C172-9E3611C6D210}"/>
                </a:ext>
              </a:extLst>
            </p:cNvPr>
            <p:cNvSpPr/>
            <p:nvPr/>
          </p:nvSpPr>
          <p:spPr>
            <a:xfrm>
              <a:off x="8469600" y="270325"/>
              <a:ext cx="424850" cy="685125"/>
            </a:xfrm>
            <a:custGeom>
              <a:avLst/>
              <a:gdLst/>
              <a:ahLst/>
              <a:cxnLst/>
              <a:rect l="l" t="t" r="r" b="b"/>
              <a:pathLst>
                <a:path w="16994" h="27405" fill="none" extrusionOk="0">
                  <a:moveTo>
                    <a:pt x="5979" y="1"/>
                  </a:moveTo>
                  <a:cubicBezTo>
                    <a:pt x="5979" y="1"/>
                    <a:pt x="0" y="8794"/>
                    <a:pt x="317" y="17533"/>
                  </a:cubicBezTo>
                  <a:lnTo>
                    <a:pt x="317" y="27404"/>
                  </a:lnTo>
                  <a:lnTo>
                    <a:pt x="9778" y="27390"/>
                  </a:lnTo>
                  <a:cubicBezTo>
                    <a:pt x="9778" y="27390"/>
                    <a:pt x="11485" y="23834"/>
                    <a:pt x="16993" y="23834"/>
                  </a:cubicBezTo>
                </a:path>
              </a:pathLst>
            </a:custGeom>
            <a:noFill/>
            <a:ln w="79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855;p36">
              <a:extLst>
                <a:ext uri="{FF2B5EF4-FFF2-40B4-BE49-F238E27FC236}">
                  <a16:creationId xmlns:a16="http://schemas.microsoft.com/office/drawing/2014/main" id="{51583AA0-7B1A-C90F-B74A-4CE7C7360BC8}"/>
                </a:ext>
              </a:extLst>
            </p:cNvPr>
            <p:cNvSpPr/>
            <p:nvPr/>
          </p:nvSpPr>
          <p:spPr>
            <a:xfrm>
              <a:off x="8521025" y="715700"/>
              <a:ext cx="102900" cy="31675"/>
            </a:xfrm>
            <a:custGeom>
              <a:avLst/>
              <a:gdLst/>
              <a:ahLst/>
              <a:cxnLst/>
              <a:rect l="l" t="t" r="r" b="b"/>
              <a:pathLst>
                <a:path w="4116" h="1267" extrusionOk="0">
                  <a:moveTo>
                    <a:pt x="568" y="1"/>
                  </a:moveTo>
                  <a:cubicBezTo>
                    <a:pt x="254" y="1"/>
                    <a:pt x="0" y="257"/>
                    <a:pt x="0" y="571"/>
                  </a:cubicBezTo>
                  <a:lnTo>
                    <a:pt x="0" y="697"/>
                  </a:lnTo>
                  <a:cubicBezTo>
                    <a:pt x="0" y="1012"/>
                    <a:pt x="255" y="1267"/>
                    <a:pt x="570" y="1267"/>
                  </a:cubicBezTo>
                  <a:lnTo>
                    <a:pt x="3546" y="1267"/>
                  </a:lnTo>
                  <a:cubicBezTo>
                    <a:pt x="3860" y="1267"/>
                    <a:pt x="4116" y="1012"/>
                    <a:pt x="4116" y="697"/>
                  </a:cubicBezTo>
                  <a:lnTo>
                    <a:pt x="4114" y="571"/>
                  </a:lnTo>
                  <a:cubicBezTo>
                    <a:pt x="4114" y="256"/>
                    <a:pt x="3860" y="1"/>
                    <a:pt x="3545" y="1"/>
                  </a:cubicBezTo>
                  <a:lnTo>
                    <a:pt x="570" y="1"/>
                  </a:lnTo>
                  <a:cubicBezTo>
                    <a:pt x="570" y="1"/>
                    <a:pt x="569" y="1"/>
                    <a:pt x="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856;p36">
              <a:extLst>
                <a:ext uri="{FF2B5EF4-FFF2-40B4-BE49-F238E27FC236}">
                  <a16:creationId xmlns:a16="http://schemas.microsoft.com/office/drawing/2014/main" id="{EB7C2490-ACC2-6900-99E3-474A9221C993}"/>
                </a:ext>
              </a:extLst>
            </p:cNvPr>
            <p:cNvSpPr/>
            <p:nvPr/>
          </p:nvSpPr>
          <p:spPr>
            <a:xfrm>
              <a:off x="9288550" y="1032225"/>
              <a:ext cx="292775" cy="126600"/>
            </a:xfrm>
            <a:custGeom>
              <a:avLst/>
              <a:gdLst/>
              <a:ahLst/>
              <a:cxnLst/>
              <a:rect l="l" t="t" r="r" b="b"/>
              <a:pathLst>
                <a:path w="11711" h="5064" extrusionOk="0">
                  <a:moveTo>
                    <a:pt x="1" y="0"/>
                  </a:moveTo>
                  <a:lnTo>
                    <a:pt x="1" y="5064"/>
                  </a:lnTo>
                  <a:lnTo>
                    <a:pt x="11711" y="5064"/>
                  </a:lnTo>
                  <a:lnTo>
                    <a:pt x="117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857;p36">
              <a:extLst>
                <a:ext uri="{FF2B5EF4-FFF2-40B4-BE49-F238E27FC236}">
                  <a16:creationId xmlns:a16="http://schemas.microsoft.com/office/drawing/2014/main" id="{14C3E2DE-D51E-7DD4-587A-83230D7A13C7}"/>
                </a:ext>
              </a:extLst>
            </p:cNvPr>
            <p:cNvSpPr/>
            <p:nvPr/>
          </p:nvSpPr>
          <p:spPr>
            <a:xfrm>
              <a:off x="10993900" y="897700"/>
              <a:ext cx="185800" cy="166175"/>
            </a:xfrm>
            <a:custGeom>
              <a:avLst/>
              <a:gdLst/>
              <a:ahLst/>
              <a:cxnLst/>
              <a:rect l="l" t="t" r="r" b="b"/>
              <a:pathLst>
                <a:path w="7432" h="6647" extrusionOk="0">
                  <a:moveTo>
                    <a:pt x="0" y="1"/>
                  </a:moveTo>
                  <a:lnTo>
                    <a:pt x="2279" y="6647"/>
                  </a:lnTo>
                  <a:lnTo>
                    <a:pt x="7432" y="6647"/>
                  </a:lnTo>
                  <a:lnTo>
                    <a:pt x="74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858;p36">
              <a:extLst>
                <a:ext uri="{FF2B5EF4-FFF2-40B4-BE49-F238E27FC236}">
                  <a16:creationId xmlns:a16="http://schemas.microsoft.com/office/drawing/2014/main" id="{BA61622C-C62D-B109-4EDA-8F0057771324}"/>
                </a:ext>
              </a:extLst>
            </p:cNvPr>
            <p:cNvSpPr/>
            <p:nvPr/>
          </p:nvSpPr>
          <p:spPr>
            <a:xfrm>
              <a:off x="9304375" y="-225900"/>
              <a:ext cx="1875325" cy="1179000"/>
            </a:xfrm>
            <a:custGeom>
              <a:avLst/>
              <a:gdLst/>
              <a:ahLst/>
              <a:cxnLst/>
              <a:rect l="l" t="t" r="r" b="b"/>
              <a:pathLst>
                <a:path w="75013" h="47160" extrusionOk="0">
                  <a:moveTo>
                    <a:pt x="0" y="0"/>
                  </a:moveTo>
                  <a:lnTo>
                    <a:pt x="0" y="47160"/>
                  </a:lnTo>
                  <a:lnTo>
                    <a:pt x="75013" y="47160"/>
                  </a:lnTo>
                  <a:lnTo>
                    <a:pt x="75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98" name="Google Shape;859;p36">
              <a:extLst>
                <a:ext uri="{FF2B5EF4-FFF2-40B4-BE49-F238E27FC236}">
                  <a16:creationId xmlns:a16="http://schemas.microsoft.com/office/drawing/2014/main" id="{3BACDA15-AFB8-EF3C-3765-AFC8928BB3A5}"/>
                </a:ext>
              </a:extLst>
            </p:cNvPr>
            <p:cNvSpPr/>
            <p:nvPr/>
          </p:nvSpPr>
          <p:spPr>
            <a:xfrm>
              <a:off x="9399350" y="-154700"/>
              <a:ext cx="482675" cy="1004950"/>
            </a:xfrm>
            <a:custGeom>
              <a:avLst/>
              <a:gdLst/>
              <a:ahLst/>
              <a:cxnLst/>
              <a:rect l="l" t="t" r="r" b="b"/>
              <a:pathLst>
                <a:path w="19307" h="40198" extrusionOk="0">
                  <a:moveTo>
                    <a:pt x="2279" y="0"/>
                  </a:moveTo>
                  <a:cubicBezTo>
                    <a:pt x="1019" y="0"/>
                    <a:pt x="0" y="1021"/>
                    <a:pt x="0" y="2279"/>
                  </a:cubicBezTo>
                  <a:lnTo>
                    <a:pt x="0" y="37919"/>
                  </a:lnTo>
                  <a:cubicBezTo>
                    <a:pt x="0" y="39177"/>
                    <a:pt x="1019" y="40198"/>
                    <a:pt x="2279" y="40198"/>
                  </a:cubicBezTo>
                  <a:lnTo>
                    <a:pt x="17027" y="40198"/>
                  </a:lnTo>
                  <a:cubicBezTo>
                    <a:pt x="18286" y="40198"/>
                    <a:pt x="19307" y="39177"/>
                    <a:pt x="19307" y="37919"/>
                  </a:cubicBezTo>
                  <a:lnTo>
                    <a:pt x="19307" y="2279"/>
                  </a:lnTo>
                  <a:cubicBezTo>
                    <a:pt x="19307" y="1021"/>
                    <a:pt x="18286" y="0"/>
                    <a:pt x="17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00" name="Google Shape;860;p36">
              <a:extLst>
                <a:ext uri="{FF2B5EF4-FFF2-40B4-BE49-F238E27FC236}">
                  <a16:creationId xmlns:a16="http://schemas.microsoft.com/office/drawing/2014/main" id="{EFBF8241-EB97-9369-D638-2A9497188512}"/>
                </a:ext>
              </a:extLst>
            </p:cNvPr>
            <p:cNvSpPr/>
            <p:nvPr/>
          </p:nvSpPr>
          <p:spPr>
            <a:xfrm>
              <a:off x="9976950" y="-154700"/>
              <a:ext cx="482700" cy="1004950"/>
            </a:xfrm>
            <a:custGeom>
              <a:avLst/>
              <a:gdLst/>
              <a:ahLst/>
              <a:cxnLst/>
              <a:rect l="l" t="t" r="r" b="b"/>
              <a:pathLst>
                <a:path w="19308" h="40198" extrusionOk="0">
                  <a:moveTo>
                    <a:pt x="2280" y="0"/>
                  </a:moveTo>
                  <a:cubicBezTo>
                    <a:pt x="1021" y="0"/>
                    <a:pt x="1" y="1021"/>
                    <a:pt x="1" y="2279"/>
                  </a:cubicBezTo>
                  <a:lnTo>
                    <a:pt x="1" y="37919"/>
                  </a:lnTo>
                  <a:cubicBezTo>
                    <a:pt x="1" y="39177"/>
                    <a:pt x="1021" y="40198"/>
                    <a:pt x="2280" y="40198"/>
                  </a:cubicBezTo>
                  <a:lnTo>
                    <a:pt x="17029" y="40198"/>
                  </a:lnTo>
                  <a:cubicBezTo>
                    <a:pt x="18287" y="40198"/>
                    <a:pt x="19307" y="39177"/>
                    <a:pt x="19307" y="37919"/>
                  </a:cubicBezTo>
                  <a:lnTo>
                    <a:pt x="19307" y="2279"/>
                  </a:lnTo>
                  <a:cubicBezTo>
                    <a:pt x="19307" y="1021"/>
                    <a:pt x="18287" y="0"/>
                    <a:pt x="17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02" name="Google Shape;861;p36">
              <a:extLst>
                <a:ext uri="{FF2B5EF4-FFF2-40B4-BE49-F238E27FC236}">
                  <a16:creationId xmlns:a16="http://schemas.microsoft.com/office/drawing/2014/main" id="{EFF6BD40-556B-2148-3A97-3B8E1D4C9439}"/>
                </a:ext>
              </a:extLst>
            </p:cNvPr>
            <p:cNvSpPr/>
            <p:nvPr/>
          </p:nvSpPr>
          <p:spPr>
            <a:xfrm>
              <a:off x="10570400" y="-154700"/>
              <a:ext cx="482725" cy="1004950"/>
            </a:xfrm>
            <a:custGeom>
              <a:avLst/>
              <a:gdLst/>
              <a:ahLst/>
              <a:cxnLst/>
              <a:rect l="l" t="t" r="r" b="b"/>
              <a:pathLst>
                <a:path w="19309" h="40198" extrusionOk="0">
                  <a:moveTo>
                    <a:pt x="2279" y="0"/>
                  </a:moveTo>
                  <a:cubicBezTo>
                    <a:pt x="1021" y="0"/>
                    <a:pt x="0" y="1021"/>
                    <a:pt x="0" y="2279"/>
                  </a:cubicBezTo>
                  <a:lnTo>
                    <a:pt x="0" y="37919"/>
                  </a:lnTo>
                  <a:cubicBezTo>
                    <a:pt x="0" y="39177"/>
                    <a:pt x="1021" y="40198"/>
                    <a:pt x="2279" y="40198"/>
                  </a:cubicBezTo>
                  <a:lnTo>
                    <a:pt x="17029" y="40198"/>
                  </a:lnTo>
                  <a:cubicBezTo>
                    <a:pt x="18288" y="40198"/>
                    <a:pt x="19308" y="39177"/>
                    <a:pt x="19308" y="37919"/>
                  </a:cubicBezTo>
                  <a:lnTo>
                    <a:pt x="19308" y="2279"/>
                  </a:lnTo>
                  <a:cubicBezTo>
                    <a:pt x="19308" y="1021"/>
                    <a:pt x="18288" y="0"/>
                    <a:pt x="17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18" name="Google Shape;862;p36">
              <a:extLst>
                <a:ext uri="{FF2B5EF4-FFF2-40B4-BE49-F238E27FC236}">
                  <a16:creationId xmlns:a16="http://schemas.microsoft.com/office/drawing/2014/main" id="{877D7899-1C31-63F8-A46A-1E20D14FD244}"/>
                </a:ext>
              </a:extLst>
            </p:cNvPr>
            <p:cNvSpPr/>
            <p:nvPr/>
          </p:nvSpPr>
          <p:spPr>
            <a:xfrm>
              <a:off x="9367675" y="881875"/>
              <a:ext cx="1717075" cy="39600"/>
            </a:xfrm>
            <a:custGeom>
              <a:avLst/>
              <a:gdLst/>
              <a:ahLst/>
              <a:cxnLst/>
              <a:rect l="l" t="t" r="r" b="b"/>
              <a:pathLst>
                <a:path w="68683" h="1584" extrusionOk="0">
                  <a:moveTo>
                    <a:pt x="0" y="0"/>
                  </a:moveTo>
                  <a:lnTo>
                    <a:pt x="0" y="1583"/>
                  </a:lnTo>
                  <a:lnTo>
                    <a:pt x="68683" y="1583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19" name="Google Shape;863;p36">
              <a:extLst>
                <a:ext uri="{FF2B5EF4-FFF2-40B4-BE49-F238E27FC236}">
                  <a16:creationId xmlns:a16="http://schemas.microsoft.com/office/drawing/2014/main" id="{6CE28D76-655C-8E35-F1C9-3815338BF466}"/>
                </a:ext>
              </a:extLst>
            </p:cNvPr>
            <p:cNvSpPr/>
            <p:nvPr/>
          </p:nvSpPr>
          <p:spPr>
            <a:xfrm>
              <a:off x="9328125" y="-202175"/>
              <a:ext cx="79150" cy="31700"/>
            </a:xfrm>
            <a:custGeom>
              <a:avLst/>
              <a:gdLst/>
              <a:ahLst/>
              <a:cxnLst/>
              <a:rect l="l" t="t" r="r" b="b"/>
              <a:pathLst>
                <a:path w="3166" h="1268" extrusionOk="0">
                  <a:moveTo>
                    <a:pt x="608" y="0"/>
                  </a:moveTo>
                  <a:cubicBezTo>
                    <a:pt x="273" y="0"/>
                    <a:pt x="1" y="273"/>
                    <a:pt x="1" y="608"/>
                  </a:cubicBezTo>
                  <a:lnTo>
                    <a:pt x="1" y="659"/>
                  </a:lnTo>
                  <a:cubicBezTo>
                    <a:pt x="1" y="995"/>
                    <a:pt x="273" y="1267"/>
                    <a:pt x="608" y="1267"/>
                  </a:cubicBezTo>
                  <a:lnTo>
                    <a:pt x="2558" y="1267"/>
                  </a:lnTo>
                  <a:cubicBezTo>
                    <a:pt x="2893" y="1267"/>
                    <a:pt x="3165" y="995"/>
                    <a:pt x="3165" y="659"/>
                  </a:cubicBezTo>
                  <a:lnTo>
                    <a:pt x="3165" y="608"/>
                  </a:lnTo>
                  <a:cubicBezTo>
                    <a:pt x="3165" y="273"/>
                    <a:pt x="2893" y="0"/>
                    <a:pt x="2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20" name="Google Shape;864;p36">
              <a:extLst>
                <a:ext uri="{FF2B5EF4-FFF2-40B4-BE49-F238E27FC236}">
                  <a16:creationId xmlns:a16="http://schemas.microsoft.com/office/drawing/2014/main" id="{F1AD5E8B-EA35-BDCF-CBD8-EB74C00A3943}"/>
                </a:ext>
              </a:extLst>
            </p:cNvPr>
            <p:cNvSpPr/>
            <p:nvPr/>
          </p:nvSpPr>
          <p:spPr>
            <a:xfrm>
              <a:off x="11068900" y="-202175"/>
              <a:ext cx="79175" cy="31675"/>
            </a:xfrm>
            <a:custGeom>
              <a:avLst/>
              <a:gdLst/>
              <a:ahLst/>
              <a:cxnLst/>
              <a:rect l="l" t="t" r="r" b="b"/>
              <a:pathLst>
                <a:path w="3167" h="1267" extrusionOk="0">
                  <a:moveTo>
                    <a:pt x="608" y="0"/>
                  </a:moveTo>
                  <a:cubicBezTo>
                    <a:pt x="271" y="0"/>
                    <a:pt x="0" y="271"/>
                    <a:pt x="0" y="608"/>
                  </a:cubicBezTo>
                  <a:lnTo>
                    <a:pt x="0" y="659"/>
                  </a:lnTo>
                  <a:cubicBezTo>
                    <a:pt x="0" y="995"/>
                    <a:pt x="271" y="1266"/>
                    <a:pt x="608" y="1266"/>
                  </a:cubicBezTo>
                  <a:lnTo>
                    <a:pt x="2558" y="1266"/>
                  </a:lnTo>
                  <a:cubicBezTo>
                    <a:pt x="2895" y="1266"/>
                    <a:pt x="3166" y="995"/>
                    <a:pt x="3166" y="659"/>
                  </a:cubicBezTo>
                  <a:lnTo>
                    <a:pt x="3166" y="608"/>
                  </a:lnTo>
                  <a:cubicBezTo>
                    <a:pt x="3166" y="271"/>
                    <a:pt x="2895" y="0"/>
                    <a:pt x="2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21" name="Google Shape;865;p36">
              <a:extLst>
                <a:ext uri="{FF2B5EF4-FFF2-40B4-BE49-F238E27FC236}">
                  <a16:creationId xmlns:a16="http://schemas.microsoft.com/office/drawing/2014/main" id="{ED896CBA-FCDF-0D94-996B-06D4767A2A5A}"/>
                </a:ext>
              </a:extLst>
            </p:cNvPr>
            <p:cNvSpPr/>
            <p:nvPr/>
          </p:nvSpPr>
          <p:spPr>
            <a:xfrm>
              <a:off x="9882000" y="1016400"/>
              <a:ext cx="237400" cy="71225"/>
            </a:xfrm>
            <a:custGeom>
              <a:avLst/>
              <a:gdLst/>
              <a:ahLst/>
              <a:cxnLst/>
              <a:rect l="l" t="t" r="r" b="b"/>
              <a:pathLst>
                <a:path w="9496" h="2849" extrusionOk="0">
                  <a:moveTo>
                    <a:pt x="1" y="0"/>
                  </a:moveTo>
                  <a:lnTo>
                    <a:pt x="1" y="2848"/>
                  </a:lnTo>
                  <a:lnTo>
                    <a:pt x="9495" y="2848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22" name="Google Shape;866;p36">
              <a:extLst>
                <a:ext uri="{FF2B5EF4-FFF2-40B4-BE49-F238E27FC236}">
                  <a16:creationId xmlns:a16="http://schemas.microsoft.com/office/drawing/2014/main" id="{75B1845A-25D9-8E69-B98E-1A67F7F781C7}"/>
                </a:ext>
              </a:extLst>
            </p:cNvPr>
            <p:cNvSpPr/>
            <p:nvPr/>
          </p:nvSpPr>
          <p:spPr>
            <a:xfrm>
              <a:off x="9882000" y="1087600"/>
              <a:ext cx="237400" cy="71225"/>
            </a:xfrm>
            <a:custGeom>
              <a:avLst/>
              <a:gdLst/>
              <a:ahLst/>
              <a:cxnLst/>
              <a:rect l="l" t="t" r="r" b="b"/>
              <a:pathLst>
                <a:path w="9496" h="2849" extrusionOk="0">
                  <a:moveTo>
                    <a:pt x="1" y="0"/>
                  </a:moveTo>
                  <a:lnTo>
                    <a:pt x="1" y="2849"/>
                  </a:lnTo>
                  <a:lnTo>
                    <a:pt x="9495" y="2849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23" name="Google Shape;867;p36">
              <a:extLst>
                <a:ext uri="{FF2B5EF4-FFF2-40B4-BE49-F238E27FC236}">
                  <a16:creationId xmlns:a16="http://schemas.microsoft.com/office/drawing/2014/main" id="{159C0E96-BE93-2437-641C-AC9899C7B5D0}"/>
                </a:ext>
              </a:extLst>
            </p:cNvPr>
            <p:cNvSpPr/>
            <p:nvPr/>
          </p:nvSpPr>
          <p:spPr>
            <a:xfrm>
              <a:off x="11061000" y="992650"/>
              <a:ext cx="102875" cy="31675"/>
            </a:xfrm>
            <a:custGeom>
              <a:avLst/>
              <a:gdLst/>
              <a:ahLst/>
              <a:cxnLst/>
              <a:rect l="l" t="t" r="r" b="b"/>
              <a:pathLst>
                <a:path w="4115" h="1267" extrusionOk="0">
                  <a:moveTo>
                    <a:pt x="609" y="1"/>
                  </a:moveTo>
                  <a:cubicBezTo>
                    <a:pt x="272" y="1"/>
                    <a:pt x="0" y="273"/>
                    <a:pt x="0" y="609"/>
                  </a:cubicBezTo>
                  <a:lnTo>
                    <a:pt x="0" y="658"/>
                  </a:lnTo>
                  <a:cubicBezTo>
                    <a:pt x="0" y="994"/>
                    <a:pt x="272" y="1266"/>
                    <a:pt x="609" y="1266"/>
                  </a:cubicBezTo>
                  <a:lnTo>
                    <a:pt x="3506" y="1266"/>
                  </a:lnTo>
                  <a:cubicBezTo>
                    <a:pt x="3842" y="1266"/>
                    <a:pt x="4114" y="994"/>
                    <a:pt x="4114" y="658"/>
                  </a:cubicBezTo>
                  <a:lnTo>
                    <a:pt x="4114" y="609"/>
                  </a:lnTo>
                  <a:cubicBezTo>
                    <a:pt x="4114" y="273"/>
                    <a:pt x="3842" y="1"/>
                    <a:pt x="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24" name="Google Shape;868;p36">
              <a:extLst>
                <a:ext uri="{FF2B5EF4-FFF2-40B4-BE49-F238E27FC236}">
                  <a16:creationId xmlns:a16="http://schemas.microsoft.com/office/drawing/2014/main" id="{41D700AE-0910-DEC7-F122-BEE5BDDB0540}"/>
                </a:ext>
              </a:extLst>
            </p:cNvPr>
            <p:cNvSpPr/>
            <p:nvPr/>
          </p:nvSpPr>
          <p:spPr>
            <a:xfrm>
              <a:off x="11045150" y="1048025"/>
              <a:ext cx="142450" cy="102900"/>
            </a:xfrm>
            <a:custGeom>
              <a:avLst/>
              <a:gdLst/>
              <a:ahLst/>
              <a:cxnLst/>
              <a:rect l="l" t="t" r="r" b="b"/>
              <a:pathLst>
                <a:path w="5698" h="4116" extrusionOk="0">
                  <a:moveTo>
                    <a:pt x="457" y="1"/>
                  </a:moveTo>
                  <a:cubicBezTo>
                    <a:pt x="205" y="1"/>
                    <a:pt x="1" y="205"/>
                    <a:pt x="1" y="457"/>
                  </a:cubicBezTo>
                  <a:lnTo>
                    <a:pt x="1" y="3660"/>
                  </a:lnTo>
                  <a:cubicBezTo>
                    <a:pt x="1" y="3911"/>
                    <a:pt x="205" y="4116"/>
                    <a:pt x="457" y="4116"/>
                  </a:cubicBezTo>
                  <a:lnTo>
                    <a:pt x="5242" y="4116"/>
                  </a:lnTo>
                  <a:cubicBezTo>
                    <a:pt x="5495" y="4116"/>
                    <a:pt x="5698" y="3911"/>
                    <a:pt x="5698" y="3660"/>
                  </a:cubicBezTo>
                  <a:lnTo>
                    <a:pt x="5698" y="457"/>
                  </a:lnTo>
                  <a:cubicBezTo>
                    <a:pt x="5698" y="205"/>
                    <a:pt x="5495" y="1"/>
                    <a:pt x="5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925" name="Google Shape;821;p36">
            <a:extLst>
              <a:ext uri="{FF2B5EF4-FFF2-40B4-BE49-F238E27FC236}">
                <a16:creationId xmlns:a16="http://schemas.microsoft.com/office/drawing/2014/main" id="{3019F870-57DB-83A1-8BF2-FFCE3B8A9010}"/>
              </a:ext>
            </a:extLst>
          </p:cNvPr>
          <p:cNvGrpSpPr/>
          <p:nvPr/>
        </p:nvGrpSpPr>
        <p:grpSpPr>
          <a:xfrm>
            <a:off x="7315734" y="2703048"/>
            <a:ext cx="1487000" cy="716543"/>
            <a:chOff x="8339025" y="-225900"/>
            <a:chExt cx="2848575" cy="1574450"/>
          </a:xfrm>
        </p:grpSpPr>
        <p:sp>
          <p:nvSpPr>
            <p:cNvPr id="926" name="Google Shape;822;p36">
              <a:extLst>
                <a:ext uri="{FF2B5EF4-FFF2-40B4-BE49-F238E27FC236}">
                  <a16:creationId xmlns:a16="http://schemas.microsoft.com/office/drawing/2014/main" id="{DB5880CB-4129-DC91-8B49-7E22412354EA}"/>
                </a:ext>
              </a:extLst>
            </p:cNvPr>
            <p:cNvSpPr/>
            <p:nvPr/>
          </p:nvSpPr>
          <p:spPr>
            <a:xfrm>
              <a:off x="10752400" y="992650"/>
              <a:ext cx="221575" cy="110800"/>
            </a:xfrm>
            <a:custGeom>
              <a:avLst/>
              <a:gdLst/>
              <a:ahLst/>
              <a:cxnLst/>
              <a:rect l="l" t="t" r="r" b="b"/>
              <a:pathLst>
                <a:path w="8863" h="4432" extrusionOk="0">
                  <a:moveTo>
                    <a:pt x="0" y="1"/>
                  </a:moveTo>
                  <a:lnTo>
                    <a:pt x="0" y="4432"/>
                  </a:lnTo>
                  <a:lnTo>
                    <a:pt x="8863" y="4432"/>
                  </a:lnTo>
                  <a:lnTo>
                    <a:pt x="88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27" name="Google Shape;823;p36">
              <a:extLst>
                <a:ext uri="{FF2B5EF4-FFF2-40B4-BE49-F238E27FC236}">
                  <a16:creationId xmlns:a16="http://schemas.microsoft.com/office/drawing/2014/main" id="{CF9D2F3B-8131-C8E9-9483-E53BE5DDE9F7}"/>
                </a:ext>
              </a:extLst>
            </p:cNvPr>
            <p:cNvSpPr/>
            <p:nvPr/>
          </p:nvSpPr>
          <p:spPr>
            <a:xfrm>
              <a:off x="10776125" y="992650"/>
              <a:ext cx="23750" cy="87075"/>
            </a:xfrm>
            <a:custGeom>
              <a:avLst/>
              <a:gdLst/>
              <a:ahLst/>
              <a:cxnLst/>
              <a:rect l="l" t="t" r="r" b="b"/>
              <a:pathLst>
                <a:path w="950" h="3483" extrusionOk="0">
                  <a:moveTo>
                    <a:pt x="1" y="1"/>
                  </a:moveTo>
                  <a:lnTo>
                    <a:pt x="1" y="3482"/>
                  </a:lnTo>
                  <a:lnTo>
                    <a:pt x="950" y="3482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28" name="Google Shape;824;p36">
              <a:extLst>
                <a:ext uri="{FF2B5EF4-FFF2-40B4-BE49-F238E27FC236}">
                  <a16:creationId xmlns:a16="http://schemas.microsoft.com/office/drawing/2014/main" id="{32350CF1-F42C-B16A-A6C7-575E63442C8A}"/>
                </a:ext>
              </a:extLst>
            </p:cNvPr>
            <p:cNvSpPr/>
            <p:nvPr/>
          </p:nvSpPr>
          <p:spPr>
            <a:xfrm>
              <a:off x="10926475" y="992650"/>
              <a:ext cx="23775" cy="87075"/>
            </a:xfrm>
            <a:custGeom>
              <a:avLst/>
              <a:gdLst/>
              <a:ahLst/>
              <a:cxnLst/>
              <a:rect l="l" t="t" r="r" b="b"/>
              <a:pathLst>
                <a:path w="951" h="3483" extrusionOk="0">
                  <a:moveTo>
                    <a:pt x="1" y="1"/>
                  </a:moveTo>
                  <a:lnTo>
                    <a:pt x="1" y="3482"/>
                  </a:lnTo>
                  <a:lnTo>
                    <a:pt x="950" y="3482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29" name="Google Shape;825;p36">
              <a:extLst>
                <a:ext uri="{FF2B5EF4-FFF2-40B4-BE49-F238E27FC236}">
                  <a16:creationId xmlns:a16="http://schemas.microsoft.com/office/drawing/2014/main" id="{BEEC6F03-8613-A287-8433-21B4E555E282}"/>
                </a:ext>
              </a:extLst>
            </p:cNvPr>
            <p:cNvSpPr/>
            <p:nvPr/>
          </p:nvSpPr>
          <p:spPr>
            <a:xfrm>
              <a:off x="10728650" y="1079700"/>
              <a:ext cx="276975" cy="71225"/>
            </a:xfrm>
            <a:custGeom>
              <a:avLst/>
              <a:gdLst/>
              <a:ahLst/>
              <a:cxnLst/>
              <a:rect l="l" t="t" r="r" b="b"/>
              <a:pathLst>
                <a:path w="11079" h="2849" extrusionOk="0">
                  <a:moveTo>
                    <a:pt x="1368" y="0"/>
                  </a:moveTo>
                  <a:cubicBezTo>
                    <a:pt x="612" y="0"/>
                    <a:pt x="1" y="612"/>
                    <a:pt x="1" y="1367"/>
                  </a:cubicBezTo>
                  <a:lnTo>
                    <a:pt x="1" y="1481"/>
                  </a:lnTo>
                  <a:cubicBezTo>
                    <a:pt x="1" y="2236"/>
                    <a:pt x="614" y="2849"/>
                    <a:pt x="1368" y="2849"/>
                  </a:cubicBezTo>
                  <a:lnTo>
                    <a:pt x="9711" y="2849"/>
                  </a:lnTo>
                  <a:cubicBezTo>
                    <a:pt x="10466" y="2849"/>
                    <a:pt x="11078" y="2237"/>
                    <a:pt x="11078" y="1481"/>
                  </a:cubicBezTo>
                  <a:lnTo>
                    <a:pt x="11078" y="1367"/>
                  </a:lnTo>
                  <a:cubicBezTo>
                    <a:pt x="11078" y="612"/>
                    <a:pt x="10466" y="0"/>
                    <a:pt x="9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30" name="Google Shape;826;p36">
              <a:extLst>
                <a:ext uri="{FF2B5EF4-FFF2-40B4-BE49-F238E27FC236}">
                  <a16:creationId xmlns:a16="http://schemas.microsoft.com/office/drawing/2014/main" id="{CFB586BD-4868-A4F6-86BB-BAC0B3747628}"/>
                </a:ext>
              </a:extLst>
            </p:cNvPr>
            <p:cNvSpPr/>
            <p:nvPr/>
          </p:nvSpPr>
          <p:spPr>
            <a:xfrm>
              <a:off x="10356775" y="945175"/>
              <a:ext cx="688400" cy="63300"/>
            </a:xfrm>
            <a:custGeom>
              <a:avLst/>
              <a:gdLst/>
              <a:ahLst/>
              <a:cxnLst/>
              <a:rect l="l" t="t" r="r" b="b"/>
              <a:pathLst>
                <a:path w="27536" h="2532" extrusionOk="0">
                  <a:moveTo>
                    <a:pt x="0" y="1"/>
                  </a:moveTo>
                  <a:lnTo>
                    <a:pt x="0" y="2532"/>
                  </a:lnTo>
                  <a:lnTo>
                    <a:pt x="27536" y="253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31" name="Google Shape;827;p36">
              <a:extLst>
                <a:ext uri="{FF2B5EF4-FFF2-40B4-BE49-F238E27FC236}">
                  <a16:creationId xmlns:a16="http://schemas.microsoft.com/office/drawing/2014/main" id="{5BDEBC4B-FE69-21C1-6416-6BD0E8E8D84D}"/>
                </a:ext>
              </a:extLst>
            </p:cNvPr>
            <p:cNvSpPr/>
            <p:nvPr/>
          </p:nvSpPr>
          <p:spPr>
            <a:xfrm>
              <a:off x="9138050" y="375675"/>
              <a:ext cx="91175" cy="514125"/>
            </a:xfrm>
            <a:custGeom>
              <a:avLst/>
              <a:gdLst/>
              <a:ahLst/>
              <a:cxnLst/>
              <a:rect l="l" t="t" r="r" b="b"/>
              <a:pathLst>
                <a:path w="3647" h="20565" fill="none" extrusionOk="0">
                  <a:moveTo>
                    <a:pt x="0" y="1"/>
                  </a:moveTo>
                  <a:lnTo>
                    <a:pt x="3647" y="858"/>
                  </a:lnTo>
                  <a:lnTo>
                    <a:pt x="3647" y="20564"/>
                  </a:lnTo>
                </a:path>
              </a:pathLst>
            </a:custGeom>
            <a:noFill/>
            <a:ln w="237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32" name="Google Shape;828;p36">
              <a:extLst>
                <a:ext uri="{FF2B5EF4-FFF2-40B4-BE49-F238E27FC236}">
                  <a16:creationId xmlns:a16="http://schemas.microsoft.com/office/drawing/2014/main" id="{59C32830-01E1-9369-4D8D-25CBB8BA630C}"/>
                </a:ext>
              </a:extLst>
            </p:cNvPr>
            <p:cNvSpPr/>
            <p:nvPr/>
          </p:nvSpPr>
          <p:spPr>
            <a:xfrm>
              <a:off x="8578300" y="842300"/>
              <a:ext cx="1913000" cy="292800"/>
            </a:xfrm>
            <a:custGeom>
              <a:avLst/>
              <a:gdLst/>
              <a:ahLst/>
              <a:cxnLst/>
              <a:rect l="l" t="t" r="r" b="b"/>
              <a:pathLst>
                <a:path w="76520" h="11712" extrusionOk="0">
                  <a:moveTo>
                    <a:pt x="7293" y="1"/>
                  </a:moveTo>
                  <a:cubicBezTo>
                    <a:pt x="3014" y="1"/>
                    <a:pt x="1" y="1577"/>
                    <a:pt x="1" y="5856"/>
                  </a:cubicBezTo>
                  <a:cubicBezTo>
                    <a:pt x="1" y="10135"/>
                    <a:pt x="3014" y="11711"/>
                    <a:pt x="7293" y="11711"/>
                  </a:cubicBezTo>
                  <a:lnTo>
                    <a:pt x="76520" y="11711"/>
                  </a:lnTo>
                  <a:lnTo>
                    <a:pt x="76520" y="2222"/>
                  </a:lnTo>
                  <a:cubicBezTo>
                    <a:pt x="76520" y="2222"/>
                    <a:pt x="30386" y="2263"/>
                    <a:pt x="29145" y="2263"/>
                  </a:cubicBezTo>
                  <a:lnTo>
                    <a:pt x="26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33" name="Google Shape;829;p36">
              <a:extLst>
                <a:ext uri="{FF2B5EF4-FFF2-40B4-BE49-F238E27FC236}">
                  <a16:creationId xmlns:a16="http://schemas.microsoft.com/office/drawing/2014/main" id="{29FD3A1E-09A1-3E2C-E22C-ABE628FBABA4}"/>
                </a:ext>
              </a:extLst>
            </p:cNvPr>
            <p:cNvSpPr/>
            <p:nvPr/>
          </p:nvSpPr>
          <p:spPr>
            <a:xfrm>
              <a:off x="8368475" y="209275"/>
              <a:ext cx="817225" cy="902075"/>
            </a:xfrm>
            <a:custGeom>
              <a:avLst/>
              <a:gdLst/>
              <a:ahLst/>
              <a:cxnLst/>
              <a:rect l="l" t="t" r="r" b="b"/>
              <a:pathLst>
                <a:path w="32689" h="36083" extrusionOk="0">
                  <a:moveTo>
                    <a:pt x="7938" y="1"/>
                  </a:moveTo>
                  <a:lnTo>
                    <a:pt x="3865" y="6776"/>
                  </a:lnTo>
                  <a:lnTo>
                    <a:pt x="38" y="18477"/>
                  </a:lnTo>
                  <a:lnTo>
                    <a:pt x="0" y="36083"/>
                  </a:lnTo>
                  <a:lnTo>
                    <a:pt x="14015" y="36083"/>
                  </a:lnTo>
                  <a:cubicBezTo>
                    <a:pt x="14015" y="28803"/>
                    <a:pt x="20699" y="28487"/>
                    <a:pt x="20699" y="28487"/>
                  </a:cubicBezTo>
                  <a:lnTo>
                    <a:pt x="32689" y="28487"/>
                  </a:lnTo>
                  <a:lnTo>
                    <a:pt x="32689" y="2643"/>
                  </a:lnTo>
                  <a:cubicBezTo>
                    <a:pt x="32689" y="1305"/>
                    <a:pt x="31465" y="1"/>
                    <a:pt x="30128" y="1"/>
                  </a:cubicBezTo>
                  <a:lnTo>
                    <a:pt x="29958" y="1"/>
                  </a:lnTo>
                  <a:cubicBezTo>
                    <a:pt x="29912" y="1"/>
                    <a:pt x="29870" y="12"/>
                    <a:pt x="29826" y="15"/>
                  </a:cubicBezTo>
                  <a:lnTo>
                    <a:pt x="29814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34" name="Google Shape;830;p36">
              <a:extLst>
                <a:ext uri="{FF2B5EF4-FFF2-40B4-BE49-F238E27FC236}">
                  <a16:creationId xmlns:a16="http://schemas.microsoft.com/office/drawing/2014/main" id="{BB529C0B-19F3-3A05-6E8C-D9B1BD8143AB}"/>
                </a:ext>
              </a:extLst>
            </p:cNvPr>
            <p:cNvSpPr/>
            <p:nvPr/>
          </p:nvSpPr>
          <p:spPr>
            <a:xfrm>
              <a:off x="8522775" y="264675"/>
              <a:ext cx="552150" cy="417575"/>
            </a:xfrm>
            <a:custGeom>
              <a:avLst/>
              <a:gdLst/>
              <a:ahLst/>
              <a:cxnLst/>
              <a:rect l="l" t="t" r="r" b="b"/>
              <a:pathLst>
                <a:path w="22086" h="16703" extrusionOk="0">
                  <a:moveTo>
                    <a:pt x="7386" y="1"/>
                  </a:moveTo>
                  <a:cubicBezTo>
                    <a:pt x="854" y="4432"/>
                    <a:pt x="0" y="16702"/>
                    <a:pt x="0" y="16702"/>
                  </a:cubicBezTo>
                  <a:cubicBezTo>
                    <a:pt x="19903" y="14196"/>
                    <a:pt x="22085" y="10768"/>
                    <a:pt x="22085" y="10768"/>
                  </a:cubicBezTo>
                  <a:lnTo>
                    <a:pt x="22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35" name="Google Shape;831;p36">
              <a:extLst>
                <a:ext uri="{FF2B5EF4-FFF2-40B4-BE49-F238E27FC236}">
                  <a16:creationId xmlns:a16="http://schemas.microsoft.com/office/drawing/2014/main" id="{4D52E9E8-D948-45AF-6BA8-9B15879240C4}"/>
                </a:ext>
              </a:extLst>
            </p:cNvPr>
            <p:cNvSpPr/>
            <p:nvPr/>
          </p:nvSpPr>
          <p:spPr>
            <a:xfrm>
              <a:off x="8979950" y="715675"/>
              <a:ext cx="87075" cy="142475"/>
            </a:xfrm>
            <a:custGeom>
              <a:avLst/>
              <a:gdLst/>
              <a:ahLst/>
              <a:cxnLst/>
              <a:rect l="l" t="t" r="r" b="b"/>
              <a:pathLst>
                <a:path w="3483" h="5699" extrusionOk="0">
                  <a:moveTo>
                    <a:pt x="1" y="1"/>
                  </a:moveTo>
                  <a:lnTo>
                    <a:pt x="1" y="5699"/>
                  </a:lnTo>
                  <a:lnTo>
                    <a:pt x="3482" y="5699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36" name="Google Shape;832;p36">
              <a:extLst>
                <a:ext uri="{FF2B5EF4-FFF2-40B4-BE49-F238E27FC236}">
                  <a16:creationId xmlns:a16="http://schemas.microsoft.com/office/drawing/2014/main" id="{257C0574-D0BF-1692-B3CD-9F1D51588ED0}"/>
                </a:ext>
              </a:extLst>
            </p:cNvPr>
            <p:cNvSpPr/>
            <p:nvPr/>
          </p:nvSpPr>
          <p:spPr>
            <a:xfrm>
              <a:off x="8979950" y="810650"/>
              <a:ext cx="87075" cy="47500"/>
            </a:xfrm>
            <a:custGeom>
              <a:avLst/>
              <a:gdLst/>
              <a:ahLst/>
              <a:cxnLst/>
              <a:rect l="l" t="t" r="r" b="b"/>
              <a:pathLst>
                <a:path w="3483" h="1900" extrusionOk="0">
                  <a:moveTo>
                    <a:pt x="1" y="1"/>
                  </a:moveTo>
                  <a:lnTo>
                    <a:pt x="1" y="1900"/>
                  </a:lnTo>
                  <a:lnTo>
                    <a:pt x="3482" y="1900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37" name="Google Shape;833;p36">
              <a:extLst>
                <a:ext uri="{FF2B5EF4-FFF2-40B4-BE49-F238E27FC236}">
                  <a16:creationId xmlns:a16="http://schemas.microsoft.com/office/drawing/2014/main" id="{DE2F6B33-7399-FF97-AF4E-9946C400B0E1}"/>
                </a:ext>
              </a:extLst>
            </p:cNvPr>
            <p:cNvSpPr/>
            <p:nvPr/>
          </p:nvSpPr>
          <p:spPr>
            <a:xfrm>
              <a:off x="8457725" y="1032225"/>
              <a:ext cx="158275" cy="55400"/>
            </a:xfrm>
            <a:custGeom>
              <a:avLst/>
              <a:gdLst/>
              <a:ahLst/>
              <a:cxnLst/>
              <a:rect l="l" t="t" r="r" b="b"/>
              <a:pathLst>
                <a:path w="6331" h="2216" extrusionOk="0">
                  <a:moveTo>
                    <a:pt x="1067" y="0"/>
                  </a:moveTo>
                  <a:cubicBezTo>
                    <a:pt x="475" y="0"/>
                    <a:pt x="0" y="476"/>
                    <a:pt x="0" y="1066"/>
                  </a:cubicBezTo>
                  <a:lnTo>
                    <a:pt x="0" y="1149"/>
                  </a:lnTo>
                  <a:cubicBezTo>
                    <a:pt x="0" y="1740"/>
                    <a:pt x="475" y="2215"/>
                    <a:pt x="1067" y="2215"/>
                  </a:cubicBezTo>
                  <a:lnTo>
                    <a:pt x="5264" y="2215"/>
                  </a:lnTo>
                  <a:cubicBezTo>
                    <a:pt x="5855" y="2215"/>
                    <a:pt x="6330" y="1740"/>
                    <a:pt x="6330" y="1149"/>
                  </a:cubicBezTo>
                  <a:lnTo>
                    <a:pt x="6330" y="1066"/>
                  </a:lnTo>
                  <a:cubicBezTo>
                    <a:pt x="6330" y="476"/>
                    <a:pt x="5855" y="0"/>
                    <a:pt x="5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38" name="Google Shape;834;p36">
              <a:extLst>
                <a:ext uri="{FF2B5EF4-FFF2-40B4-BE49-F238E27FC236}">
                  <a16:creationId xmlns:a16="http://schemas.microsoft.com/office/drawing/2014/main" id="{E794A097-4254-CFB9-EA68-009A9675B9FF}"/>
                </a:ext>
              </a:extLst>
            </p:cNvPr>
            <p:cNvSpPr/>
            <p:nvPr/>
          </p:nvSpPr>
          <p:spPr>
            <a:xfrm>
              <a:off x="8521025" y="1032025"/>
              <a:ext cx="94975" cy="55600"/>
            </a:xfrm>
            <a:custGeom>
              <a:avLst/>
              <a:gdLst/>
              <a:ahLst/>
              <a:cxnLst/>
              <a:rect l="l" t="t" r="r" b="b"/>
              <a:pathLst>
                <a:path w="3799" h="2224" extrusionOk="0">
                  <a:moveTo>
                    <a:pt x="2692" y="1"/>
                  </a:moveTo>
                  <a:cubicBezTo>
                    <a:pt x="2642" y="1"/>
                    <a:pt x="2591" y="3"/>
                    <a:pt x="2539" y="8"/>
                  </a:cubicBezTo>
                  <a:lnTo>
                    <a:pt x="0" y="8"/>
                  </a:lnTo>
                  <a:lnTo>
                    <a:pt x="0" y="2223"/>
                  </a:lnTo>
                  <a:lnTo>
                    <a:pt x="2539" y="2223"/>
                  </a:lnTo>
                  <a:cubicBezTo>
                    <a:pt x="3416" y="2223"/>
                    <a:pt x="3798" y="1903"/>
                    <a:pt x="3798" y="1285"/>
                  </a:cubicBezTo>
                  <a:lnTo>
                    <a:pt x="3798" y="931"/>
                  </a:lnTo>
                  <a:cubicBezTo>
                    <a:pt x="3798" y="361"/>
                    <a:pt x="3293" y="1"/>
                    <a:pt x="2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39" name="Google Shape;835;p36">
              <a:extLst>
                <a:ext uri="{FF2B5EF4-FFF2-40B4-BE49-F238E27FC236}">
                  <a16:creationId xmlns:a16="http://schemas.microsoft.com/office/drawing/2014/main" id="{F658BFF2-8007-E140-FADB-574810765930}"/>
                </a:ext>
              </a:extLst>
            </p:cNvPr>
            <p:cNvSpPr/>
            <p:nvPr/>
          </p:nvSpPr>
          <p:spPr>
            <a:xfrm>
              <a:off x="8368475" y="214800"/>
              <a:ext cx="198450" cy="482475"/>
            </a:xfrm>
            <a:custGeom>
              <a:avLst/>
              <a:gdLst/>
              <a:ahLst/>
              <a:cxnLst/>
              <a:rect l="l" t="t" r="r" b="b"/>
              <a:pathLst>
                <a:path w="7938" h="19299" extrusionOk="0">
                  <a:moveTo>
                    <a:pt x="7938" y="0"/>
                  </a:moveTo>
                  <a:cubicBezTo>
                    <a:pt x="7938" y="0"/>
                    <a:pt x="0" y="6191"/>
                    <a:pt x="39" y="19295"/>
                  </a:cubicBezTo>
                  <a:cubicBezTo>
                    <a:pt x="39" y="19295"/>
                    <a:pt x="96" y="19299"/>
                    <a:pt x="188" y="19299"/>
                  </a:cubicBezTo>
                  <a:cubicBezTo>
                    <a:pt x="523" y="19299"/>
                    <a:pt x="1311" y="19247"/>
                    <a:pt x="1368" y="18763"/>
                  </a:cubicBezTo>
                  <a:cubicBezTo>
                    <a:pt x="2583" y="8374"/>
                    <a:pt x="6969" y="3191"/>
                    <a:pt x="7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40" name="Google Shape;836;p36">
              <a:extLst>
                <a:ext uri="{FF2B5EF4-FFF2-40B4-BE49-F238E27FC236}">
                  <a16:creationId xmlns:a16="http://schemas.microsoft.com/office/drawing/2014/main" id="{0C907F57-4292-0100-3A97-05E6C5476F34}"/>
                </a:ext>
              </a:extLst>
            </p:cNvPr>
            <p:cNvSpPr/>
            <p:nvPr/>
          </p:nvSpPr>
          <p:spPr>
            <a:xfrm>
              <a:off x="8362775" y="810650"/>
              <a:ext cx="31650" cy="253225"/>
            </a:xfrm>
            <a:custGeom>
              <a:avLst/>
              <a:gdLst/>
              <a:ahLst/>
              <a:cxnLst/>
              <a:rect l="l" t="t" r="r" b="b"/>
              <a:pathLst>
                <a:path w="1266" h="10129" extrusionOk="0">
                  <a:moveTo>
                    <a:pt x="610" y="1"/>
                  </a:moveTo>
                  <a:cubicBezTo>
                    <a:pt x="272" y="1"/>
                    <a:pt x="0" y="273"/>
                    <a:pt x="0" y="611"/>
                  </a:cubicBezTo>
                  <a:lnTo>
                    <a:pt x="0" y="9519"/>
                  </a:lnTo>
                  <a:cubicBezTo>
                    <a:pt x="0" y="9857"/>
                    <a:pt x="272" y="10129"/>
                    <a:pt x="610" y="10129"/>
                  </a:cubicBezTo>
                  <a:lnTo>
                    <a:pt x="656" y="10129"/>
                  </a:lnTo>
                  <a:cubicBezTo>
                    <a:pt x="994" y="10129"/>
                    <a:pt x="1266" y="9857"/>
                    <a:pt x="1266" y="9519"/>
                  </a:cubicBezTo>
                  <a:lnTo>
                    <a:pt x="1266" y="611"/>
                  </a:lnTo>
                  <a:cubicBezTo>
                    <a:pt x="1266" y="273"/>
                    <a:pt x="994" y="1"/>
                    <a:pt x="6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41" name="Google Shape;837;p36">
              <a:extLst>
                <a:ext uri="{FF2B5EF4-FFF2-40B4-BE49-F238E27FC236}">
                  <a16:creationId xmlns:a16="http://schemas.microsoft.com/office/drawing/2014/main" id="{D77D43C9-F575-1E26-8891-47C9BA16F63F}"/>
                </a:ext>
              </a:extLst>
            </p:cNvPr>
            <p:cNvSpPr/>
            <p:nvPr/>
          </p:nvSpPr>
          <p:spPr>
            <a:xfrm>
              <a:off x="8339025" y="1111325"/>
              <a:ext cx="411500" cy="55425"/>
            </a:xfrm>
            <a:custGeom>
              <a:avLst/>
              <a:gdLst/>
              <a:ahLst/>
              <a:cxnLst/>
              <a:rect l="l" t="t" r="r" b="b"/>
              <a:pathLst>
                <a:path w="16460" h="2217" extrusionOk="0">
                  <a:moveTo>
                    <a:pt x="1066" y="1"/>
                  </a:moveTo>
                  <a:cubicBezTo>
                    <a:pt x="478" y="1"/>
                    <a:pt x="1" y="478"/>
                    <a:pt x="1" y="1068"/>
                  </a:cubicBezTo>
                  <a:lnTo>
                    <a:pt x="1" y="1150"/>
                  </a:lnTo>
                  <a:cubicBezTo>
                    <a:pt x="1" y="1739"/>
                    <a:pt x="478" y="2216"/>
                    <a:pt x="1066" y="2216"/>
                  </a:cubicBezTo>
                  <a:lnTo>
                    <a:pt x="15392" y="2216"/>
                  </a:lnTo>
                  <a:cubicBezTo>
                    <a:pt x="15982" y="2216"/>
                    <a:pt x="16459" y="1739"/>
                    <a:pt x="16459" y="1150"/>
                  </a:cubicBezTo>
                  <a:lnTo>
                    <a:pt x="16459" y="1068"/>
                  </a:lnTo>
                  <a:cubicBezTo>
                    <a:pt x="16459" y="478"/>
                    <a:pt x="15982" y="1"/>
                    <a:pt x="153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42" name="Google Shape;838;p36">
              <a:extLst>
                <a:ext uri="{FF2B5EF4-FFF2-40B4-BE49-F238E27FC236}">
                  <a16:creationId xmlns:a16="http://schemas.microsoft.com/office/drawing/2014/main" id="{7D4C346E-CC4E-DEA4-F3AA-0E33388A6D34}"/>
                </a:ext>
              </a:extLst>
            </p:cNvPr>
            <p:cNvSpPr/>
            <p:nvPr/>
          </p:nvSpPr>
          <p:spPr>
            <a:xfrm>
              <a:off x="8565475" y="-92050"/>
              <a:ext cx="632400" cy="301350"/>
            </a:xfrm>
            <a:custGeom>
              <a:avLst/>
              <a:gdLst/>
              <a:ahLst/>
              <a:cxnLst/>
              <a:rect l="l" t="t" r="r" b="b"/>
              <a:pathLst>
                <a:path w="25296" h="12054" extrusionOk="0">
                  <a:moveTo>
                    <a:pt x="24514" y="1"/>
                  </a:moveTo>
                  <a:cubicBezTo>
                    <a:pt x="2439" y="1"/>
                    <a:pt x="1" y="12054"/>
                    <a:pt x="1" y="12054"/>
                  </a:cubicBezTo>
                  <a:lnTo>
                    <a:pt x="22675" y="12054"/>
                  </a:lnTo>
                  <a:cubicBezTo>
                    <a:pt x="23587" y="12054"/>
                    <a:pt x="24328" y="10471"/>
                    <a:pt x="24328" y="10471"/>
                  </a:cubicBezTo>
                  <a:cubicBezTo>
                    <a:pt x="25296" y="8819"/>
                    <a:pt x="24670" y="1"/>
                    <a:pt x="24670" y="1"/>
                  </a:cubicBezTo>
                  <a:cubicBezTo>
                    <a:pt x="24618" y="1"/>
                    <a:pt x="24566" y="1"/>
                    <a:pt x="24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43" name="Google Shape;839;p36">
              <a:extLst>
                <a:ext uri="{FF2B5EF4-FFF2-40B4-BE49-F238E27FC236}">
                  <a16:creationId xmlns:a16="http://schemas.microsoft.com/office/drawing/2014/main" id="{CF013EE1-8C4B-31D2-8034-EE11A5705366}"/>
                </a:ext>
              </a:extLst>
            </p:cNvPr>
            <p:cNvSpPr/>
            <p:nvPr/>
          </p:nvSpPr>
          <p:spPr>
            <a:xfrm>
              <a:off x="8800525" y="958275"/>
              <a:ext cx="390250" cy="390275"/>
            </a:xfrm>
            <a:custGeom>
              <a:avLst/>
              <a:gdLst/>
              <a:ahLst/>
              <a:cxnLst/>
              <a:rect l="l" t="t" r="r" b="b"/>
              <a:pathLst>
                <a:path w="15610" h="15611" extrusionOk="0">
                  <a:moveTo>
                    <a:pt x="7804" y="0"/>
                  </a:moveTo>
                  <a:cubicBezTo>
                    <a:pt x="3495" y="0"/>
                    <a:pt x="0" y="3495"/>
                    <a:pt x="0" y="7806"/>
                  </a:cubicBezTo>
                  <a:cubicBezTo>
                    <a:pt x="0" y="12115"/>
                    <a:pt x="3495" y="15610"/>
                    <a:pt x="7804" y="15610"/>
                  </a:cubicBezTo>
                  <a:cubicBezTo>
                    <a:pt x="12115" y="15610"/>
                    <a:pt x="15610" y="12115"/>
                    <a:pt x="15610" y="7806"/>
                  </a:cubicBezTo>
                  <a:cubicBezTo>
                    <a:pt x="15610" y="3495"/>
                    <a:pt x="12115" y="0"/>
                    <a:pt x="7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44" name="Google Shape;840;p36">
              <a:extLst>
                <a:ext uri="{FF2B5EF4-FFF2-40B4-BE49-F238E27FC236}">
                  <a16:creationId xmlns:a16="http://schemas.microsoft.com/office/drawing/2014/main" id="{78F0E47F-8869-87C0-38C0-F619440908B5}"/>
                </a:ext>
              </a:extLst>
            </p:cNvPr>
            <p:cNvSpPr/>
            <p:nvPr/>
          </p:nvSpPr>
          <p:spPr>
            <a:xfrm>
              <a:off x="8868850" y="1026625"/>
              <a:ext cx="253550" cy="253550"/>
            </a:xfrm>
            <a:custGeom>
              <a:avLst/>
              <a:gdLst/>
              <a:ahLst/>
              <a:cxnLst/>
              <a:rect l="l" t="t" r="r" b="b"/>
              <a:pathLst>
                <a:path w="10142" h="10142" extrusionOk="0">
                  <a:moveTo>
                    <a:pt x="5071" y="1"/>
                  </a:moveTo>
                  <a:cubicBezTo>
                    <a:pt x="2270" y="1"/>
                    <a:pt x="0" y="2272"/>
                    <a:pt x="0" y="5072"/>
                  </a:cubicBezTo>
                  <a:cubicBezTo>
                    <a:pt x="0" y="7872"/>
                    <a:pt x="2271" y="10142"/>
                    <a:pt x="5071" y="10142"/>
                  </a:cubicBezTo>
                  <a:cubicBezTo>
                    <a:pt x="7872" y="10142"/>
                    <a:pt x="10141" y="7872"/>
                    <a:pt x="10141" y="5072"/>
                  </a:cubicBezTo>
                  <a:cubicBezTo>
                    <a:pt x="10141" y="2271"/>
                    <a:pt x="7872" y="1"/>
                    <a:pt x="50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45" name="Google Shape;841;p36">
              <a:extLst>
                <a:ext uri="{FF2B5EF4-FFF2-40B4-BE49-F238E27FC236}">
                  <a16:creationId xmlns:a16="http://schemas.microsoft.com/office/drawing/2014/main" id="{64F0A8D2-615C-1DF6-45B7-892187A323E7}"/>
                </a:ext>
              </a:extLst>
            </p:cNvPr>
            <p:cNvSpPr/>
            <p:nvPr/>
          </p:nvSpPr>
          <p:spPr>
            <a:xfrm>
              <a:off x="8955675" y="1116375"/>
              <a:ext cx="77000" cy="74075"/>
            </a:xfrm>
            <a:custGeom>
              <a:avLst/>
              <a:gdLst/>
              <a:ahLst/>
              <a:cxnLst/>
              <a:rect l="l" t="t" r="r" b="b"/>
              <a:pathLst>
                <a:path w="3080" h="2963" extrusionOk="0">
                  <a:moveTo>
                    <a:pt x="1598" y="0"/>
                  </a:moveTo>
                  <a:cubicBezTo>
                    <a:pt x="1000" y="0"/>
                    <a:pt x="459" y="361"/>
                    <a:pt x="230" y="914"/>
                  </a:cubicBezTo>
                  <a:cubicBezTo>
                    <a:pt x="1" y="1468"/>
                    <a:pt x="128" y="2104"/>
                    <a:pt x="551" y="2528"/>
                  </a:cubicBezTo>
                  <a:cubicBezTo>
                    <a:pt x="835" y="2811"/>
                    <a:pt x="1213" y="2962"/>
                    <a:pt x="1599" y="2962"/>
                  </a:cubicBezTo>
                  <a:cubicBezTo>
                    <a:pt x="1790" y="2962"/>
                    <a:pt x="1982" y="2925"/>
                    <a:pt x="2165" y="2850"/>
                  </a:cubicBezTo>
                  <a:cubicBezTo>
                    <a:pt x="2719" y="2620"/>
                    <a:pt x="3079" y="2081"/>
                    <a:pt x="3079" y="1482"/>
                  </a:cubicBezTo>
                  <a:cubicBezTo>
                    <a:pt x="3079" y="663"/>
                    <a:pt x="2417" y="0"/>
                    <a:pt x="1598" y="0"/>
                  </a:cubicBezTo>
                  <a:close/>
                </a:path>
              </a:pathLst>
            </a:custGeom>
            <a:solidFill>
              <a:schemeClr val="accent1"/>
            </a:solidFill>
            <a:ln w="7900" cap="flat" cmpd="sng">
              <a:solidFill>
                <a:schemeClr val="accent2"/>
              </a:solidFill>
              <a:prstDash val="solid"/>
              <a:miter lim="107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46" name="Google Shape;842;p36">
              <a:extLst>
                <a:ext uri="{FF2B5EF4-FFF2-40B4-BE49-F238E27FC236}">
                  <a16:creationId xmlns:a16="http://schemas.microsoft.com/office/drawing/2014/main" id="{1250E8E0-3D58-D0B6-7953-158E9EBF6A2D}"/>
                </a:ext>
              </a:extLst>
            </p:cNvPr>
            <p:cNvSpPr/>
            <p:nvPr/>
          </p:nvSpPr>
          <p:spPr>
            <a:xfrm>
              <a:off x="8964125" y="1048025"/>
              <a:ext cx="63325" cy="15850"/>
            </a:xfrm>
            <a:custGeom>
              <a:avLst/>
              <a:gdLst/>
              <a:ahLst/>
              <a:cxnLst/>
              <a:rect l="l" t="t" r="r" b="b"/>
              <a:pathLst>
                <a:path w="2533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533" y="634"/>
                  </a:lnTo>
                  <a:lnTo>
                    <a:pt x="2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47" name="Google Shape;843;p36">
              <a:extLst>
                <a:ext uri="{FF2B5EF4-FFF2-40B4-BE49-F238E27FC236}">
                  <a16:creationId xmlns:a16="http://schemas.microsoft.com/office/drawing/2014/main" id="{423BBBB6-231D-CABC-473E-575EF97E7738}"/>
                </a:ext>
              </a:extLst>
            </p:cNvPr>
            <p:cNvSpPr/>
            <p:nvPr/>
          </p:nvSpPr>
          <p:spPr>
            <a:xfrm>
              <a:off x="8964125" y="1245850"/>
              <a:ext cx="63325" cy="15850"/>
            </a:xfrm>
            <a:custGeom>
              <a:avLst/>
              <a:gdLst/>
              <a:ahLst/>
              <a:cxnLst/>
              <a:rect l="l" t="t" r="r" b="b"/>
              <a:pathLst>
                <a:path w="2533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533" y="634"/>
                  </a:lnTo>
                  <a:lnTo>
                    <a:pt x="2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48" name="Google Shape;844;p36">
              <a:extLst>
                <a:ext uri="{FF2B5EF4-FFF2-40B4-BE49-F238E27FC236}">
                  <a16:creationId xmlns:a16="http://schemas.microsoft.com/office/drawing/2014/main" id="{C1B35CE1-6315-90F5-11F4-F1CA1AF8A607}"/>
                </a:ext>
              </a:extLst>
            </p:cNvPr>
            <p:cNvSpPr/>
            <p:nvPr/>
          </p:nvSpPr>
          <p:spPr>
            <a:xfrm>
              <a:off x="9074900" y="1127175"/>
              <a:ext cx="15850" cy="55400"/>
            </a:xfrm>
            <a:custGeom>
              <a:avLst/>
              <a:gdLst/>
              <a:ahLst/>
              <a:cxnLst/>
              <a:rect l="l" t="t" r="r" b="b"/>
              <a:pathLst>
                <a:path w="634" h="2216" extrusionOk="0">
                  <a:moveTo>
                    <a:pt x="0" y="0"/>
                  </a:moveTo>
                  <a:lnTo>
                    <a:pt x="0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49" name="Google Shape;845;p36">
              <a:extLst>
                <a:ext uri="{FF2B5EF4-FFF2-40B4-BE49-F238E27FC236}">
                  <a16:creationId xmlns:a16="http://schemas.microsoft.com/office/drawing/2014/main" id="{A59C9178-005A-F7CF-3425-308BA1D69A94}"/>
                </a:ext>
              </a:extLst>
            </p:cNvPr>
            <p:cNvSpPr/>
            <p:nvPr/>
          </p:nvSpPr>
          <p:spPr>
            <a:xfrm>
              <a:off x="8892900" y="1127175"/>
              <a:ext cx="15875" cy="55400"/>
            </a:xfrm>
            <a:custGeom>
              <a:avLst/>
              <a:gdLst/>
              <a:ahLst/>
              <a:cxnLst/>
              <a:rect l="l" t="t" r="r" b="b"/>
              <a:pathLst>
                <a:path w="635" h="2216" extrusionOk="0">
                  <a:moveTo>
                    <a:pt x="1" y="0"/>
                  </a:moveTo>
                  <a:lnTo>
                    <a:pt x="1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50" name="Google Shape;846;p36">
              <a:extLst>
                <a:ext uri="{FF2B5EF4-FFF2-40B4-BE49-F238E27FC236}">
                  <a16:creationId xmlns:a16="http://schemas.microsoft.com/office/drawing/2014/main" id="{214A3958-C146-F9CE-7643-A8A182DFBDAD}"/>
                </a:ext>
              </a:extLst>
            </p:cNvPr>
            <p:cNvSpPr/>
            <p:nvPr/>
          </p:nvSpPr>
          <p:spPr>
            <a:xfrm>
              <a:off x="9478450" y="1055950"/>
              <a:ext cx="862500" cy="55400"/>
            </a:xfrm>
            <a:custGeom>
              <a:avLst/>
              <a:gdLst/>
              <a:ahLst/>
              <a:cxnLst/>
              <a:rect l="l" t="t" r="r" b="b"/>
              <a:pathLst>
                <a:path w="34500" h="2216" extrusionOk="0">
                  <a:moveTo>
                    <a:pt x="1" y="1"/>
                  </a:moveTo>
                  <a:lnTo>
                    <a:pt x="1" y="2216"/>
                  </a:lnTo>
                  <a:lnTo>
                    <a:pt x="34500" y="2216"/>
                  </a:lnTo>
                  <a:lnTo>
                    <a:pt x="345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51" name="Google Shape;847;p36">
              <a:extLst>
                <a:ext uri="{FF2B5EF4-FFF2-40B4-BE49-F238E27FC236}">
                  <a16:creationId xmlns:a16="http://schemas.microsoft.com/office/drawing/2014/main" id="{23A45268-0BFF-8386-AB04-86F1236A4E52}"/>
                </a:ext>
              </a:extLst>
            </p:cNvPr>
            <p:cNvSpPr/>
            <p:nvPr/>
          </p:nvSpPr>
          <p:spPr>
            <a:xfrm>
              <a:off x="10293150" y="958275"/>
              <a:ext cx="390250" cy="390275"/>
            </a:xfrm>
            <a:custGeom>
              <a:avLst/>
              <a:gdLst/>
              <a:ahLst/>
              <a:cxnLst/>
              <a:rect l="l" t="t" r="r" b="b"/>
              <a:pathLst>
                <a:path w="15610" h="15611" extrusionOk="0">
                  <a:moveTo>
                    <a:pt x="7805" y="0"/>
                  </a:moveTo>
                  <a:cubicBezTo>
                    <a:pt x="3495" y="0"/>
                    <a:pt x="0" y="3495"/>
                    <a:pt x="0" y="7806"/>
                  </a:cubicBezTo>
                  <a:cubicBezTo>
                    <a:pt x="0" y="12115"/>
                    <a:pt x="3495" y="15610"/>
                    <a:pt x="7805" y="15610"/>
                  </a:cubicBezTo>
                  <a:cubicBezTo>
                    <a:pt x="12115" y="15610"/>
                    <a:pt x="15610" y="12115"/>
                    <a:pt x="15610" y="7806"/>
                  </a:cubicBezTo>
                  <a:cubicBezTo>
                    <a:pt x="15610" y="3495"/>
                    <a:pt x="12115" y="0"/>
                    <a:pt x="7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52" name="Google Shape;848;p36">
              <a:extLst>
                <a:ext uri="{FF2B5EF4-FFF2-40B4-BE49-F238E27FC236}">
                  <a16:creationId xmlns:a16="http://schemas.microsoft.com/office/drawing/2014/main" id="{684C5A63-AAE2-827C-E257-EC065569B925}"/>
                </a:ext>
              </a:extLst>
            </p:cNvPr>
            <p:cNvSpPr/>
            <p:nvPr/>
          </p:nvSpPr>
          <p:spPr>
            <a:xfrm>
              <a:off x="10361525" y="1026625"/>
              <a:ext cx="253525" cy="253550"/>
            </a:xfrm>
            <a:custGeom>
              <a:avLst/>
              <a:gdLst/>
              <a:ahLst/>
              <a:cxnLst/>
              <a:rect l="l" t="t" r="r" b="b"/>
              <a:pathLst>
                <a:path w="10141" h="10142" extrusionOk="0">
                  <a:moveTo>
                    <a:pt x="5070" y="1"/>
                  </a:moveTo>
                  <a:cubicBezTo>
                    <a:pt x="2270" y="1"/>
                    <a:pt x="1" y="2272"/>
                    <a:pt x="1" y="5072"/>
                  </a:cubicBezTo>
                  <a:cubicBezTo>
                    <a:pt x="1" y="7872"/>
                    <a:pt x="2270" y="10142"/>
                    <a:pt x="5070" y="10142"/>
                  </a:cubicBezTo>
                  <a:cubicBezTo>
                    <a:pt x="7870" y="10142"/>
                    <a:pt x="10140" y="7872"/>
                    <a:pt x="10140" y="5072"/>
                  </a:cubicBezTo>
                  <a:cubicBezTo>
                    <a:pt x="10140" y="2271"/>
                    <a:pt x="7870" y="1"/>
                    <a:pt x="5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53" name="Google Shape;849;p36">
              <a:extLst>
                <a:ext uri="{FF2B5EF4-FFF2-40B4-BE49-F238E27FC236}">
                  <a16:creationId xmlns:a16="http://schemas.microsoft.com/office/drawing/2014/main" id="{51F94E31-9A52-C90E-1F0D-4BC01F8E8446}"/>
                </a:ext>
              </a:extLst>
            </p:cNvPr>
            <p:cNvSpPr/>
            <p:nvPr/>
          </p:nvSpPr>
          <p:spPr>
            <a:xfrm>
              <a:off x="10448325" y="1116375"/>
              <a:ext cx="77000" cy="74075"/>
            </a:xfrm>
            <a:custGeom>
              <a:avLst/>
              <a:gdLst/>
              <a:ahLst/>
              <a:cxnLst/>
              <a:rect l="l" t="t" r="r" b="b"/>
              <a:pathLst>
                <a:path w="3080" h="2963" extrusionOk="0">
                  <a:moveTo>
                    <a:pt x="1598" y="0"/>
                  </a:moveTo>
                  <a:cubicBezTo>
                    <a:pt x="1000" y="0"/>
                    <a:pt x="459" y="360"/>
                    <a:pt x="230" y="914"/>
                  </a:cubicBezTo>
                  <a:cubicBezTo>
                    <a:pt x="1" y="1468"/>
                    <a:pt x="126" y="2104"/>
                    <a:pt x="550" y="2529"/>
                  </a:cubicBezTo>
                  <a:cubicBezTo>
                    <a:pt x="833" y="2812"/>
                    <a:pt x="1212" y="2963"/>
                    <a:pt x="1597" y="2963"/>
                  </a:cubicBezTo>
                  <a:cubicBezTo>
                    <a:pt x="1789" y="2963"/>
                    <a:pt x="1982" y="2926"/>
                    <a:pt x="2165" y="2850"/>
                  </a:cubicBezTo>
                  <a:cubicBezTo>
                    <a:pt x="2719" y="2620"/>
                    <a:pt x="3079" y="2081"/>
                    <a:pt x="3079" y="1482"/>
                  </a:cubicBezTo>
                  <a:cubicBezTo>
                    <a:pt x="3079" y="663"/>
                    <a:pt x="2417" y="0"/>
                    <a:pt x="1598" y="0"/>
                  </a:cubicBezTo>
                  <a:close/>
                </a:path>
              </a:pathLst>
            </a:custGeom>
            <a:solidFill>
              <a:schemeClr val="accent1"/>
            </a:solidFill>
            <a:ln w="7900" cap="flat" cmpd="sng">
              <a:solidFill>
                <a:schemeClr val="accent2"/>
              </a:solidFill>
              <a:prstDash val="solid"/>
              <a:miter lim="107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54" name="Google Shape;850;p36">
              <a:extLst>
                <a:ext uri="{FF2B5EF4-FFF2-40B4-BE49-F238E27FC236}">
                  <a16:creationId xmlns:a16="http://schemas.microsoft.com/office/drawing/2014/main" id="{7122DB9F-BF26-3165-0007-5EC9736352C7}"/>
                </a:ext>
              </a:extLst>
            </p:cNvPr>
            <p:cNvSpPr/>
            <p:nvPr/>
          </p:nvSpPr>
          <p:spPr>
            <a:xfrm>
              <a:off x="10459625" y="1048025"/>
              <a:ext cx="55425" cy="15850"/>
            </a:xfrm>
            <a:custGeom>
              <a:avLst/>
              <a:gdLst/>
              <a:ahLst/>
              <a:cxnLst/>
              <a:rect l="l" t="t" r="r" b="b"/>
              <a:pathLst>
                <a:path w="2217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216" y="634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55" name="Google Shape;851;p36">
              <a:extLst>
                <a:ext uri="{FF2B5EF4-FFF2-40B4-BE49-F238E27FC236}">
                  <a16:creationId xmlns:a16="http://schemas.microsoft.com/office/drawing/2014/main" id="{C9C910CA-990A-3816-70E5-2E0134DEACF0}"/>
                </a:ext>
              </a:extLst>
            </p:cNvPr>
            <p:cNvSpPr/>
            <p:nvPr/>
          </p:nvSpPr>
          <p:spPr>
            <a:xfrm>
              <a:off x="10459625" y="1245850"/>
              <a:ext cx="55425" cy="15850"/>
            </a:xfrm>
            <a:custGeom>
              <a:avLst/>
              <a:gdLst/>
              <a:ahLst/>
              <a:cxnLst/>
              <a:rect l="l" t="t" r="r" b="b"/>
              <a:pathLst>
                <a:path w="2217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216" y="634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56" name="Google Shape;852;p36">
              <a:extLst>
                <a:ext uri="{FF2B5EF4-FFF2-40B4-BE49-F238E27FC236}">
                  <a16:creationId xmlns:a16="http://schemas.microsoft.com/office/drawing/2014/main" id="{E165CEFB-CC8E-BBAB-D3B2-0B43D5099A20}"/>
                </a:ext>
              </a:extLst>
            </p:cNvPr>
            <p:cNvSpPr/>
            <p:nvPr/>
          </p:nvSpPr>
          <p:spPr>
            <a:xfrm>
              <a:off x="10570400" y="1127175"/>
              <a:ext cx="15850" cy="55400"/>
            </a:xfrm>
            <a:custGeom>
              <a:avLst/>
              <a:gdLst/>
              <a:ahLst/>
              <a:cxnLst/>
              <a:rect l="l" t="t" r="r" b="b"/>
              <a:pathLst>
                <a:path w="634" h="2216" extrusionOk="0">
                  <a:moveTo>
                    <a:pt x="0" y="0"/>
                  </a:moveTo>
                  <a:lnTo>
                    <a:pt x="0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57" name="Google Shape;853;p36">
              <a:extLst>
                <a:ext uri="{FF2B5EF4-FFF2-40B4-BE49-F238E27FC236}">
                  <a16:creationId xmlns:a16="http://schemas.microsoft.com/office/drawing/2014/main" id="{67AEDB59-9ADB-D701-C070-560FD813D916}"/>
                </a:ext>
              </a:extLst>
            </p:cNvPr>
            <p:cNvSpPr/>
            <p:nvPr/>
          </p:nvSpPr>
          <p:spPr>
            <a:xfrm>
              <a:off x="10388400" y="1127175"/>
              <a:ext cx="15875" cy="55400"/>
            </a:xfrm>
            <a:custGeom>
              <a:avLst/>
              <a:gdLst/>
              <a:ahLst/>
              <a:cxnLst/>
              <a:rect l="l" t="t" r="r" b="b"/>
              <a:pathLst>
                <a:path w="635" h="2216" extrusionOk="0">
                  <a:moveTo>
                    <a:pt x="1" y="0"/>
                  </a:moveTo>
                  <a:lnTo>
                    <a:pt x="1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58" name="Google Shape;854;p36">
              <a:extLst>
                <a:ext uri="{FF2B5EF4-FFF2-40B4-BE49-F238E27FC236}">
                  <a16:creationId xmlns:a16="http://schemas.microsoft.com/office/drawing/2014/main" id="{E0F77D1F-7C16-327A-2D56-598A6AB597DC}"/>
                </a:ext>
              </a:extLst>
            </p:cNvPr>
            <p:cNvSpPr/>
            <p:nvPr/>
          </p:nvSpPr>
          <p:spPr>
            <a:xfrm>
              <a:off x="8469600" y="270325"/>
              <a:ext cx="424850" cy="685125"/>
            </a:xfrm>
            <a:custGeom>
              <a:avLst/>
              <a:gdLst/>
              <a:ahLst/>
              <a:cxnLst/>
              <a:rect l="l" t="t" r="r" b="b"/>
              <a:pathLst>
                <a:path w="16994" h="27405" fill="none" extrusionOk="0">
                  <a:moveTo>
                    <a:pt x="5979" y="1"/>
                  </a:moveTo>
                  <a:cubicBezTo>
                    <a:pt x="5979" y="1"/>
                    <a:pt x="0" y="8794"/>
                    <a:pt x="317" y="17533"/>
                  </a:cubicBezTo>
                  <a:lnTo>
                    <a:pt x="317" y="27404"/>
                  </a:lnTo>
                  <a:lnTo>
                    <a:pt x="9778" y="27390"/>
                  </a:lnTo>
                  <a:cubicBezTo>
                    <a:pt x="9778" y="27390"/>
                    <a:pt x="11485" y="23834"/>
                    <a:pt x="16993" y="23834"/>
                  </a:cubicBezTo>
                </a:path>
              </a:pathLst>
            </a:custGeom>
            <a:noFill/>
            <a:ln w="79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59" name="Google Shape;855;p36">
              <a:extLst>
                <a:ext uri="{FF2B5EF4-FFF2-40B4-BE49-F238E27FC236}">
                  <a16:creationId xmlns:a16="http://schemas.microsoft.com/office/drawing/2014/main" id="{1F1AB02E-50A6-C7A7-E428-008828620D77}"/>
                </a:ext>
              </a:extLst>
            </p:cNvPr>
            <p:cNvSpPr/>
            <p:nvPr/>
          </p:nvSpPr>
          <p:spPr>
            <a:xfrm>
              <a:off x="8521025" y="715700"/>
              <a:ext cx="102900" cy="31675"/>
            </a:xfrm>
            <a:custGeom>
              <a:avLst/>
              <a:gdLst/>
              <a:ahLst/>
              <a:cxnLst/>
              <a:rect l="l" t="t" r="r" b="b"/>
              <a:pathLst>
                <a:path w="4116" h="1267" extrusionOk="0">
                  <a:moveTo>
                    <a:pt x="568" y="1"/>
                  </a:moveTo>
                  <a:cubicBezTo>
                    <a:pt x="254" y="1"/>
                    <a:pt x="0" y="257"/>
                    <a:pt x="0" y="571"/>
                  </a:cubicBezTo>
                  <a:lnTo>
                    <a:pt x="0" y="697"/>
                  </a:lnTo>
                  <a:cubicBezTo>
                    <a:pt x="0" y="1012"/>
                    <a:pt x="255" y="1267"/>
                    <a:pt x="570" y="1267"/>
                  </a:cubicBezTo>
                  <a:lnTo>
                    <a:pt x="3546" y="1267"/>
                  </a:lnTo>
                  <a:cubicBezTo>
                    <a:pt x="3860" y="1267"/>
                    <a:pt x="4116" y="1012"/>
                    <a:pt x="4116" y="697"/>
                  </a:cubicBezTo>
                  <a:lnTo>
                    <a:pt x="4114" y="571"/>
                  </a:lnTo>
                  <a:cubicBezTo>
                    <a:pt x="4114" y="256"/>
                    <a:pt x="3860" y="1"/>
                    <a:pt x="3545" y="1"/>
                  </a:cubicBezTo>
                  <a:lnTo>
                    <a:pt x="570" y="1"/>
                  </a:lnTo>
                  <a:cubicBezTo>
                    <a:pt x="570" y="1"/>
                    <a:pt x="569" y="1"/>
                    <a:pt x="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60" name="Google Shape;856;p36">
              <a:extLst>
                <a:ext uri="{FF2B5EF4-FFF2-40B4-BE49-F238E27FC236}">
                  <a16:creationId xmlns:a16="http://schemas.microsoft.com/office/drawing/2014/main" id="{1E242F0E-565F-A4B6-210C-C94D0369AC3A}"/>
                </a:ext>
              </a:extLst>
            </p:cNvPr>
            <p:cNvSpPr/>
            <p:nvPr/>
          </p:nvSpPr>
          <p:spPr>
            <a:xfrm>
              <a:off x="9288550" y="1032225"/>
              <a:ext cx="292775" cy="126600"/>
            </a:xfrm>
            <a:custGeom>
              <a:avLst/>
              <a:gdLst/>
              <a:ahLst/>
              <a:cxnLst/>
              <a:rect l="l" t="t" r="r" b="b"/>
              <a:pathLst>
                <a:path w="11711" h="5064" extrusionOk="0">
                  <a:moveTo>
                    <a:pt x="1" y="0"/>
                  </a:moveTo>
                  <a:lnTo>
                    <a:pt x="1" y="5064"/>
                  </a:lnTo>
                  <a:lnTo>
                    <a:pt x="11711" y="5064"/>
                  </a:lnTo>
                  <a:lnTo>
                    <a:pt x="117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61" name="Google Shape;857;p36">
              <a:extLst>
                <a:ext uri="{FF2B5EF4-FFF2-40B4-BE49-F238E27FC236}">
                  <a16:creationId xmlns:a16="http://schemas.microsoft.com/office/drawing/2014/main" id="{BE410356-F9F3-C8D8-10C7-649B3C2622CB}"/>
                </a:ext>
              </a:extLst>
            </p:cNvPr>
            <p:cNvSpPr/>
            <p:nvPr/>
          </p:nvSpPr>
          <p:spPr>
            <a:xfrm>
              <a:off x="10993900" y="897700"/>
              <a:ext cx="185800" cy="166175"/>
            </a:xfrm>
            <a:custGeom>
              <a:avLst/>
              <a:gdLst/>
              <a:ahLst/>
              <a:cxnLst/>
              <a:rect l="l" t="t" r="r" b="b"/>
              <a:pathLst>
                <a:path w="7432" h="6647" extrusionOk="0">
                  <a:moveTo>
                    <a:pt x="0" y="1"/>
                  </a:moveTo>
                  <a:lnTo>
                    <a:pt x="2279" y="6647"/>
                  </a:lnTo>
                  <a:lnTo>
                    <a:pt x="7432" y="6647"/>
                  </a:lnTo>
                  <a:lnTo>
                    <a:pt x="74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62" name="Google Shape;858;p36">
              <a:extLst>
                <a:ext uri="{FF2B5EF4-FFF2-40B4-BE49-F238E27FC236}">
                  <a16:creationId xmlns:a16="http://schemas.microsoft.com/office/drawing/2014/main" id="{BD8AA26A-B26B-6B0D-5BB3-0C99FF65EA30}"/>
                </a:ext>
              </a:extLst>
            </p:cNvPr>
            <p:cNvSpPr/>
            <p:nvPr/>
          </p:nvSpPr>
          <p:spPr>
            <a:xfrm>
              <a:off x="9304375" y="-225900"/>
              <a:ext cx="1875325" cy="1179000"/>
            </a:xfrm>
            <a:custGeom>
              <a:avLst/>
              <a:gdLst/>
              <a:ahLst/>
              <a:cxnLst/>
              <a:rect l="l" t="t" r="r" b="b"/>
              <a:pathLst>
                <a:path w="75013" h="47160" extrusionOk="0">
                  <a:moveTo>
                    <a:pt x="0" y="0"/>
                  </a:moveTo>
                  <a:lnTo>
                    <a:pt x="0" y="47160"/>
                  </a:lnTo>
                  <a:lnTo>
                    <a:pt x="75013" y="47160"/>
                  </a:lnTo>
                  <a:lnTo>
                    <a:pt x="75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63" name="Google Shape;859;p36">
              <a:extLst>
                <a:ext uri="{FF2B5EF4-FFF2-40B4-BE49-F238E27FC236}">
                  <a16:creationId xmlns:a16="http://schemas.microsoft.com/office/drawing/2014/main" id="{9BD91019-E9E6-FF78-06A9-F4F88100D99B}"/>
                </a:ext>
              </a:extLst>
            </p:cNvPr>
            <p:cNvSpPr/>
            <p:nvPr/>
          </p:nvSpPr>
          <p:spPr>
            <a:xfrm>
              <a:off x="9399350" y="-154700"/>
              <a:ext cx="482675" cy="1004950"/>
            </a:xfrm>
            <a:custGeom>
              <a:avLst/>
              <a:gdLst/>
              <a:ahLst/>
              <a:cxnLst/>
              <a:rect l="l" t="t" r="r" b="b"/>
              <a:pathLst>
                <a:path w="19307" h="40198" extrusionOk="0">
                  <a:moveTo>
                    <a:pt x="2279" y="0"/>
                  </a:moveTo>
                  <a:cubicBezTo>
                    <a:pt x="1019" y="0"/>
                    <a:pt x="0" y="1021"/>
                    <a:pt x="0" y="2279"/>
                  </a:cubicBezTo>
                  <a:lnTo>
                    <a:pt x="0" y="37919"/>
                  </a:lnTo>
                  <a:cubicBezTo>
                    <a:pt x="0" y="39177"/>
                    <a:pt x="1019" y="40198"/>
                    <a:pt x="2279" y="40198"/>
                  </a:cubicBezTo>
                  <a:lnTo>
                    <a:pt x="17027" y="40198"/>
                  </a:lnTo>
                  <a:cubicBezTo>
                    <a:pt x="18286" y="40198"/>
                    <a:pt x="19307" y="39177"/>
                    <a:pt x="19307" y="37919"/>
                  </a:cubicBezTo>
                  <a:lnTo>
                    <a:pt x="19307" y="2279"/>
                  </a:lnTo>
                  <a:cubicBezTo>
                    <a:pt x="19307" y="1021"/>
                    <a:pt x="18286" y="0"/>
                    <a:pt x="17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64" name="Google Shape;860;p36">
              <a:extLst>
                <a:ext uri="{FF2B5EF4-FFF2-40B4-BE49-F238E27FC236}">
                  <a16:creationId xmlns:a16="http://schemas.microsoft.com/office/drawing/2014/main" id="{45D94745-D980-0B00-CAA6-761F6C567474}"/>
                </a:ext>
              </a:extLst>
            </p:cNvPr>
            <p:cNvSpPr/>
            <p:nvPr/>
          </p:nvSpPr>
          <p:spPr>
            <a:xfrm>
              <a:off x="9976950" y="-154700"/>
              <a:ext cx="482700" cy="1004950"/>
            </a:xfrm>
            <a:custGeom>
              <a:avLst/>
              <a:gdLst/>
              <a:ahLst/>
              <a:cxnLst/>
              <a:rect l="l" t="t" r="r" b="b"/>
              <a:pathLst>
                <a:path w="19308" h="40198" extrusionOk="0">
                  <a:moveTo>
                    <a:pt x="2280" y="0"/>
                  </a:moveTo>
                  <a:cubicBezTo>
                    <a:pt x="1021" y="0"/>
                    <a:pt x="1" y="1021"/>
                    <a:pt x="1" y="2279"/>
                  </a:cubicBezTo>
                  <a:lnTo>
                    <a:pt x="1" y="37919"/>
                  </a:lnTo>
                  <a:cubicBezTo>
                    <a:pt x="1" y="39177"/>
                    <a:pt x="1021" y="40198"/>
                    <a:pt x="2280" y="40198"/>
                  </a:cubicBezTo>
                  <a:lnTo>
                    <a:pt x="17029" y="40198"/>
                  </a:lnTo>
                  <a:cubicBezTo>
                    <a:pt x="18287" y="40198"/>
                    <a:pt x="19307" y="39177"/>
                    <a:pt x="19307" y="37919"/>
                  </a:cubicBezTo>
                  <a:lnTo>
                    <a:pt x="19307" y="2279"/>
                  </a:lnTo>
                  <a:cubicBezTo>
                    <a:pt x="19307" y="1021"/>
                    <a:pt x="18287" y="0"/>
                    <a:pt x="17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65" name="Google Shape;861;p36">
              <a:extLst>
                <a:ext uri="{FF2B5EF4-FFF2-40B4-BE49-F238E27FC236}">
                  <a16:creationId xmlns:a16="http://schemas.microsoft.com/office/drawing/2014/main" id="{A2A27304-E07A-97C9-9C89-3C7372AEDD46}"/>
                </a:ext>
              </a:extLst>
            </p:cNvPr>
            <p:cNvSpPr/>
            <p:nvPr/>
          </p:nvSpPr>
          <p:spPr>
            <a:xfrm>
              <a:off x="10570400" y="-154700"/>
              <a:ext cx="482725" cy="1004950"/>
            </a:xfrm>
            <a:custGeom>
              <a:avLst/>
              <a:gdLst/>
              <a:ahLst/>
              <a:cxnLst/>
              <a:rect l="l" t="t" r="r" b="b"/>
              <a:pathLst>
                <a:path w="19309" h="40198" extrusionOk="0">
                  <a:moveTo>
                    <a:pt x="2279" y="0"/>
                  </a:moveTo>
                  <a:cubicBezTo>
                    <a:pt x="1021" y="0"/>
                    <a:pt x="0" y="1021"/>
                    <a:pt x="0" y="2279"/>
                  </a:cubicBezTo>
                  <a:lnTo>
                    <a:pt x="0" y="37919"/>
                  </a:lnTo>
                  <a:cubicBezTo>
                    <a:pt x="0" y="39177"/>
                    <a:pt x="1021" y="40198"/>
                    <a:pt x="2279" y="40198"/>
                  </a:cubicBezTo>
                  <a:lnTo>
                    <a:pt x="17029" y="40198"/>
                  </a:lnTo>
                  <a:cubicBezTo>
                    <a:pt x="18288" y="40198"/>
                    <a:pt x="19308" y="39177"/>
                    <a:pt x="19308" y="37919"/>
                  </a:cubicBezTo>
                  <a:lnTo>
                    <a:pt x="19308" y="2279"/>
                  </a:lnTo>
                  <a:cubicBezTo>
                    <a:pt x="19308" y="1021"/>
                    <a:pt x="18288" y="0"/>
                    <a:pt x="17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66" name="Google Shape;862;p36">
              <a:extLst>
                <a:ext uri="{FF2B5EF4-FFF2-40B4-BE49-F238E27FC236}">
                  <a16:creationId xmlns:a16="http://schemas.microsoft.com/office/drawing/2014/main" id="{83E25CE5-8F71-ED1C-E0AB-3D97F61ED503}"/>
                </a:ext>
              </a:extLst>
            </p:cNvPr>
            <p:cNvSpPr/>
            <p:nvPr/>
          </p:nvSpPr>
          <p:spPr>
            <a:xfrm>
              <a:off x="9367675" y="881875"/>
              <a:ext cx="1717075" cy="39600"/>
            </a:xfrm>
            <a:custGeom>
              <a:avLst/>
              <a:gdLst/>
              <a:ahLst/>
              <a:cxnLst/>
              <a:rect l="l" t="t" r="r" b="b"/>
              <a:pathLst>
                <a:path w="68683" h="1584" extrusionOk="0">
                  <a:moveTo>
                    <a:pt x="0" y="0"/>
                  </a:moveTo>
                  <a:lnTo>
                    <a:pt x="0" y="1583"/>
                  </a:lnTo>
                  <a:lnTo>
                    <a:pt x="68683" y="1583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67" name="Google Shape;863;p36">
              <a:extLst>
                <a:ext uri="{FF2B5EF4-FFF2-40B4-BE49-F238E27FC236}">
                  <a16:creationId xmlns:a16="http://schemas.microsoft.com/office/drawing/2014/main" id="{4F79C19F-716F-41E9-4130-482C2201099F}"/>
                </a:ext>
              </a:extLst>
            </p:cNvPr>
            <p:cNvSpPr/>
            <p:nvPr/>
          </p:nvSpPr>
          <p:spPr>
            <a:xfrm>
              <a:off x="9328125" y="-202175"/>
              <a:ext cx="79150" cy="31700"/>
            </a:xfrm>
            <a:custGeom>
              <a:avLst/>
              <a:gdLst/>
              <a:ahLst/>
              <a:cxnLst/>
              <a:rect l="l" t="t" r="r" b="b"/>
              <a:pathLst>
                <a:path w="3166" h="1268" extrusionOk="0">
                  <a:moveTo>
                    <a:pt x="608" y="0"/>
                  </a:moveTo>
                  <a:cubicBezTo>
                    <a:pt x="273" y="0"/>
                    <a:pt x="1" y="273"/>
                    <a:pt x="1" y="608"/>
                  </a:cubicBezTo>
                  <a:lnTo>
                    <a:pt x="1" y="659"/>
                  </a:lnTo>
                  <a:cubicBezTo>
                    <a:pt x="1" y="995"/>
                    <a:pt x="273" y="1267"/>
                    <a:pt x="608" y="1267"/>
                  </a:cubicBezTo>
                  <a:lnTo>
                    <a:pt x="2558" y="1267"/>
                  </a:lnTo>
                  <a:cubicBezTo>
                    <a:pt x="2893" y="1267"/>
                    <a:pt x="3165" y="995"/>
                    <a:pt x="3165" y="659"/>
                  </a:cubicBezTo>
                  <a:lnTo>
                    <a:pt x="3165" y="608"/>
                  </a:lnTo>
                  <a:cubicBezTo>
                    <a:pt x="3165" y="273"/>
                    <a:pt x="2893" y="0"/>
                    <a:pt x="2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68" name="Google Shape;864;p36">
              <a:extLst>
                <a:ext uri="{FF2B5EF4-FFF2-40B4-BE49-F238E27FC236}">
                  <a16:creationId xmlns:a16="http://schemas.microsoft.com/office/drawing/2014/main" id="{979863EC-DB9C-792E-BCDD-D2C19EDBA218}"/>
                </a:ext>
              </a:extLst>
            </p:cNvPr>
            <p:cNvSpPr/>
            <p:nvPr/>
          </p:nvSpPr>
          <p:spPr>
            <a:xfrm>
              <a:off x="11068900" y="-202175"/>
              <a:ext cx="79175" cy="31675"/>
            </a:xfrm>
            <a:custGeom>
              <a:avLst/>
              <a:gdLst/>
              <a:ahLst/>
              <a:cxnLst/>
              <a:rect l="l" t="t" r="r" b="b"/>
              <a:pathLst>
                <a:path w="3167" h="1267" extrusionOk="0">
                  <a:moveTo>
                    <a:pt x="608" y="0"/>
                  </a:moveTo>
                  <a:cubicBezTo>
                    <a:pt x="271" y="0"/>
                    <a:pt x="0" y="271"/>
                    <a:pt x="0" y="608"/>
                  </a:cubicBezTo>
                  <a:lnTo>
                    <a:pt x="0" y="659"/>
                  </a:lnTo>
                  <a:cubicBezTo>
                    <a:pt x="0" y="995"/>
                    <a:pt x="271" y="1266"/>
                    <a:pt x="608" y="1266"/>
                  </a:cubicBezTo>
                  <a:lnTo>
                    <a:pt x="2558" y="1266"/>
                  </a:lnTo>
                  <a:cubicBezTo>
                    <a:pt x="2895" y="1266"/>
                    <a:pt x="3166" y="995"/>
                    <a:pt x="3166" y="659"/>
                  </a:cubicBezTo>
                  <a:lnTo>
                    <a:pt x="3166" y="608"/>
                  </a:lnTo>
                  <a:cubicBezTo>
                    <a:pt x="3166" y="271"/>
                    <a:pt x="2895" y="0"/>
                    <a:pt x="2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69" name="Google Shape;865;p36">
              <a:extLst>
                <a:ext uri="{FF2B5EF4-FFF2-40B4-BE49-F238E27FC236}">
                  <a16:creationId xmlns:a16="http://schemas.microsoft.com/office/drawing/2014/main" id="{FE6781BA-F396-EE2B-88BD-C14A492C25BA}"/>
                </a:ext>
              </a:extLst>
            </p:cNvPr>
            <p:cNvSpPr/>
            <p:nvPr/>
          </p:nvSpPr>
          <p:spPr>
            <a:xfrm>
              <a:off x="9882000" y="1016400"/>
              <a:ext cx="237400" cy="71225"/>
            </a:xfrm>
            <a:custGeom>
              <a:avLst/>
              <a:gdLst/>
              <a:ahLst/>
              <a:cxnLst/>
              <a:rect l="l" t="t" r="r" b="b"/>
              <a:pathLst>
                <a:path w="9496" h="2849" extrusionOk="0">
                  <a:moveTo>
                    <a:pt x="1" y="0"/>
                  </a:moveTo>
                  <a:lnTo>
                    <a:pt x="1" y="2848"/>
                  </a:lnTo>
                  <a:lnTo>
                    <a:pt x="9495" y="2848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70" name="Google Shape;866;p36">
              <a:extLst>
                <a:ext uri="{FF2B5EF4-FFF2-40B4-BE49-F238E27FC236}">
                  <a16:creationId xmlns:a16="http://schemas.microsoft.com/office/drawing/2014/main" id="{EA8F2346-FD1A-AED2-9457-F9128D1BBBCB}"/>
                </a:ext>
              </a:extLst>
            </p:cNvPr>
            <p:cNvSpPr/>
            <p:nvPr/>
          </p:nvSpPr>
          <p:spPr>
            <a:xfrm>
              <a:off x="9882000" y="1087600"/>
              <a:ext cx="237400" cy="71225"/>
            </a:xfrm>
            <a:custGeom>
              <a:avLst/>
              <a:gdLst/>
              <a:ahLst/>
              <a:cxnLst/>
              <a:rect l="l" t="t" r="r" b="b"/>
              <a:pathLst>
                <a:path w="9496" h="2849" extrusionOk="0">
                  <a:moveTo>
                    <a:pt x="1" y="0"/>
                  </a:moveTo>
                  <a:lnTo>
                    <a:pt x="1" y="2849"/>
                  </a:lnTo>
                  <a:lnTo>
                    <a:pt x="9495" y="2849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71" name="Google Shape;867;p36">
              <a:extLst>
                <a:ext uri="{FF2B5EF4-FFF2-40B4-BE49-F238E27FC236}">
                  <a16:creationId xmlns:a16="http://schemas.microsoft.com/office/drawing/2014/main" id="{923E15F1-55B7-7023-D131-6AE9CA410677}"/>
                </a:ext>
              </a:extLst>
            </p:cNvPr>
            <p:cNvSpPr/>
            <p:nvPr/>
          </p:nvSpPr>
          <p:spPr>
            <a:xfrm>
              <a:off x="11061000" y="992650"/>
              <a:ext cx="102875" cy="31675"/>
            </a:xfrm>
            <a:custGeom>
              <a:avLst/>
              <a:gdLst/>
              <a:ahLst/>
              <a:cxnLst/>
              <a:rect l="l" t="t" r="r" b="b"/>
              <a:pathLst>
                <a:path w="4115" h="1267" extrusionOk="0">
                  <a:moveTo>
                    <a:pt x="609" y="1"/>
                  </a:moveTo>
                  <a:cubicBezTo>
                    <a:pt x="272" y="1"/>
                    <a:pt x="0" y="273"/>
                    <a:pt x="0" y="609"/>
                  </a:cubicBezTo>
                  <a:lnTo>
                    <a:pt x="0" y="658"/>
                  </a:lnTo>
                  <a:cubicBezTo>
                    <a:pt x="0" y="994"/>
                    <a:pt x="272" y="1266"/>
                    <a:pt x="609" y="1266"/>
                  </a:cubicBezTo>
                  <a:lnTo>
                    <a:pt x="3506" y="1266"/>
                  </a:lnTo>
                  <a:cubicBezTo>
                    <a:pt x="3842" y="1266"/>
                    <a:pt x="4114" y="994"/>
                    <a:pt x="4114" y="658"/>
                  </a:cubicBezTo>
                  <a:lnTo>
                    <a:pt x="4114" y="609"/>
                  </a:lnTo>
                  <a:cubicBezTo>
                    <a:pt x="4114" y="273"/>
                    <a:pt x="3842" y="1"/>
                    <a:pt x="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72" name="Google Shape;868;p36">
              <a:extLst>
                <a:ext uri="{FF2B5EF4-FFF2-40B4-BE49-F238E27FC236}">
                  <a16:creationId xmlns:a16="http://schemas.microsoft.com/office/drawing/2014/main" id="{3882E23D-6502-3625-9188-BE4C0CEE8636}"/>
                </a:ext>
              </a:extLst>
            </p:cNvPr>
            <p:cNvSpPr/>
            <p:nvPr/>
          </p:nvSpPr>
          <p:spPr>
            <a:xfrm>
              <a:off x="11045150" y="1048025"/>
              <a:ext cx="142450" cy="102900"/>
            </a:xfrm>
            <a:custGeom>
              <a:avLst/>
              <a:gdLst/>
              <a:ahLst/>
              <a:cxnLst/>
              <a:rect l="l" t="t" r="r" b="b"/>
              <a:pathLst>
                <a:path w="5698" h="4116" extrusionOk="0">
                  <a:moveTo>
                    <a:pt x="457" y="1"/>
                  </a:moveTo>
                  <a:cubicBezTo>
                    <a:pt x="205" y="1"/>
                    <a:pt x="1" y="205"/>
                    <a:pt x="1" y="457"/>
                  </a:cubicBezTo>
                  <a:lnTo>
                    <a:pt x="1" y="3660"/>
                  </a:lnTo>
                  <a:cubicBezTo>
                    <a:pt x="1" y="3911"/>
                    <a:pt x="205" y="4116"/>
                    <a:pt x="457" y="4116"/>
                  </a:cubicBezTo>
                  <a:lnTo>
                    <a:pt x="5242" y="4116"/>
                  </a:lnTo>
                  <a:cubicBezTo>
                    <a:pt x="5495" y="4116"/>
                    <a:pt x="5698" y="3911"/>
                    <a:pt x="5698" y="3660"/>
                  </a:cubicBezTo>
                  <a:lnTo>
                    <a:pt x="5698" y="457"/>
                  </a:lnTo>
                  <a:cubicBezTo>
                    <a:pt x="5698" y="205"/>
                    <a:pt x="5495" y="1"/>
                    <a:pt x="5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172168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6"/>
          <p:cNvSpPr txBox="1">
            <a:spLocks noGrp="1"/>
          </p:cNvSpPr>
          <p:nvPr>
            <p:ph type="title" idx="2"/>
          </p:nvPr>
        </p:nvSpPr>
        <p:spPr>
          <a:xfrm>
            <a:off x="6547901" y="1379565"/>
            <a:ext cx="4638400" cy="177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0650" dirty="0"/>
              <a:t>07</a:t>
            </a:r>
            <a:endParaRPr dirty="0"/>
          </a:p>
        </p:txBody>
      </p:sp>
      <p:grpSp>
        <p:nvGrpSpPr>
          <p:cNvPr id="821" name="Google Shape;821;p36"/>
          <p:cNvGrpSpPr/>
          <p:nvPr/>
        </p:nvGrpSpPr>
        <p:grpSpPr>
          <a:xfrm>
            <a:off x="1131657" y="2315278"/>
            <a:ext cx="4814472" cy="2661031"/>
            <a:chOff x="8339025" y="-225900"/>
            <a:chExt cx="2848575" cy="1574450"/>
          </a:xfrm>
        </p:grpSpPr>
        <p:sp>
          <p:nvSpPr>
            <p:cNvPr id="822" name="Google Shape;822;p36"/>
            <p:cNvSpPr/>
            <p:nvPr/>
          </p:nvSpPr>
          <p:spPr>
            <a:xfrm>
              <a:off x="10752400" y="992650"/>
              <a:ext cx="221575" cy="110800"/>
            </a:xfrm>
            <a:custGeom>
              <a:avLst/>
              <a:gdLst/>
              <a:ahLst/>
              <a:cxnLst/>
              <a:rect l="l" t="t" r="r" b="b"/>
              <a:pathLst>
                <a:path w="8863" h="4432" extrusionOk="0">
                  <a:moveTo>
                    <a:pt x="0" y="1"/>
                  </a:moveTo>
                  <a:lnTo>
                    <a:pt x="0" y="4432"/>
                  </a:lnTo>
                  <a:lnTo>
                    <a:pt x="8863" y="4432"/>
                  </a:lnTo>
                  <a:lnTo>
                    <a:pt x="88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10776125" y="992650"/>
              <a:ext cx="23750" cy="87075"/>
            </a:xfrm>
            <a:custGeom>
              <a:avLst/>
              <a:gdLst/>
              <a:ahLst/>
              <a:cxnLst/>
              <a:rect l="l" t="t" r="r" b="b"/>
              <a:pathLst>
                <a:path w="950" h="3483" extrusionOk="0">
                  <a:moveTo>
                    <a:pt x="1" y="1"/>
                  </a:moveTo>
                  <a:lnTo>
                    <a:pt x="1" y="3482"/>
                  </a:lnTo>
                  <a:lnTo>
                    <a:pt x="950" y="3482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10926475" y="992650"/>
              <a:ext cx="23775" cy="87075"/>
            </a:xfrm>
            <a:custGeom>
              <a:avLst/>
              <a:gdLst/>
              <a:ahLst/>
              <a:cxnLst/>
              <a:rect l="l" t="t" r="r" b="b"/>
              <a:pathLst>
                <a:path w="951" h="3483" extrusionOk="0">
                  <a:moveTo>
                    <a:pt x="1" y="1"/>
                  </a:moveTo>
                  <a:lnTo>
                    <a:pt x="1" y="3482"/>
                  </a:lnTo>
                  <a:lnTo>
                    <a:pt x="950" y="3482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10728650" y="1079700"/>
              <a:ext cx="276975" cy="71225"/>
            </a:xfrm>
            <a:custGeom>
              <a:avLst/>
              <a:gdLst/>
              <a:ahLst/>
              <a:cxnLst/>
              <a:rect l="l" t="t" r="r" b="b"/>
              <a:pathLst>
                <a:path w="11079" h="2849" extrusionOk="0">
                  <a:moveTo>
                    <a:pt x="1368" y="0"/>
                  </a:moveTo>
                  <a:cubicBezTo>
                    <a:pt x="612" y="0"/>
                    <a:pt x="1" y="612"/>
                    <a:pt x="1" y="1367"/>
                  </a:cubicBezTo>
                  <a:lnTo>
                    <a:pt x="1" y="1481"/>
                  </a:lnTo>
                  <a:cubicBezTo>
                    <a:pt x="1" y="2236"/>
                    <a:pt x="614" y="2849"/>
                    <a:pt x="1368" y="2849"/>
                  </a:cubicBezTo>
                  <a:lnTo>
                    <a:pt x="9711" y="2849"/>
                  </a:lnTo>
                  <a:cubicBezTo>
                    <a:pt x="10466" y="2849"/>
                    <a:pt x="11078" y="2237"/>
                    <a:pt x="11078" y="1481"/>
                  </a:cubicBezTo>
                  <a:lnTo>
                    <a:pt x="11078" y="1367"/>
                  </a:lnTo>
                  <a:cubicBezTo>
                    <a:pt x="11078" y="612"/>
                    <a:pt x="10466" y="0"/>
                    <a:pt x="9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10356775" y="945175"/>
              <a:ext cx="688400" cy="63300"/>
            </a:xfrm>
            <a:custGeom>
              <a:avLst/>
              <a:gdLst/>
              <a:ahLst/>
              <a:cxnLst/>
              <a:rect l="l" t="t" r="r" b="b"/>
              <a:pathLst>
                <a:path w="27536" h="2532" extrusionOk="0">
                  <a:moveTo>
                    <a:pt x="0" y="1"/>
                  </a:moveTo>
                  <a:lnTo>
                    <a:pt x="0" y="2532"/>
                  </a:lnTo>
                  <a:lnTo>
                    <a:pt x="27536" y="253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9138050" y="375675"/>
              <a:ext cx="91175" cy="514125"/>
            </a:xfrm>
            <a:custGeom>
              <a:avLst/>
              <a:gdLst/>
              <a:ahLst/>
              <a:cxnLst/>
              <a:rect l="l" t="t" r="r" b="b"/>
              <a:pathLst>
                <a:path w="3647" h="20565" fill="none" extrusionOk="0">
                  <a:moveTo>
                    <a:pt x="0" y="1"/>
                  </a:moveTo>
                  <a:lnTo>
                    <a:pt x="3647" y="858"/>
                  </a:lnTo>
                  <a:lnTo>
                    <a:pt x="3647" y="20564"/>
                  </a:lnTo>
                </a:path>
              </a:pathLst>
            </a:custGeom>
            <a:noFill/>
            <a:ln w="237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578300" y="842300"/>
              <a:ext cx="1913000" cy="292800"/>
            </a:xfrm>
            <a:custGeom>
              <a:avLst/>
              <a:gdLst/>
              <a:ahLst/>
              <a:cxnLst/>
              <a:rect l="l" t="t" r="r" b="b"/>
              <a:pathLst>
                <a:path w="76520" h="11712" extrusionOk="0">
                  <a:moveTo>
                    <a:pt x="7293" y="1"/>
                  </a:moveTo>
                  <a:cubicBezTo>
                    <a:pt x="3014" y="1"/>
                    <a:pt x="1" y="1577"/>
                    <a:pt x="1" y="5856"/>
                  </a:cubicBezTo>
                  <a:cubicBezTo>
                    <a:pt x="1" y="10135"/>
                    <a:pt x="3014" y="11711"/>
                    <a:pt x="7293" y="11711"/>
                  </a:cubicBezTo>
                  <a:lnTo>
                    <a:pt x="76520" y="11711"/>
                  </a:lnTo>
                  <a:lnTo>
                    <a:pt x="76520" y="2222"/>
                  </a:lnTo>
                  <a:cubicBezTo>
                    <a:pt x="76520" y="2222"/>
                    <a:pt x="30386" y="2263"/>
                    <a:pt x="29145" y="2263"/>
                  </a:cubicBezTo>
                  <a:lnTo>
                    <a:pt x="26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8368475" y="209275"/>
              <a:ext cx="817225" cy="902075"/>
            </a:xfrm>
            <a:custGeom>
              <a:avLst/>
              <a:gdLst/>
              <a:ahLst/>
              <a:cxnLst/>
              <a:rect l="l" t="t" r="r" b="b"/>
              <a:pathLst>
                <a:path w="32689" h="36083" extrusionOk="0">
                  <a:moveTo>
                    <a:pt x="7938" y="1"/>
                  </a:moveTo>
                  <a:lnTo>
                    <a:pt x="3865" y="6776"/>
                  </a:lnTo>
                  <a:lnTo>
                    <a:pt x="38" y="18477"/>
                  </a:lnTo>
                  <a:lnTo>
                    <a:pt x="0" y="36083"/>
                  </a:lnTo>
                  <a:lnTo>
                    <a:pt x="14015" y="36083"/>
                  </a:lnTo>
                  <a:cubicBezTo>
                    <a:pt x="14015" y="28803"/>
                    <a:pt x="20699" y="28487"/>
                    <a:pt x="20699" y="28487"/>
                  </a:cubicBezTo>
                  <a:lnTo>
                    <a:pt x="32689" y="28487"/>
                  </a:lnTo>
                  <a:lnTo>
                    <a:pt x="32689" y="2643"/>
                  </a:lnTo>
                  <a:cubicBezTo>
                    <a:pt x="32689" y="1305"/>
                    <a:pt x="31465" y="1"/>
                    <a:pt x="30128" y="1"/>
                  </a:cubicBezTo>
                  <a:lnTo>
                    <a:pt x="29958" y="1"/>
                  </a:lnTo>
                  <a:cubicBezTo>
                    <a:pt x="29912" y="1"/>
                    <a:pt x="29870" y="12"/>
                    <a:pt x="29826" y="15"/>
                  </a:cubicBezTo>
                  <a:lnTo>
                    <a:pt x="29814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8522775" y="264675"/>
              <a:ext cx="552150" cy="417575"/>
            </a:xfrm>
            <a:custGeom>
              <a:avLst/>
              <a:gdLst/>
              <a:ahLst/>
              <a:cxnLst/>
              <a:rect l="l" t="t" r="r" b="b"/>
              <a:pathLst>
                <a:path w="22086" h="16703" extrusionOk="0">
                  <a:moveTo>
                    <a:pt x="7386" y="1"/>
                  </a:moveTo>
                  <a:cubicBezTo>
                    <a:pt x="854" y="4432"/>
                    <a:pt x="0" y="16702"/>
                    <a:pt x="0" y="16702"/>
                  </a:cubicBezTo>
                  <a:cubicBezTo>
                    <a:pt x="19903" y="14196"/>
                    <a:pt x="22085" y="10768"/>
                    <a:pt x="22085" y="10768"/>
                  </a:cubicBezTo>
                  <a:lnTo>
                    <a:pt x="22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8979950" y="715675"/>
              <a:ext cx="87075" cy="142475"/>
            </a:xfrm>
            <a:custGeom>
              <a:avLst/>
              <a:gdLst/>
              <a:ahLst/>
              <a:cxnLst/>
              <a:rect l="l" t="t" r="r" b="b"/>
              <a:pathLst>
                <a:path w="3483" h="5699" extrusionOk="0">
                  <a:moveTo>
                    <a:pt x="1" y="1"/>
                  </a:moveTo>
                  <a:lnTo>
                    <a:pt x="1" y="5699"/>
                  </a:lnTo>
                  <a:lnTo>
                    <a:pt x="3482" y="5699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8979950" y="810650"/>
              <a:ext cx="87075" cy="47500"/>
            </a:xfrm>
            <a:custGeom>
              <a:avLst/>
              <a:gdLst/>
              <a:ahLst/>
              <a:cxnLst/>
              <a:rect l="l" t="t" r="r" b="b"/>
              <a:pathLst>
                <a:path w="3483" h="1900" extrusionOk="0">
                  <a:moveTo>
                    <a:pt x="1" y="1"/>
                  </a:moveTo>
                  <a:lnTo>
                    <a:pt x="1" y="1900"/>
                  </a:lnTo>
                  <a:lnTo>
                    <a:pt x="3482" y="1900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8457725" y="1032225"/>
              <a:ext cx="158275" cy="55400"/>
            </a:xfrm>
            <a:custGeom>
              <a:avLst/>
              <a:gdLst/>
              <a:ahLst/>
              <a:cxnLst/>
              <a:rect l="l" t="t" r="r" b="b"/>
              <a:pathLst>
                <a:path w="6331" h="2216" extrusionOk="0">
                  <a:moveTo>
                    <a:pt x="1067" y="0"/>
                  </a:moveTo>
                  <a:cubicBezTo>
                    <a:pt x="475" y="0"/>
                    <a:pt x="0" y="476"/>
                    <a:pt x="0" y="1066"/>
                  </a:cubicBezTo>
                  <a:lnTo>
                    <a:pt x="0" y="1149"/>
                  </a:lnTo>
                  <a:cubicBezTo>
                    <a:pt x="0" y="1740"/>
                    <a:pt x="475" y="2215"/>
                    <a:pt x="1067" y="2215"/>
                  </a:cubicBezTo>
                  <a:lnTo>
                    <a:pt x="5264" y="2215"/>
                  </a:lnTo>
                  <a:cubicBezTo>
                    <a:pt x="5855" y="2215"/>
                    <a:pt x="6330" y="1740"/>
                    <a:pt x="6330" y="1149"/>
                  </a:cubicBezTo>
                  <a:lnTo>
                    <a:pt x="6330" y="1066"/>
                  </a:lnTo>
                  <a:cubicBezTo>
                    <a:pt x="6330" y="476"/>
                    <a:pt x="5855" y="0"/>
                    <a:pt x="5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521025" y="1032025"/>
              <a:ext cx="94975" cy="55600"/>
            </a:xfrm>
            <a:custGeom>
              <a:avLst/>
              <a:gdLst/>
              <a:ahLst/>
              <a:cxnLst/>
              <a:rect l="l" t="t" r="r" b="b"/>
              <a:pathLst>
                <a:path w="3799" h="2224" extrusionOk="0">
                  <a:moveTo>
                    <a:pt x="2692" y="1"/>
                  </a:moveTo>
                  <a:cubicBezTo>
                    <a:pt x="2642" y="1"/>
                    <a:pt x="2591" y="3"/>
                    <a:pt x="2539" y="8"/>
                  </a:cubicBezTo>
                  <a:lnTo>
                    <a:pt x="0" y="8"/>
                  </a:lnTo>
                  <a:lnTo>
                    <a:pt x="0" y="2223"/>
                  </a:lnTo>
                  <a:lnTo>
                    <a:pt x="2539" y="2223"/>
                  </a:lnTo>
                  <a:cubicBezTo>
                    <a:pt x="3416" y="2223"/>
                    <a:pt x="3798" y="1903"/>
                    <a:pt x="3798" y="1285"/>
                  </a:cubicBezTo>
                  <a:lnTo>
                    <a:pt x="3798" y="931"/>
                  </a:lnTo>
                  <a:cubicBezTo>
                    <a:pt x="3798" y="361"/>
                    <a:pt x="3293" y="1"/>
                    <a:pt x="2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8368475" y="214800"/>
              <a:ext cx="198450" cy="482475"/>
            </a:xfrm>
            <a:custGeom>
              <a:avLst/>
              <a:gdLst/>
              <a:ahLst/>
              <a:cxnLst/>
              <a:rect l="l" t="t" r="r" b="b"/>
              <a:pathLst>
                <a:path w="7938" h="19299" extrusionOk="0">
                  <a:moveTo>
                    <a:pt x="7938" y="0"/>
                  </a:moveTo>
                  <a:cubicBezTo>
                    <a:pt x="7938" y="0"/>
                    <a:pt x="0" y="6191"/>
                    <a:pt x="39" y="19295"/>
                  </a:cubicBezTo>
                  <a:cubicBezTo>
                    <a:pt x="39" y="19295"/>
                    <a:pt x="96" y="19299"/>
                    <a:pt x="188" y="19299"/>
                  </a:cubicBezTo>
                  <a:cubicBezTo>
                    <a:pt x="523" y="19299"/>
                    <a:pt x="1311" y="19247"/>
                    <a:pt x="1368" y="18763"/>
                  </a:cubicBezTo>
                  <a:cubicBezTo>
                    <a:pt x="2583" y="8374"/>
                    <a:pt x="6969" y="3191"/>
                    <a:pt x="7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362775" y="810650"/>
              <a:ext cx="31650" cy="253225"/>
            </a:xfrm>
            <a:custGeom>
              <a:avLst/>
              <a:gdLst/>
              <a:ahLst/>
              <a:cxnLst/>
              <a:rect l="l" t="t" r="r" b="b"/>
              <a:pathLst>
                <a:path w="1266" h="10129" extrusionOk="0">
                  <a:moveTo>
                    <a:pt x="610" y="1"/>
                  </a:moveTo>
                  <a:cubicBezTo>
                    <a:pt x="272" y="1"/>
                    <a:pt x="0" y="273"/>
                    <a:pt x="0" y="611"/>
                  </a:cubicBezTo>
                  <a:lnTo>
                    <a:pt x="0" y="9519"/>
                  </a:lnTo>
                  <a:cubicBezTo>
                    <a:pt x="0" y="9857"/>
                    <a:pt x="272" y="10129"/>
                    <a:pt x="610" y="10129"/>
                  </a:cubicBezTo>
                  <a:lnTo>
                    <a:pt x="656" y="10129"/>
                  </a:lnTo>
                  <a:cubicBezTo>
                    <a:pt x="994" y="10129"/>
                    <a:pt x="1266" y="9857"/>
                    <a:pt x="1266" y="9519"/>
                  </a:cubicBezTo>
                  <a:lnTo>
                    <a:pt x="1266" y="611"/>
                  </a:lnTo>
                  <a:cubicBezTo>
                    <a:pt x="1266" y="273"/>
                    <a:pt x="994" y="1"/>
                    <a:pt x="6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8339025" y="1111325"/>
              <a:ext cx="411500" cy="55425"/>
            </a:xfrm>
            <a:custGeom>
              <a:avLst/>
              <a:gdLst/>
              <a:ahLst/>
              <a:cxnLst/>
              <a:rect l="l" t="t" r="r" b="b"/>
              <a:pathLst>
                <a:path w="16460" h="2217" extrusionOk="0">
                  <a:moveTo>
                    <a:pt x="1066" y="1"/>
                  </a:moveTo>
                  <a:cubicBezTo>
                    <a:pt x="478" y="1"/>
                    <a:pt x="1" y="478"/>
                    <a:pt x="1" y="1068"/>
                  </a:cubicBezTo>
                  <a:lnTo>
                    <a:pt x="1" y="1150"/>
                  </a:lnTo>
                  <a:cubicBezTo>
                    <a:pt x="1" y="1739"/>
                    <a:pt x="478" y="2216"/>
                    <a:pt x="1066" y="2216"/>
                  </a:cubicBezTo>
                  <a:lnTo>
                    <a:pt x="15392" y="2216"/>
                  </a:lnTo>
                  <a:cubicBezTo>
                    <a:pt x="15982" y="2216"/>
                    <a:pt x="16459" y="1739"/>
                    <a:pt x="16459" y="1150"/>
                  </a:cubicBezTo>
                  <a:lnTo>
                    <a:pt x="16459" y="1068"/>
                  </a:lnTo>
                  <a:cubicBezTo>
                    <a:pt x="16459" y="478"/>
                    <a:pt x="15982" y="1"/>
                    <a:pt x="153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8565475" y="-92050"/>
              <a:ext cx="632400" cy="301350"/>
            </a:xfrm>
            <a:custGeom>
              <a:avLst/>
              <a:gdLst/>
              <a:ahLst/>
              <a:cxnLst/>
              <a:rect l="l" t="t" r="r" b="b"/>
              <a:pathLst>
                <a:path w="25296" h="12054" extrusionOk="0">
                  <a:moveTo>
                    <a:pt x="24514" y="1"/>
                  </a:moveTo>
                  <a:cubicBezTo>
                    <a:pt x="2439" y="1"/>
                    <a:pt x="1" y="12054"/>
                    <a:pt x="1" y="12054"/>
                  </a:cubicBezTo>
                  <a:lnTo>
                    <a:pt x="22675" y="12054"/>
                  </a:lnTo>
                  <a:cubicBezTo>
                    <a:pt x="23587" y="12054"/>
                    <a:pt x="24328" y="10471"/>
                    <a:pt x="24328" y="10471"/>
                  </a:cubicBezTo>
                  <a:cubicBezTo>
                    <a:pt x="25296" y="8819"/>
                    <a:pt x="24670" y="1"/>
                    <a:pt x="24670" y="1"/>
                  </a:cubicBezTo>
                  <a:cubicBezTo>
                    <a:pt x="24618" y="1"/>
                    <a:pt x="24566" y="1"/>
                    <a:pt x="24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8800525" y="958275"/>
              <a:ext cx="390250" cy="390275"/>
            </a:xfrm>
            <a:custGeom>
              <a:avLst/>
              <a:gdLst/>
              <a:ahLst/>
              <a:cxnLst/>
              <a:rect l="l" t="t" r="r" b="b"/>
              <a:pathLst>
                <a:path w="15610" h="15611" extrusionOk="0">
                  <a:moveTo>
                    <a:pt x="7804" y="0"/>
                  </a:moveTo>
                  <a:cubicBezTo>
                    <a:pt x="3495" y="0"/>
                    <a:pt x="0" y="3495"/>
                    <a:pt x="0" y="7806"/>
                  </a:cubicBezTo>
                  <a:cubicBezTo>
                    <a:pt x="0" y="12115"/>
                    <a:pt x="3495" y="15610"/>
                    <a:pt x="7804" y="15610"/>
                  </a:cubicBezTo>
                  <a:cubicBezTo>
                    <a:pt x="12115" y="15610"/>
                    <a:pt x="15610" y="12115"/>
                    <a:pt x="15610" y="7806"/>
                  </a:cubicBezTo>
                  <a:cubicBezTo>
                    <a:pt x="15610" y="3495"/>
                    <a:pt x="12115" y="0"/>
                    <a:pt x="7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8868850" y="1026625"/>
              <a:ext cx="253550" cy="253550"/>
            </a:xfrm>
            <a:custGeom>
              <a:avLst/>
              <a:gdLst/>
              <a:ahLst/>
              <a:cxnLst/>
              <a:rect l="l" t="t" r="r" b="b"/>
              <a:pathLst>
                <a:path w="10142" h="10142" extrusionOk="0">
                  <a:moveTo>
                    <a:pt x="5071" y="1"/>
                  </a:moveTo>
                  <a:cubicBezTo>
                    <a:pt x="2270" y="1"/>
                    <a:pt x="0" y="2272"/>
                    <a:pt x="0" y="5072"/>
                  </a:cubicBezTo>
                  <a:cubicBezTo>
                    <a:pt x="0" y="7872"/>
                    <a:pt x="2271" y="10142"/>
                    <a:pt x="5071" y="10142"/>
                  </a:cubicBezTo>
                  <a:cubicBezTo>
                    <a:pt x="7872" y="10142"/>
                    <a:pt x="10141" y="7872"/>
                    <a:pt x="10141" y="5072"/>
                  </a:cubicBezTo>
                  <a:cubicBezTo>
                    <a:pt x="10141" y="2271"/>
                    <a:pt x="7872" y="1"/>
                    <a:pt x="50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8955675" y="1116375"/>
              <a:ext cx="77000" cy="74075"/>
            </a:xfrm>
            <a:custGeom>
              <a:avLst/>
              <a:gdLst/>
              <a:ahLst/>
              <a:cxnLst/>
              <a:rect l="l" t="t" r="r" b="b"/>
              <a:pathLst>
                <a:path w="3080" h="2963" extrusionOk="0">
                  <a:moveTo>
                    <a:pt x="1598" y="0"/>
                  </a:moveTo>
                  <a:cubicBezTo>
                    <a:pt x="1000" y="0"/>
                    <a:pt x="459" y="361"/>
                    <a:pt x="230" y="914"/>
                  </a:cubicBezTo>
                  <a:cubicBezTo>
                    <a:pt x="1" y="1468"/>
                    <a:pt x="128" y="2104"/>
                    <a:pt x="551" y="2528"/>
                  </a:cubicBezTo>
                  <a:cubicBezTo>
                    <a:pt x="835" y="2811"/>
                    <a:pt x="1213" y="2962"/>
                    <a:pt x="1599" y="2962"/>
                  </a:cubicBezTo>
                  <a:cubicBezTo>
                    <a:pt x="1790" y="2962"/>
                    <a:pt x="1982" y="2925"/>
                    <a:pt x="2165" y="2850"/>
                  </a:cubicBezTo>
                  <a:cubicBezTo>
                    <a:pt x="2719" y="2620"/>
                    <a:pt x="3079" y="2081"/>
                    <a:pt x="3079" y="1482"/>
                  </a:cubicBezTo>
                  <a:cubicBezTo>
                    <a:pt x="3079" y="663"/>
                    <a:pt x="2417" y="0"/>
                    <a:pt x="1598" y="0"/>
                  </a:cubicBezTo>
                  <a:close/>
                </a:path>
              </a:pathLst>
            </a:custGeom>
            <a:solidFill>
              <a:schemeClr val="accent1"/>
            </a:solidFill>
            <a:ln w="7900" cap="flat" cmpd="sng">
              <a:solidFill>
                <a:schemeClr val="accent2"/>
              </a:solidFill>
              <a:prstDash val="solid"/>
              <a:miter lim="107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8964125" y="1048025"/>
              <a:ext cx="63325" cy="15850"/>
            </a:xfrm>
            <a:custGeom>
              <a:avLst/>
              <a:gdLst/>
              <a:ahLst/>
              <a:cxnLst/>
              <a:rect l="l" t="t" r="r" b="b"/>
              <a:pathLst>
                <a:path w="2533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533" y="634"/>
                  </a:lnTo>
                  <a:lnTo>
                    <a:pt x="2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8964125" y="1245850"/>
              <a:ext cx="63325" cy="15850"/>
            </a:xfrm>
            <a:custGeom>
              <a:avLst/>
              <a:gdLst/>
              <a:ahLst/>
              <a:cxnLst/>
              <a:rect l="l" t="t" r="r" b="b"/>
              <a:pathLst>
                <a:path w="2533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533" y="634"/>
                  </a:lnTo>
                  <a:lnTo>
                    <a:pt x="2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9074900" y="1127175"/>
              <a:ext cx="15850" cy="55400"/>
            </a:xfrm>
            <a:custGeom>
              <a:avLst/>
              <a:gdLst/>
              <a:ahLst/>
              <a:cxnLst/>
              <a:rect l="l" t="t" r="r" b="b"/>
              <a:pathLst>
                <a:path w="634" h="2216" extrusionOk="0">
                  <a:moveTo>
                    <a:pt x="0" y="0"/>
                  </a:moveTo>
                  <a:lnTo>
                    <a:pt x="0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8892900" y="1127175"/>
              <a:ext cx="15875" cy="55400"/>
            </a:xfrm>
            <a:custGeom>
              <a:avLst/>
              <a:gdLst/>
              <a:ahLst/>
              <a:cxnLst/>
              <a:rect l="l" t="t" r="r" b="b"/>
              <a:pathLst>
                <a:path w="635" h="2216" extrusionOk="0">
                  <a:moveTo>
                    <a:pt x="1" y="0"/>
                  </a:moveTo>
                  <a:lnTo>
                    <a:pt x="1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9478450" y="1055950"/>
              <a:ext cx="862500" cy="55400"/>
            </a:xfrm>
            <a:custGeom>
              <a:avLst/>
              <a:gdLst/>
              <a:ahLst/>
              <a:cxnLst/>
              <a:rect l="l" t="t" r="r" b="b"/>
              <a:pathLst>
                <a:path w="34500" h="2216" extrusionOk="0">
                  <a:moveTo>
                    <a:pt x="1" y="1"/>
                  </a:moveTo>
                  <a:lnTo>
                    <a:pt x="1" y="2216"/>
                  </a:lnTo>
                  <a:lnTo>
                    <a:pt x="34500" y="2216"/>
                  </a:lnTo>
                  <a:lnTo>
                    <a:pt x="345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0293150" y="958275"/>
              <a:ext cx="390250" cy="390275"/>
            </a:xfrm>
            <a:custGeom>
              <a:avLst/>
              <a:gdLst/>
              <a:ahLst/>
              <a:cxnLst/>
              <a:rect l="l" t="t" r="r" b="b"/>
              <a:pathLst>
                <a:path w="15610" h="15611" extrusionOk="0">
                  <a:moveTo>
                    <a:pt x="7805" y="0"/>
                  </a:moveTo>
                  <a:cubicBezTo>
                    <a:pt x="3495" y="0"/>
                    <a:pt x="0" y="3495"/>
                    <a:pt x="0" y="7806"/>
                  </a:cubicBezTo>
                  <a:cubicBezTo>
                    <a:pt x="0" y="12115"/>
                    <a:pt x="3495" y="15610"/>
                    <a:pt x="7805" y="15610"/>
                  </a:cubicBezTo>
                  <a:cubicBezTo>
                    <a:pt x="12115" y="15610"/>
                    <a:pt x="15610" y="12115"/>
                    <a:pt x="15610" y="7806"/>
                  </a:cubicBezTo>
                  <a:cubicBezTo>
                    <a:pt x="15610" y="3495"/>
                    <a:pt x="12115" y="0"/>
                    <a:pt x="7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10361525" y="1026625"/>
              <a:ext cx="253525" cy="253550"/>
            </a:xfrm>
            <a:custGeom>
              <a:avLst/>
              <a:gdLst/>
              <a:ahLst/>
              <a:cxnLst/>
              <a:rect l="l" t="t" r="r" b="b"/>
              <a:pathLst>
                <a:path w="10141" h="10142" extrusionOk="0">
                  <a:moveTo>
                    <a:pt x="5070" y="1"/>
                  </a:moveTo>
                  <a:cubicBezTo>
                    <a:pt x="2270" y="1"/>
                    <a:pt x="1" y="2272"/>
                    <a:pt x="1" y="5072"/>
                  </a:cubicBezTo>
                  <a:cubicBezTo>
                    <a:pt x="1" y="7872"/>
                    <a:pt x="2270" y="10142"/>
                    <a:pt x="5070" y="10142"/>
                  </a:cubicBezTo>
                  <a:cubicBezTo>
                    <a:pt x="7870" y="10142"/>
                    <a:pt x="10140" y="7872"/>
                    <a:pt x="10140" y="5072"/>
                  </a:cubicBezTo>
                  <a:cubicBezTo>
                    <a:pt x="10140" y="2271"/>
                    <a:pt x="7870" y="1"/>
                    <a:pt x="5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10448325" y="1116375"/>
              <a:ext cx="77000" cy="74075"/>
            </a:xfrm>
            <a:custGeom>
              <a:avLst/>
              <a:gdLst/>
              <a:ahLst/>
              <a:cxnLst/>
              <a:rect l="l" t="t" r="r" b="b"/>
              <a:pathLst>
                <a:path w="3080" h="2963" extrusionOk="0">
                  <a:moveTo>
                    <a:pt x="1598" y="0"/>
                  </a:moveTo>
                  <a:cubicBezTo>
                    <a:pt x="1000" y="0"/>
                    <a:pt x="459" y="360"/>
                    <a:pt x="230" y="914"/>
                  </a:cubicBezTo>
                  <a:cubicBezTo>
                    <a:pt x="1" y="1468"/>
                    <a:pt x="126" y="2104"/>
                    <a:pt x="550" y="2529"/>
                  </a:cubicBezTo>
                  <a:cubicBezTo>
                    <a:pt x="833" y="2812"/>
                    <a:pt x="1212" y="2963"/>
                    <a:pt x="1597" y="2963"/>
                  </a:cubicBezTo>
                  <a:cubicBezTo>
                    <a:pt x="1789" y="2963"/>
                    <a:pt x="1982" y="2926"/>
                    <a:pt x="2165" y="2850"/>
                  </a:cubicBezTo>
                  <a:cubicBezTo>
                    <a:pt x="2719" y="2620"/>
                    <a:pt x="3079" y="2081"/>
                    <a:pt x="3079" y="1482"/>
                  </a:cubicBezTo>
                  <a:cubicBezTo>
                    <a:pt x="3079" y="663"/>
                    <a:pt x="2417" y="0"/>
                    <a:pt x="1598" y="0"/>
                  </a:cubicBezTo>
                  <a:close/>
                </a:path>
              </a:pathLst>
            </a:custGeom>
            <a:solidFill>
              <a:schemeClr val="accent1"/>
            </a:solidFill>
            <a:ln w="7900" cap="flat" cmpd="sng">
              <a:solidFill>
                <a:schemeClr val="accent2"/>
              </a:solidFill>
              <a:prstDash val="solid"/>
              <a:miter lim="107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10459625" y="1048025"/>
              <a:ext cx="55425" cy="15850"/>
            </a:xfrm>
            <a:custGeom>
              <a:avLst/>
              <a:gdLst/>
              <a:ahLst/>
              <a:cxnLst/>
              <a:rect l="l" t="t" r="r" b="b"/>
              <a:pathLst>
                <a:path w="2217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216" y="634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10459625" y="1245850"/>
              <a:ext cx="55425" cy="15850"/>
            </a:xfrm>
            <a:custGeom>
              <a:avLst/>
              <a:gdLst/>
              <a:ahLst/>
              <a:cxnLst/>
              <a:rect l="l" t="t" r="r" b="b"/>
              <a:pathLst>
                <a:path w="2217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216" y="634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0570400" y="1127175"/>
              <a:ext cx="15850" cy="55400"/>
            </a:xfrm>
            <a:custGeom>
              <a:avLst/>
              <a:gdLst/>
              <a:ahLst/>
              <a:cxnLst/>
              <a:rect l="l" t="t" r="r" b="b"/>
              <a:pathLst>
                <a:path w="634" h="2216" extrusionOk="0">
                  <a:moveTo>
                    <a:pt x="0" y="0"/>
                  </a:moveTo>
                  <a:lnTo>
                    <a:pt x="0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10388400" y="1127175"/>
              <a:ext cx="15875" cy="55400"/>
            </a:xfrm>
            <a:custGeom>
              <a:avLst/>
              <a:gdLst/>
              <a:ahLst/>
              <a:cxnLst/>
              <a:rect l="l" t="t" r="r" b="b"/>
              <a:pathLst>
                <a:path w="635" h="2216" extrusionOk="0">
                  <a:moveTo>
                    <a:pt x="1" y="0"/>
                  </a:moveTo>
                  <a:lnTo>
                    <a:pt x="1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8469600" y="270325"/>
              <a:ext cx="424850" cy="685125"/>
            </a:xfrm>
            <a:custGeom>
              <a:avLst/>
              <a:gdLst/>
              <a:ahLst/>
              <a:cxnLst/>
              <a:rect l="l" t="t" r="r" b="b"/>
              <a:pathLst>
                <a:path w="16994" h="27405" fill="none" extrusionOk="0">
                  <a:moveTo>
                    <a:pt x="5979" y="1"/>
                  </a:moveTo>
                  <a:cubicBezTo>
                    <a:pt x="5979" y="1"/>
                    <a:pt x="0" y="8794"/>
                    <a:pt x="317" y="17533"/>
                  </a:cubicBezTo>
                  <a:lnTo>
                    <a:pt x="317" y="27404"/>
                  </a:lnTo>
                  <a:lnTo>
                    <a:pt x="9778" y="27390"/>
                  </a:lnTo>
                  <a:cubicBezTo>
                    <a:pt x="9778" y="27390"/>
                    <a:pt x="11485" y="23834"/>
                    <a:pt x="16993" y="23834"/>
                  </a:cubicBezTo>
                </a:path>
              </a:pathLst>
            </a:custGeom>
            <a:noFill/>
            <a:ln w="79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8521025" y="715700"/>
              <a:ext cx="102900" cy="31675"/>
            </a:xfrm>
            <a:custGeom>
              <a:avLst/>
              <a:gdLst/>
              <a:ahLst/>
              <a:cxnLst/>
              <a:rect l="l" t="t" r="r" b="b"/>
              <a:pathLst>
                <a:path w="4116" h="1267" extrusionOk="0">
                  <a:moveTo>
                    <a:pt x="568" y="1"/>
                  </a:moveTo>
                  <a:cubicBezTo>
                    <a:pt x="254" y="1"/>
                    <a:pt x="0" y="257"/>
                    <a:pt x="0" y="571"/>
                  </a:cubicBezTo>
                  <a:lnTo>
                    <a:pt x="0" y="697"/>
                  </a:lnTo>
                  <a:cubicBezTo>
                    <a:pt x="0" y="1012"/>
                    <a:pt x="255" y="1267"/>
                    <a:pt x="570" y="1267"/>
                  </a:cubicBezTo>
                  <a:lnTo>
                    <a:pt x="3546" y="1267"/>
                  </a:lnTo>
                  <a:cubicBezTo>
                    <a:pt x="3860" y="1267"/>
                    <a:pt x="4116" y="1012"/>
                    <a:pt x="4116" y="697"/>
                  </a:cubicBezTo>
                  <a:lnTo>
                    <a:pt x="4114" y="571"/>
                  </a:lnTo>
                  <a:cubicBezTo>
                    <a:pt x="4114" y="256"/>
                    <a:pt x="3860" y="1"/>
                    <a:pt x="3545" y="1"/>
                  </a:cubicBezTo>
                  <a:lnTo>
                    <a:pt x="570" y="1"/>
                  </a:lnTo>
                  <a:cubicBezTo>
                    <a:pt x="570" y="1"/>
                    <a:pt x="569" y="1"/>
                    <a:pt x="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9288550" y="1032225"/>
              <a:ext cx="292775" cy="126600"/>
            </a:xfrm>
            <a:custGeom>
              <a:avLst/>
              <a:gdLst/>
              <a:ahLst/>
              <a:cxnLst/>
              <a:rect l="l" t="t" r="r" b="b"/>
              <a:pathLst>
                <a:path w="11711" h="5064" extrusionOk="0">
                  <a:moveTo>
                    <a:pt x="1" y="0"/>
                  </a:moveTo>
                  <a:lnTo>
                    <a:pt x="1" y="5064"/>
                  </a:lnTo>
                  <a:lnTo>
                    <a:pt x="11711" y="5064"/>
                  </a:lnTo>
                  <a:lnTo>
                    <a:pt x="117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10993900" y="897700"/>
              <a:ext cx="185800" cy="166175"/>
            </a:xfrm>
            <a:custGeom>
              <a:avLst/>
              <a:gdLst/>
              <a:ahLst/>
              <a:cxnLst/>
              <a:rect l="l" t="t" r="r" b="b"/>
              <a:pathLst>
                <a:path w="7432" h="6647" extrusionOk="0">
                  <a:moveTo>
                    <a:pt x="0" y="1"/>
                  </a:moveTo>
                  <a:lnTo>
                    <a:pt x="2279" y="6647"/>
                  </a:lnTo>
                  <a:lnTo>
                    <a:pt x="7432" y="6647"/>
                  </a:lnTo>
                  <a:lnTo>
                    <a:pt x="74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9304375" y="-225900"/>
              <a:ext cx="1875325" cy="1179000"/>
            </a:xfrm>
            <a:custGeom>
              <a:avLst/>
              <a:gdLst/>
              <a:ahLst/>
              <a:cxnLst/>
              <a:rect l="l" t="t" r="r" b="b"/>
              <a:pathLst>
                <a:path w="75013" h="47160" extrusionOk="0">
                  <a:moveTo>
                    <a:pt x="0" y="0"/>
                  </a:moveTo>
                  <a:lnTo>
                    <a:pt x="0" y="47160"/>
                  </a:lnTo>
                  <a:lnTo>
                    <a:pt x="75013" y="47160"/>
                  </a:lnTo>
                  <a:lnTo>
                    <a:pt x="75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9399350" y="-154700"/>
              <a:ext cx="482675" cy="1004950"/>
            </a:xfrm>
            <a:custGeom>
              <a:avLst/>
              <a:gdLst/>
              <a:ahLst/>
              <a:cxnLst/>
              <a:rect l="l" t="t" r="r" b="b"/>
              <a:pathLst>
                <a:path w="19307" h="40198" extrusionOk="0">
                  <a:moveTo>
                    <a:pt x="2279" y="0"/>
                  </a:moveTo>
                  <a:cubicBezTo>
                    <a:pt x="1019" y="0"/>
                    <a:pt x="0" y="1021"/>
                    <a:pt x="0" y="2279"/>
                  </a:cubicBezTo>
                  <a:lnTo>
                    <a:pt x="0" y="37919"/>
                  </a:lnTo>
                  <a:cubicBezTo>
                    <a:pt x="0" y="39177"/>
                    <a:pt x="1019" y="40198"/>
                    <a:pt x="2279" y="40198"/>
                  </a:cubicBezTo>
                  <a:lnTo>
                    <a:pt x="17027" y="40198"/>
                  </a:lnTo>
                  <a:cubicBezTo>
                    <a:pt x="18286" y="40198"/>
                    <a:pt x="19307" y="39177"/>
                    <a:pt x="19307" y="37919"/>
                  </a:cubicBezTo>
                  <a:lnTo>
                    <a:pt x="19307" y="2279"/>
                  </a:lnTo>
                  <a:cubicBezTo>
                    <a:pt x="19307" y="1021"/>
                    <a:pt x="18286" y="0"/>
                    <a:pt x="17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9976950" y="-154700"/>
              <a:ext cx="482700" cy="1004950"/>
            </a:xfrm>
            <a:custGeom>
              <a:avLst/>
              <a:gdLst/>
              <a:ahLst/>
              <a:cxnLst/>
              <a:rect l="l" t="t" r="r" b="b"/>
              <a:pathLst>
                <a:path w="19308" h="40198" extrusionOk="0">
                  <a:moveTo>
                    <a:pt x="2280" y="0"/>
                  </a:moveTo>
                  <a:cubicBezTo>
                    <a:pt x="1021" y="0"/>
                    <a:pt x="1" y="1021"/>
                    <a:pt x="1" y="2279"/>
                  </a:cubicBezTo>
                  <a:lnTo>
                    <a:pt x="1" y="37919"/>
                  </a:lnTo>
                  <a:cubicBezTo>
                    <a:pt x="1" y="39177"/>
                    <a:pt x="1021" y="40198"/>
                    <a:pt x="2280" y="40198"/>
                  </a:cubicBezTo>
                  <a:lnTo>
                    <a:pt x="17029" y="40198"/>
                  </a:lnTo>
                  <a:cubicBezTo>
                    <a:pt x="18287" y="40198"/>
                    <a:pt x="19307" y="39177"/>
                    <a:pt x="19307" y="37919"/>
                  </a:cubicBezTo>
                  <a:lnTo>
                    <a:pt x="19307" y="2279"/>
                  </a:lnTo>
                  <a:cubicBezTo>
                    <a:pt x="19307" y="1021"/>
                    <a:pt x="18287" y="0"/>
                    <a:pt x="17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0570400" y="-154700"/>
              <a:ext cx="482725" cy="1004950"/>
            </a:xfrm>
            <a:custGeom>
              <a:avLst/>
              <a:gdLst/>
              <a:ahLst/>
              <a:cxnLst/>
              <a:rect l="l" t="t" r="r" b="b"/>
              <a:pathLst>
                <a:path w="19309" h="40198" extrusionOk="0">
                  <a:moveTo>
                    <a:pt x="2279" y="0"/>
                  </a:moveTo>
                  <a:cubicBezTo>
                    <a:pt x="1021" y="0"/>
                    <a:pt x="0" y="1021"/>
                    <a:pt x="0" y="2279"/>
                  </a:cubicBezTo>
                  <a:lnTo>
                    <a:pt x="0" y="37919"/>
                  </a:lnTo>
                  <a:cubicBezTo>
                    <a:pt x="0" y="39177"/>
                    <a:pt x="1021" y="40198"/>
                    <a:pt x="2279" y="40198"/>
                  </a:cubicBezTo>
                  <a:lnTo>
                    <a:pt x="17029" y="40198"/>
                  </a:lnTo>
                  <a:cubicBezTo>
                    <a:pt x="18288" y="40198"/>
                    <a:pt x="19308" y="39177"/>
                    <a:pt x="19308" y="37919"/>
                  </a:cubicBezTo>
                  <a:lnTo>
                    <a:pt x="19308" y="2279"/>
                  </a:lnTo>
                  <a:cubicBezTo>
                    <a:pt x="19308" y="1021"/>
                    <a:pt x="18288" y="0"/>
                    <a:pt x="17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9367675" y="881875"/>
              <a:ext cx="1717075" cy="39600"/>
            </a:xfrm>
            <a:custGeom>
              <a:avLst/>
              <a:gdLst/>
              <a:ahLst/>
              <a:cxnLst/>
              <a:rect l="l" t="t" r="r" b="b"/>
              <a:pathLst>
                <a:path w="68683" h="1584" extrusionOk="0">
                  <a:moveTo>
                    <a:pt x="0" y="0"/>
                  </a:moveTo>
                  <a:lnTo>
                    <a:pt x="0" y="1583"/>
                  </a:lnTo>
                  <a:lnTo>
                    <a:pt x="68683" y="1583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9328125" y="-202175"/>
              <a:ext cx="79150" cy="31700"/>
            </a:xfrm>
            <a:custGeom>
              <a:avLst/>
              <a:gdLst/>
              <a:ahLst/>
              <a:cxnLst/>
              <a:rect l="l" t="t" r="r" b="b"/>
              <a:pathLst>
                <a:path w="3166" h="1268" extrusionOk="0">
                  <a:moveTo>
                    <a:pt x="608" y="0"/>
                  </a:moveTo>
                  <a:cubicBezTo>
                    <a:pt x="273" y="0"/>
                    <a:pt x="1" y="273"/>
                    <a:pt x="1" y="608"/>
                  </a:cubicBezTo>
                  <a:lnTo>
                    <a:pt x="1" y="659"/>
                  </a:lnTo>
                  <a:cubicBezTo>
                    <a:pt x="1" y="995"/>
                    <a:pt x="273" y="1267"/>
                    <a:pt x="608" y="1267"/>
                  </a:cubicBezTo>
                  <a:lnTo>
                    <a:pt x="2558" y="1267"/>
                  </a:lnTo>
                  <a:cubicBezTo>
                    <a:pt x="2893" y="1267"/>
                    <a:pt x="3165" y="995"/>
                    <a:pt x="3165" y="659"/>
                  </a:cubicBezTo>
                  <a:lnTo>
                    <a:pt x="3165" y="608"/>
                  </a:lnTo>
                  <a:cubicBezTo>
                    <a:pt x="3165" y="273"/>
                    <a:pt x="2893" y="0"/>
                    <a:pt x="2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11068900" y="-202175"/>
              <a:ext cx="79175" cy="31675"/>
            </a:xfrm>
            <a:custGeom>
              <a:avLst/>
              <a:gdLst/>
              <a:ahLst/>
              <a:cxnLst/>
              <a:rect l="l" t="t" r="r" b="b"/>
              <a:pathLst>
                <a:path w="3167" h="1267" extrusionOk="0">
                  <a:moveTo>
                    <a:pt x="608" y="0"/>
                  </a:moveTo>
                  <a:cubicBezTo>
                    <a:pt x="271" y="0"/>
                    <a:pt x="0" y="271"/>
                    <a:pt x="0" y="608"/>
                  </a:cubicBezTo>
                  <a:lnTo>
                    <a:pt x="0" y="659"/>
                  </a:lnTo>
                  <a:cubicBezTo>
                    <a:pt x="0" y="995"/>
                    <a:pt x="271" y="1266"/>
                    <a:pt x="608" y="1266"/>
                  </a:cubicBezTo>
                  <a:lnTo>
                    <a:pt x="2558" y="1266"/>
                  </a:lnTo>
                  <a:cubicBezTo>
                    <a:pt x="2895" y="1266"/>
                    <a:pt x="3166" y="995"/>
                    <a:pt x="3166" y="659"/>
                  </a:cubicBezTo>
                  <a:lnTo>
                    <a:pt x="3166" y="608"/>
                  </a:lnTo>
                  <a:cubicBezTo>
                    <a:pt x="3166" y="271"/>
                    <a:pt x="2895" y="0"/>
                    <a:pt x="2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9882000" y="1016400"/>
              <a:ext cx="237400" cy="71225"/>
            </a:xfrm>
            <a:custGeom>
              <a:avLst/>
              <a:gdLst/>
              <a:ahLst/>
              <a:cxnLst/>
              <a:rect l="l" t="t" r="r" b="b"/>
              <a:pathLst>
                <a:path w="9496" h="2849" extrusionOk="0">
                  <a:moveTo>
                    <a:pt x="1" y="0"/>
                  </a:moveTo>
                  <a:lnTo>
                    <a:pt x="1" y="2848"/>
                  </a:lnTo>
                  <a:lnTo>
                    <a:pt x="9495" y="2848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9882000" y="1087600"/>
              <a:ext cx="237400" cy="71225"/>
            </a:xfrm>
            <a:custGeom>
              <a:avLst/>
              <a:gdLst/>
              <a:ahLst/>
              <a:cxnLst/>
              <a:rect l="l" t="t" r="r" b="b"/>
              <a:pathLst>
                <a:path w="9496" h="2849" extrusionOk="0">
                  <a:moveTo>
                    <a:pt x="1" y="0"/>
                  </a:moveTo>
                  <a:lnTo>
                    <a:pt x="1" y="2849"/>
                  </a:lnTo>
                  <a:lnTo>
                    <a:pt x="9495" y="2849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11061000" y="992650"/>
              <a:ext cx="102875" cy="31675"/>
            </a:xfrm>
            <a:custGeom>
              <a:avLst/>
              <a:gdLst/>
              <a:ahLst/>
              <a:cxnLst/>
              <a:rect l="l" t="t" r="r" b="b"/>
              <a:pathLst>
                <a:path w="4115" h="1267" extrusionOk="0">
                  <a:moveTo>
                    <a:pt x="609" y="1"/>
                  </a:moveTo>
                  <a:cubicBezTo>
                    <a:pt x="272" y="1"/>
                    <a:pt x="0" y="273"/>
                    <a:pt x="0" y="609"/>
                  </a:cubicBezTo>
                  <a:lnTo>
                    <a:pt x="0" y="658"/>
                  </a:lnTo>
                  <a:cubicBezTo>
                    <a:pt x="0" y="994"/>
                    <a:pt x="272" y="1266"/>
                    <a:pt x="609" y="1266"/>
                  </a:cubicBezTo>
                  <a:lnTo>
                    <a:pt x="3506" y="1266"/>
                  </a:lnTo>
                  <a:cubicBezTo>
                    <a:pt x="3842" y="1266"/>
                    <a:pt x="4114" y="994"/>
                    <a:pt x="4114" y="658"/>
                  </a:cubicBezTo>
                  <a:lnTo>
                    <a:pt x="4114" y="609"/>
                  </a:lnTo>
                  <a:cubicBezTo>
                    <a:pt x="4114" y="273"/>
                    <a:pt x="3842" y="1"/>
                    <a:pt x="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11045150" y="1048025"/>
              <a:ext cx="142450" cy="102900"/>
            </a:xfrm>
            <a:custGeom>
              <a:avLst/>
              <a:gdLst/>
              <a:ahLst/>
              <a:cxnLst/>
              <a:rect l="l" t="t" r="r" b="b"/>
              <a:pathLst>
                <a:path w="5698" h="4116" extrusionOk="0">
                  <a:moveTo>
                    <a:pt x="457" y="1"/>
                  </a:moveTo>
                  <a:cubicBezTo>
                    <a:pt x="205" y="1"/>
                    <a:pt x="1" y="205"/>
                    <a:pt x="1" y="457"/>
                  </a:cubicBezTo>
                  <a:lnTo>
                    <a:pt x="1" y="3660"/>
                  </a:lnTo>
                  <a:cubicBezTo>
                    <a:pt x="1" y="3911"/>
                    <a:pt x="205" y="4116"/>
                    <a:pt x="457" y="4116"/>
                  </a:cubicBezTo>
                  <a:lnTo>
                    <a:pt x="5242" y="4116"/>
                  </a:lnTo>
                  <a:cubicBezTo>
                    <a:pt x="5495" y="4116"/>
                    <a:pt x="5698" y="3911"/>
                    <a:pt x="5698" y="3660"/>
                  </a:cubicBezTo>
                  <a:lnTo>
                    <a:pt x="5698" y="457"/>
                  </a:lnTo>
                  <a:cubicBezTo>
                    <a:pt x="5698" y="205"/>
                    <a:pt x="5495" y="1"/>
                    <a:pt x="5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869" name="Google Shape;869;p36"/>
          <p:cNvSpPr txBox="1">
            <a:spLocks noGrp="1"/>
          </p:cNvSpPr>
          <p:nvPr>
            <p:ph type="title"/>
          </p:nvPr>
        </p:nvSpPr>
        <p:spPr>
          <a:xfrm>
            <a:off x="6621760" y="3005524"/>
            <a:ext cx="5355576" cy="148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LINEAR REGRESSION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05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1"/>
          <p:cNvSpPr txBox="1">
            <a:spLocks noGrp="1"/>
          </p:cNvSpPr>
          <p:nvPr>
            <p:ph type="title" idx="2"/>
          </p:nvPr>
        </p:nvSpPr>
        <p:spPr>
          <a:xfrm>
            <a:off x="805085" y="1401491"/>
            <a:ext cx="4638400" cy="177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0650" dirty="0"/>
              <a:t>08</a:t>
            </a:r>
            <a:endParaRPr dirty="0"/>
          </a:p>
        </p:txBody>
      </p:sp>
      <p:grpSp>
        <p:nvGrpSpPr>
          <p:cNvPr id="1151" name="Google Shape;1151;p41"/>
          <p:cNvGrpSpPr/>
          <p:nvPr/>
        </p:nvGrpSpPr>
        <p:grpSpPr>
          <a:xfrm>
            <a:off x="6002616" y="1964330"/>
            <a:ext cx="4638629" cy="2929343"/>
            <a:chOff x="-6315775" y="-2908025"/>
            <a:chExt cx="3946650" cy="2492350"/>
          </a:xfrm>
        </p:grpSpPr>
        <p:sp>
          <p:nvSpPr>
            <p:cNvPr id="1152" name="Google Shape;1152;p41"/>
            <p:cNvSpPr/>
            <p:nvPr/>
          </p:nvSpPr>
          <p:spPr>
            <a:xfrm>
              <a:off x="-3604900" y="-1294200"/>
              <a:ext cx="788800" cy="131150"/>
            </a:xfrm>
            <a:custGeom>
              <a:avLst/>
              <a:gdLst/>
              <a:ahLst/>
              <a:cxnLst/>
              <a:rect l="l" t="t" r="r" b="b"/>
              <a:pathLst>
                <a:path w="31552" h="5246" extrusionOk="0">
                  <a:moveTo>
                    <a:pt x="3940" y="0"/>
                  </a:moveTo>
                  <a:cubicBezTo>
                    <a:pt x="1764" y="0"/>
                    <a:pt x="0" y="1764"/>
                    <a:pt x="0" y="3940"/>
                  </a:cubicBezTo>
                  <a:lnTo>
                    <a:pt x="0" y="5246"/>
                  </a:lnTo>
                  <a:lnTo>
                    <a:pt x="31552" y="5246"/>
                  </a:lnTo>
                  <a:lnTo>
                    <a:pt x="31552" y="3940"/>
                  </a:lnTo>
                  <a:cubicBezTo>
                    <a:pt x="31552" y="1764"/>
                    <a:pt x="2978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-3400800" y="-1356775"/>
              <a:ext cx="380600" cy="62600"/>
            </a:xfrm>
            <a:custGeom>
              <a:avLst/>
              <a:gdLst/>
              <a:ahLst/>
              <a:cxnLst/>
              <a:rect l="l" t="t" r="r" b="b"/>
              <a:pathLst>
                <a:path w="15224" h="2504" extrusionOk="0">
                  <a:moveTo>
                    <a:pt x="0" y="1"/>
                  </a:moveTo>
                  <a:lnTo>
                    <a:pt x="0" y="2503"/>
                  </a:lnTo>
                  <a:lnTo>
                    <a:pt x="15224" y="2503"/>
                  </a:lnTo>
                  <a:lnTo>
                    <a:pt x="1522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-3517550" y="-1416225"/>
              <a:ext cx="614100" cy="59475"/>
            </a:xfrm>
            <a:custGeom>
              <a:avLst/>
              <a:gdLst/>
              <a:ahLst/>
              <a:cxnLst/>
              <a:rect l="l" t="t" r="r" b="b"/>
              <a:pathLst>
                <a:path w="24564" h="2379" extrusionOk="0">
                  <a:moveTo>
                    <a:pt x="0" y="0"/>
                  </a:moveTo>
                  <a:lnTo>
                    <a:pt x="0" y="2379"/>
                  </a:lnTo>
                  <a:lnTo>
                    <a:pt x="24563" y="2379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-5419650" y="-1172175"/>
              <a:ext cx="3032075" cy="401657"/>
            </a:xfrm>
            <a:custGeom>
              <a:avLst/>
              <a:gdLst/>
              <a:ahLst/>
              <a:cxnLst/>
              <a:rect l="l" t="t" r="r" b="b"/>
              <a:pathLst>
                <a:path w="121283" h="15702" extrusionOk="0">
                  <a:moveTo>
                    <a:pt x="1" y="1"/>
                  </a:moveTo>
                  <a:lnTo>
                    <a:pt x="1" y="15701"/>
                  </a:lnTo>
                  <a:lnTo>
                    <a:pt x="112963" y="15701"/>
                  </a:lnTo>
                  <a:cubicBezTo>
                    <a:pt x="115169" y="15701"/>
                    <a:pt x="117286" y="14824"/>
                    <a:pt x="118846" y="13264"/>
                  </a:cubicBezTo>
                  <a:cubicBezTo>
                    <a:pt x="120406" y="11704"/>
                    <a:pt x="121282" y="9588"/>
                    <a:pt x="121282" y="7381"/>
                  </a:cubicBezTo>
                  <a:lnTo>
                    <a:pt x="121282" y="2749"/>
                  </a:lnTo>
                  <a:cubicBezTo>
                    <a:pt x="121282" y="1231"/>
                    <a:pt x="120052" y="1"/>
                    <a:pt x="118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-5086600" y="-844325"/>
              <a:ext cx="984050" cy="106200"/>
            </a:xfrm>
            <a:custGeom>
              <a:avLst/>
              <a:gdLst/>
              <a:ahLst/>
              <a:cxnLst/>
              <a:rect l="l" t="t" r="r" b="b"/>
              <a:pathLst>
                <a:path w="39362" h="4248" extrusionOk="0">
                  <a:moveTo>
                    <a:pt x="1" y="1"/>
                  </a:moveTo>
                  <a:lnTo>
                    <a:pt x="1" y="4248"/>
                  </a:lnTo>
                  <a:lnTo>
                    <a:pt x="39362" y="4248"/>
                  </a:lnTo>
                  <a:lnTo>
                    <a:pt x="39362" y="1"/>
                  </a:lnTo>
                  <a:close/>
                </a:path>
              </a:pathLst>
            </a:custGeom>
            <a:solidFill>
              <a:srgbClr val="3B46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-3353200" y="-844325"/>
              <a:ext cx="984075" cy="106200"/>
            </a:xfrm>
            <a:custGeom>
              <a:avLst/>
              <a:gdLst/>
              <a:ahLst/>
              <a:cxnLst/>
              <a:rect l="l" t="t" r="r" b="b"/>
              <a:pathLst>
                <a:path w="39363" h="4248" extrusionOk="0">
                  <a:moveTo>
                    <a:pt x="1761" y="1"/>
                  </a:moveTo>
                  <a:cubicBezTo>
                    <a:pt x="786" y="1"/>
                    <a:pt x="0" y="786"/>
                    <a:pt x="0" y="1761"/>
                  </a:cubicBezTo>
                  <a:lnTo>
                    <a:pt x="0" y="2488"/>
                  </a:lnTo>
                  <a:cubicBezTo>
                    <a:pt x="0" y="3463"/>
                    <a:pt x="786" y="4248"/>
                    <a:pt x="1761" y="4248"/>
                  </a:cubicBezTo>
                  <a:lnTo>
                    <a:pt x="37603" y="4248"/>
                  </a:lnTo>
                  <a:cubicBezTo>
                    <a:pt x="38578" y="4248"/>
                    <a:pt x="39362" y="3463"/>
                    <a:pt x="39362" y="2488"/>
                  </a:cubicBezTo>
                  <a:lnTo>
                    <a:pt x="39362" y="1761"/>
                  </a:lnTo>
                  <a:cubicBezTo>
                    <a:pt x="39362" y="786"/>
                    <a:pt x="38578" y="1"/>
                    <a:pt x="37603" y="1"/>
                  </a:cubicBezTo>
                  <a:close/>
                </a:path>
              </a:pathLst>
            </a:custGeom>
            <a:solidFill>
              <a:srgbClr val="3B46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-4516150" y="-1062500"/>
              <a:ext cx="333100" cy="191400"/>
            </a:xfrm>
            <a:custGeom>
              <a:avLst/>
              <a:gdLst/>
              <a:ahLst/>
              <a:cxnLst/>
              <a:rect l="l" t="t" r="r" b="b"/>
              <a:pathLst>
                <a:path w="13324" h="7656" extrusionOk="0">
                  <a:moveTo>
                    <a:pt x="11339" y="682"/>
                  </a:moveTo>
                  <a:cubicBezTo>
                    <a:pt x="12057" y="682"/>
                    <a:pt x="12641" y="1265"/>
                    <a:pt x="12642" y="1984"/>
                  </a:cubicBezTo>
                  <a:lnTo>
                    <a:pt x="12642" y="5671"/>
                  </a:lnTo>
                  <a:cubicBezTo>
                    <a:pt x="12641" y="6390"/>
                    <a:pt x="12057" y="6973"/>
                    <a:pt x="11339" y="6974"/>
                  </a:cubicBezTo>
                  <a:lnTo>
                    <a:pt x="1985" y="6974"/>
                  </a:lnTo>
                  <a:cubicBezTo>
                    <a:pt x="1266" y="6973"/>
                    <a:pt x="683" y="6390"/>
                    <a:pt x="683" y="5671"/>
                  </a:cubicBezTo>
                  <a:lnTo>
                    <a:pt x="683" y="1984"/>
                  </a:lnTo>
                  <a:cubicBezTo>
                    <a:pt x="683" y="1265"/>
                    <a:pt x="1266" y="682"/>
                    <a:pt x="1985" y="682"/>
                  </a:cubicBezTo>
                  <a:close/>
                  <a:moveTo>
                    <a:pt x="1985" y="0"/>
                  </a:moveTo>
                  <a:cubicBezTo>
                    <a:pt x="891" y="0"/>
                    <a:pt x="1" y="890"/>
                    <a:pt x="1" y="1985"/>
                  </a:cubicBezTo>
                  <a:lnTo>
                    <a:pt x="1" y="5672"/>
                  </a:lnTo>
                  <a:cubicBezTo>
                    <a:pt x="1" y="6766"/>
                    <a:pt x="891" y="7656"/>
                    <a:pt x="1985" y="7656"/>
                  </a:cubicBezTo>
                  <a:lnTo>
                    <a:pt x="11339" y="7656"/>
                  </a:lnTo>
                  <a:cubicBezTo>
                    <a:pt x="12433" y="7656"/>
                    <a:pt x="13324" y="6766"/>
                    <a:pt x="13324" y="5672"/>
                  </a:cubicBezTo>
                  <a:lnTo>
                    <a:pt x="13324" y="1985"/>
                  </a:lnTo>
                  <a:cubicBezTo>
                    <a:pt x="13324" y="890"/>
                    <a:pt x="12433" y="0"/>
                    <a:pt x="11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-4326950" y="-1195600"/>
              <a:ext cx="1668900" cy="425250"/>
            </a:xfrm>
            <a:custGeom>
              <a:avLst/>
              <a:gdLst/>
              <a:ahLst/>
              <a:cxnLst/>
              <a:rect l="l" t="t" r="r" b="b"/>
              <a:pathLst>
                <a:path w="66756" h="17010" extrusionOk="0">
                  <a:moveTo>
                    <a:pt x="17010" y="1"/>
                  </a:moveTo>
                  <a:cubicBezTo>
                    <a:pt x="7615" y="1"/>
                    <a:pt x="1" y="7615"/>
                    <a:pt x="1" y="17010"/>
                  </a:cubicBezTo>
                  <a:lnTo>
                    <a:pt x="66756" y="17010"/>
                  </a:lnTo>
                  <a:cubicBezTo>
                    <a:pt x="66756" y="7615"/>
                    <a:pt x="59137" y="1"/>
                    <a:pt x="49747" y="1"/>
                  </a:cubicBezTo>
                  <a:cubicBezTo>
                    <a:pt x="46455" y="1"/>
                    <a:pt x="43385" y="936"/>
                    <a:pt x="40781" y="2553"/>
                  </a:cubicBezTo>
                  <a:cubicBezTo>
                    <a:pt x="38508" y="3967"/>
                    <a:pt x="35943" y="4674"/>
                    <a:pt x="33378" y="4674"/>
                  </a:cubicBezTo>
                  <a:cubicBezTo>
                    <a:pt x="30813" y="4674"/>
                    <a:pt x="28247" y="3967"/>
                    <a:pt x="25973" y="2553"/>
                  </a:cubicBezTo>
                  <a:cubicBezTo>
                    <a:pt x="23371" y="935"/>
                    <a:pt x="20299" y="1"/>
                    <a:pt x="17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-6207075" y="-2908025"/>
              <a:ext cx="1286550" cy="1744950"/>
            </a:xfrm>
            <a:custGeom>
              <a:avLst/>
              <a:gdLst/>
              <a:ahLst/>
              <a:cxnLst/>
              <a:rect l="l" t="t" r="r" b="b"/>
              <a:pathLst>
                <a:path w="51462" h="69798" extrusionOk="0">
                  <a:moveTo>
                    <a:pt x="47116" y="1"/>
                  </a:moveTo>
                  <a:cubicBezTo>
                    <a:pt x="46615" y="1"/>
                    <a:pt x="46102" y="89"/>
                    <a:pt x="45595" y="277"/>
                  </a:cubicBezTo>
                  <a:lnTo>
                    <a:pt x="17392" y="10763"/>
                  </a:lnTo>
                  <a:cubicBezTo>
                    <a:pt x="16056" y="11261"/>
                    <a:pt x="14705" y="11717"/>
                    <a:pt x="13346" y="12143"/>
                  </a:cubicBezTo>
                  <a:cubicBezTo>
                    <a:pt x="11952" y="12582"/>
                    <a:pt x="10543" y="12992"/>
                    <a:pt x="9136" y="13391"/>
                  </a:cubicBezTo>
                  <a:lnTo>
                    <a:pt x="9133" y="13391"/>
                  </a:lnTo>
                  <a:cubicBezTo>
                    <a:pt x="8502" y="13571"/>
                    <a:pt x="7867" y="13746"/>
                    <a:pt x="7237" y="13919"/>
                  </a:cubicBezTo>
                  <a:cubicBezTo>
                    <a:pt x="3064" y="15064"/>
                    <a:pt x="0" y="18886"/>
                    <a:pt x="0" y="23422"/>
                  </a:cubicBezTo>
                  <a:lnTo>
                    <a:pt x="0" y="69798"/>
                  </a:lnTo>
                  <a:lnTo>
                    <a:pt x="51461" y="69798"/>
                  </a:lnTo>
                  <a:lnTo>
                    <a:pt x="51461" y="4357"/>
                  </a:lnTo>
                  <a:cubicBezTo>
                    <a:pt x="51461" y="1865"/>
                    <a:pt x="49421" y="1"/>
                    <a:pt x="47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-6148950" y="-2503325"/>
              <a:ext cx="688550" cy="1267550"/>
            </a:xfrm>
            <a:custGeom>
              <a:avLst/>
              <a:gdLst/>
              <a:ahLst/>
              <a:cxnLst/>
              <a:rect l="l" t="t" r="r" b="b"/>
              <a:pathLst>
                <a:path w="27542" h="50702" extrusionOk="0">
                  <a:moveTo>
                    <a:pt x="9858" y="0"/>
                  </a:moveTo>
                  <a:lnTo>
                    <a:pt x="9858" y="1"/>
                  </a:lnTo>
                  <a:cubicBezTo>
                    <a:pt x="7243" y="1"/>
                    <a:pt x="4737" y="1040"/>
                    <a:pt x="2888" y="2888"/>
                  </a:cubicBezTo>
                  <a:cubicBezTo>
                    <a:pt x="1040" y="4736"/>
                    <a:pt x="1" y="7243"/>
                    <a:pt x="1" y="9857"/>
                  </a:cubicBezTo>
                  <a:lnTo>
                    <a:pt x="1" y="47127"/>
                  </a:lnTo>
                  <a:cubicBezTo>
                    <a:pt x="1" y="49101"/>
                    <a:pt x="1601" y="50702"/>
                    <a:pt x="3576" y="50702"/>
                  </a:cubicBezTo>
                  <a:lnTo>
                    <a:pt x="23966" y="50702"/>
                  </a:lnTo>
                  <a:cubicBezTo>
                    <a:pt x="25941" y="50702"/>
                    <a:pt x="27541" y="49101"/>
                    <a:pt x="27541" y="47127"/>
                  </a:cubicBezTo>
                  <a:lnTo>
                    <a:pt x="27541" y="2477"/>
                  </a:lnTo>
                  <a:cubicBezTo>
                    <a:pt x="27541" y="1110"/>
                    <a:pt x="26432" y="0"/>
                    <a:pt x="2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-6065375" y="-2411150"/>
              <a:ext cx="541600" cy="443675"/>
            </a:xfrm>
            <a:custGeom>
              <a:avLst/>
              <a:gdLst/>
              <a:ahLst/>
              <a:cxnLst/>
              <a:rect l="l" t="t" r="r" b="b"/>
              <a:pathLst>
                <a:path w="21664" h="17747" extrusionOk="0">
                  <a:moveTo>
                    <a:pt x="4532" y="1"/>
                  </a:moveTo>
                  <a:cubicBezTo>
                    <a:pt x="2022" y="1"/>
                    <a:pt x="1" y="2022"/>
                    <a:pt x="1" y="4533"/>
                  </a:cubicBezTo>
                  <a:lnTo>
                    <a:pt x="1" y="13214"/>
                  </a:lnTo>
                  <a:cubicBezTo>
                    <a:pt x="1" y="15725"/>
                    <a:pt x="2022" y="17746"/>
                    <a:pt x="4532" y="17746"/>
                  </a:cubicBezTo>
                  <a:lnTo>
                    <a:pt x="17131" y="17746"/>
                  </a:lnTo>
                  <a:cubicBezTo>
                    <a:pt x="19642" y="17746"/>
                    <a:pt x="21663" y="15725"/>
                    <a:pt x="21663" y="13214"/>
                  </a:cubicBezTo>
                  <a:lnTo>
                    <a:pt x="21663" y="4533"/>
                  </a:lnTo>
                  <a:cubicBezTo>
                    <a:pt x="21663" y="2022"/>
                    <a:pt x="19642" y="1"/>
                    <a:pt x="17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-5713925" y="-1907025"/>
              <a:ext cx="190150" cy="74925"/>
            </a:xfrm>
            <a:custGeom>
              <a:avLst/>
              <a:gdLst/>
              <a:ahLst/>
              <a:cxnLst/>
              <a:rect l="l" t="t" r="r" b="b"/>
              <a:pathLst>
                <a:path w="7606" h="2997" extrusionOk="0">
                  <a:moveTo>
                    <a:pt x="1497" y="0"/>
                  </a:moveTo>
                  <a:cubicBezTo>
                    <a:pt x="684" y="3"/>
                    <a:pt x="20" y="653"/>
                    <a:pt x="0" y="1466"/>
                  </a:cubicBezTo>
                  <a:lnTo>
                    <a:pt x="0" y="1501"/>
                  </a:lnTo>
                  <a:cubicBezTo>
                    <a:pt x="0" y="2327"/>
                    <a:pt x="671" y="2997"/>
                    <a:pt x="1497" y="2997"/>
                  </a:cubicBezTo>
                  <a:lnTo>
                    <a:pt x="6109" y="2997"/>
                  </a:lnTo>
                  <a:cubicBezTo>
                    <a:pt x="6935" y="2997"/>
                    <a:pt x="7605" y="2327"/>
                    <a:pt x="7605" y="1501"/>
                  </a:cubicBezTo>
                  <a:lnTo>
                    <a:pt x="7605" y="1466"/>
                  </a:lnTo>
                  <a:cubicBezTo>
                    <a:pt x="7587" y="652"/>
                    <a:pt x="6922" y="1"/>
                    <a:pt x="6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-5178400" y="-1870400"/>
              <a:ext cx="105725" cy="41675"/>
            </a:xfrm>
            <a:custGeom>
              <a:avLst/>
              <a:gdLst/>
              <a:ahLst/>
              <a:cxnLst/>
              <a:rect l="l" t="t" r="r" b="b"/>
              <a:pathLst>
                <a:path w="4229" h="1667" extrusionOk="0">
                  <a:moveTo>
                    <a:pt x="833" y="1"/>
                  </a:moveTo>
                  <a:cubicBezTo>
                    <a:pt x="373" y="1"/>
                    <a:pt x="0" y="374"/>
                    <a:pt x="0" y="834"/>
                  </a:cubicBezTo>
                  <a:cubicBezTo>
                    <a:pt x="0" y="1293"/>
                    <a:pt x="373" y="1666"/>
                    <a:pt x="833" y="1666"/>
                  </a:cubicBezTo>
                  <a:lnTo>
                    <a:pt x="3396" y="1666"/>
                  </a:lnTo>
                  <a:cubicBezTo>
                    <a:pt x="3856" y="1666"/>
                    <a:pt x="4229" y="1293"/>
                    <a:pt x="4229" y="834"/>
                  </a:cubicBezTo>
                  <a:cubicBezTo>
                    <a:pt x="4229" y="374"/>
                    <a:pt x="3856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-6277075" y="-1851150"/>
              <a:ext cx="70000" cy="688100"/>
            </a:xfrm>
            <a:custGeom>
              <a:avLst/>
              <a:gdLst/>
              <a:ahLst/>
              <a:cxnLst/>
              <a:rect l="l" t="t" r="r" b="b"/>
              <a:pathLst>
                <a:path w="2800" h="27524" extrusionOk="0">
                  <a:moveTo>
                    <a:pt x="2799" y="1"/>
                  </a:moveTo>
                  <a:cubicBezTo>
                    <a:pt x="1254" y="1"/>
                    <a:pt x="1" y="1253"/>
                    <a:pt x="1" y="2799"/>
                  </a:cubicBezTo>
                  <a:lnTo>
                    <a:pt x="1" y="24725"/>
                  </a:lnTo>
                  <a:cubicBezTo>
                    <a:pt x="1" y="26270"/>
                    <a:pt x="1254" y="27524"/>
                    <a:pt x="2799" y="27524"/>
                  </a:cubicBezTo>
                  <a:lnTo>
                    <a:pt x="2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-5341750" y="-2503325"/>
              <a:ext cx="310050" cy="553975"/>
            </a:xfrm>
            <a:custGeom>
              <a:avLst/>
              <a:gdLst/>
              <a:ahLst/>
              <a:cxnLst/>
              <a:rect l="l" t="t" r="r" b="b"/>
              <a:pathLst>
                <a:path w="12402" h="22159" extrusionOk="0">
                  <a:moveTo>
                    <a:pt x="2336" y="0"/>
                  </a:moveTo>
                  <a:cubicBezTo>
                    <a:pt x="1042" y="0"/>
                    <a:pt x="1" y="1042"/>
                    <a:pt x="1" y="2337"/>
                  </a:cubicBezTo>
                  <a:lnTo>
                    <a:pt x="1" y="19823"/>
                  </a:lnTo>
                  <a:cubicBezTo>
                    <a:pt x="1" y="21117"/>
                    <a:pt x="1042" y="22159"/>
                    <a:pt x="2336" y="22159"/>
                  </a:cubicBezTo>
                  <a:lnTo>
                    <a:pt x="10066" y="22159"/>
                  </a:lnTo>
                  <a:cubicBezTo>
                    <a:pt x="11360" y="22159"/>
                    <a:pt x="12401" y="21117"/>
                    <a:pt x="12401" y="19823"/>
                  </a:cubicBezTo>
                  <a:lnTo>
                    <a:pt x="12401" y="2337"/>
                  </a:lnTo>
                  <a:cubicBezTo>
                    <a:pt x="12401" y="1042"/>
                    <a:pt x="11360" y="0"/>
                    <a:pt x="10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-6077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7" y="1"/>
                  </a:moveTo>
                  <a:cubicBezTo>
                    <a:pt x="460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60" y="19531"/>
                    <a:pt x="1027" y="19531"/>
                  </a:cubicBezTo>
                  <a:cubicBezTo>
                    <a:pt x="1594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4" y="1"/>
                    <a:pt x="1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-5978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6" y="1"/>
                  </a:moveTo>
                  <a:cubicBezTo>
                    <a:pt x="460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60" y="19531"/>
                    <a:pt x="1026" y="19531"/>
                  </a:cubicBezTo>
                  <a:cubicBezTo>
                    <a:pt x="1593" y="19531"/>
                    <a:pt x="2053" y="19072"/>
                    <a:pt x="2053" y="18505"/>
                  </a:cubicBezTo>
                  <a:lnTo>
                    <a:pt x="2053" y="1027"/>
                  </a:lnTo>
                  <a:cubicBezTo>
                    <a:pt x="2053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-5879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7" y="1"/>
                  </a:moveTo>
                  <a:cubicBezTo>
                    <a:pt x="460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60" y="19531"/>
                    <a:pt x="1027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-5780825" y="-1790600"/>
              <a:ext cx="51300" cy="488275"/>
            </a:xfrm>
            <a:custGeom>
              <a:avLst/>
              <a:gdLst/>
              <a:ahLst/>
              <a:cxnLst/>
              <a:rect l="l" t="t" r="r" b="b"/>
              <a:pathLst>
                <a:path w="2052" h="19531" extrusionOk="0">
                  <a:moveTo>
                    <a:pt x="1026" y="1"/>
                  </a:moveTo>
                  <a:cubicBezTo>
                    <a:pt x="459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59" y="19531"/>
                    <a:pt x="1026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-5681825" y="-1790600"/>
              <a:ext cx="51300" cy="488275"/>
            </a:xfrm>
            <a:custGeom>
              <a:avLst/>
              <a:gdLst/>
              <a:ahLst/>
              <a:cxnLst/>
              <a:rect l="l" t="t" r="r" b="b"/>
              <a:pathLst>
                <a:path w="2052" h="19531" extrusionOk="0">
                  <a:moveTo>
                    <a:pt x="1026" y="1"/>
                  </a:moveTo>
                  <a:cubicBezTo>
                    <a:pt x="459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59" y="19531"/>
                    <a:pt x="1026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-5582850" y="-1790600"/>
              <a:ext cx="51350" cy="488275"/>
            </a:xfrm>
            <a:custGeom>
              <a:avLst/>
              <a:gdLst/>
              <a:ahLst/>
              <a:cxnLst/>
              <a:rect l="l" t="t" r="r" b="b"/>
              <a:pathLst>
                <a:path w="2054" h="19531" extrusionOk="0">
                  <a:moveTo>
                    <a:pt x="1026" y="1"/>
                  </a:moveTo>
                  <a:cubicBezTo>
                    <a:pt x="460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60" y="19531"/>
                    <a:pt x="1026" y="19531"/>
                  </a:cubicBezTo>
                  <a:cubicBezTo>
                    <a:pt x="1593" y="19531"/>
                    <a:pt x="2053" y="19072"/>
                    <a:pt x="2053" y="18505"/>
                  </a:cubicBezTo>
                  <a:lnTo>
                    <a:pt x="2053" y="1027"/>
                  </a:lnTo>
                  <a:cubicBezTo>
                    <a:pt x="2053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-6315775" y="-1163075"/>
              <a:ext cx="896175" cy="392550"/>
            </a:xfrm>
            <a:custGeom>
              <a:avLst/>
              <a:gdLst/>
              <a:ahLst/>
              <a:cxnLst/>
              <a:rect l="l" t="t" r="r" b="b"/>
              <a:pathLst>
                <a:path w="35847" h="15702" extrusionOk="0">
                  <a:moveTo>
                    <a:pt x="2439" y="1"/>
                  </a:moveTo>
                  <a:cubicBezTo>
                    <a:pt x="1092" y="1"/>
                    <a:pt x="1" y="1092"/>
                    <a:pt x="1" y="2439"/>
                  </a:cubicBezTo>
                  <a:lnTo>
                    <a:pt x="1" y="6194"/>
                  </a:lnTo>
                  <a:cubicBezTo>
                    <a:pt x="1" y="8714"/>
                    <a:pt x="1002" y="11133"/>
                    <a:pt x="2785" y="12916"/>
                  </a:cubicBezTo>
                  <a:cubicBezTo>
                    <a:pt x="4568" y="14699"/>
                    <a:pt x="6986" y="15701"/>
                    <a:pt x="9508" y="15701"/>
                  </a:cubicBezTo>
                  <a:lnTo>
                    <a:pt x="35847" y="15701"/>
                  </a:lnTo>
                  <a:lnTo>
                    <a:pt x="35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-6151900" y="-1075900"/>
              <a:ext cx="397475" cy="42075"/>
            </a:xfrm>
            <a:custGeom>
              <a:avLst/>
              <a:gdLst/>
              <a:ahLst/>
              <a:cxnLst/>
              <a:rect l="l" t="t" r="r" b="b"/>
              <a:pathLst>
                <a:path w="15899" h="1683" extrusionOk="0">
                  <a:moveTo>
                    <a:pt x="1" y="0"/>
                  </a:moveTo>
                  <a:lnTo>
                    <a:pt x="1" y="1682"/>
                  </a:lnTo>
                  <a:lnTo>
                    <a:pt x="15899" y="1682"/>
                  </a:lnTo>
                  <a:lnTo>
                    <a:pt x="15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-6151900" y="-986850"/>
              <a:ext cx="397475" cy="42050"/>
            </a:xfrm>
            <a:custGeom>
              <a:avLst/>
              <a:gdLst/>
              <a:ahLst/>
              <a:cxnLst/>
              <a:rect l="l" t="t" r="r" b="b"/>
              <a:pathLst>
                <a:path w="15899" h="1682" extrusionOk="0">
                  <a:moveTo>
                    <a:pt x="1" y="0"/>
                  </a:moveTo>
                  <a:lnTo>
                    <a:pt x="1" y="1682"/>
                  </a:lnTo>
                  <a:lnTo>
                    <a:pt x="15899" y="1682"/>
                  </a:lnTo>
                  <a:lnTo>
                    <a:pt x="15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-6151900" y="-897850"/>
              <a:ext cx="397475" cy="42100"/>
            </a:xfrm>
            <a:custGeom>
              <a:avLst/>
              <a:gdLst/>
              <a:ahLst/>
              <a:cxnLst/>
              <a:rect l="l" t="t" r="r" b="b"/>
              <a:pathLst>
                <a:path w="15899" h="1684" extrusionOk="0">
                  <a:moveTo>
                    <a:pt x="1" y="1"/>
                  </a:moveTo>
                  <a:lnTo>
                    <a:pt x="1" y="1683"/>
                  </a:lnTo>
                  <a:lnTo>
                    <a:pt x="15899" y="1683"/>
                  </a:lnTo>
                  <a:lnTo>
                    <a:pt x="15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-6315775" y="-1392850"/>
              <a:ext cx="108700" cy="229800"/>
            </a:xfrm>
            <a:custGeom>
              <a:avLst/>
              <a:gdLst/>
              <a:ahLst/>
              <a:cxnLst/>
              <a:rect l="l" t="t" r="r" b="b"/>
              <a:pathLst>
                <a:path w="4348" h="9192" extrusionOk="0">
                  <a:moveTo>
                    <a:pt x="2508" y="1"/>
                  </a:moveTo>
                  <a:cubicBezTo>
                    <a:pt x="1123" y="1"/>
                    <a:pt x="1" y="1123"/>
                    <a:pt x="1" y="2508"/>
                  </a:cubicBezTo>
                  <a:lnTo>
                    <a:pt x="1" y="6684"/>
                  </a:lnTo>
                  <a:cubicBezTo>
                    <a:pt x="1" y="8069"/>
                    <a:pt x="1123" y="9192"/>
                    <a:pt x="2508" y="9192"/>
                  </a:cubicBezTo>
                  <a:lnTo>
                    <a:pt x="4347" y="9192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-5978725" y="-2908025"/>
              <a:ext cx="1058200" cy="334800"/>
            </a:xfrm>
            <a:custGeom>
              <a:avLst/>
              <a:gdLst/>
              <a:ahLst/>
              <a:cxnLst/>
              <a:rect l="l" t="t" r="r" b="b"/>
              <a:pathLst>
                <a:path w="42328" h="13392" extrusionOk="0">
                  <a:moveTo>
                    <a:pt x="37982" y="1"/>
                  </a:moveTo>
                  <a:cubicBezTo>
                    <a:pt x="37481" y="1"/>
                    <a:pt x="36968" y="89"/>
                    <a:pt x="36461" y="277"/>
                  </a:cubicBezTo>
                  <a:lnTo>
                    <a:pt x="8257" y="10763"/>
                  </a:lnTo>
                  <a:cubicBezTo>
                    <a:pt x="6921" y="11261"/>
                    <a:pt x="5571" y="11717"/>
                    <a:pt x="4211" y="12143"/>
                  </a:cubicBezTo>
                  <a:cubicBezTo>
                    <a:pt x="2817" y="12583"/>
                    <a:pt x="1409" y="12992"/>
                    <a:pt x="1" y="13391"/>
                  </a:cubicBezTo>
                  <a:lnTo>
                    <a:pt x="42327" y="13391"/>
                  </a:lnTo>
                  <a:lnTo>
                    <a:pt x="42327" y="4357"/>
                  </a:lnTo>
                  <a:cubicBezTo>
                    <a:pt x="42327" y="1865"/>
                    <a:pt x="40287" y="1"/>
                    <a:pt x="37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-5978725" y="-2604450"/>
              <a:ext cx="1058200" cy="31225"/>
            </a:xfrm>
            <a:custGeom>
              <a:avLst/>
              <a:gdLst/>
              <a:ahLst/>
              <a:cxnLst/>
              <a:rect l="l" t="t" r="r" b="b"/>
              <a:pathLst>
                <a:path w="42328" h="1249" extrusionOk="0">
                  <a:moveTo>
                    <a:pt x="4211" y="0"/>
                  </a:moveTo>
                  <a:cubicBezTo>
                    <a:pt x="2817" y="440"/>
                    <a:pt x="1409" y="849"/>
                    <a:pt x="1" y="1248"/>
                  </a:cubicBezTo>
                  <a:lnTo>
                    <a:pt x="42327" y="1248"/>
                  </a:lnTo>
                  <a:lnTo>
                    <a:pt x="423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-5713925" y="-1870400"/>
              <a:ext cx="190150" cy="38300"/>
            </a:xfrm>
            <a:custGeom>
              <a:avLst/>
              <a:gdLst/>
              <a:ahLst/>
              <a:cxnLst/>
              <a:rect l="l" t="t" r="r" b="b"/>
              <a:pathLst>
                <a:path w="7606" h="1532" extrusionOk="0">
                  <a:moveTo>
                    <a:pt x="0" y="1"/>
                  </a:moveTo>
                  <a:lnTo>
                    <a:pt x="0" y="36"/>
                  </a:lnTo>
                  <a:cubicBezTo>
                    <a:pt x="0" y="862"/>
                    <a:pt x="671" y="1532"/>
                    <a:pt x="1497" y="1532"/>
                  </a:cubicBezTo>
                  <a:lnTo>
                    <a:pt x="6109" y="1532"/>
                  </a:lnTo>
                  <a:cubicBezTo>
                    <a:pt x="6935" y="1532"/>
                    <a:pt x="7605" y="862"/>
                    <a:pt x="7605" y="36"/>
                  </a:cubicBezTo>
                  <a:lnTo>
                    <a:pt x="7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-6242075" y="-1392850"/>
              <a:ext cx="35000" cy="229800"/>
            </a:xfrm>
            <a:custGeom>
              <a:avLst/>
              <a:gdLst/>
              <a:ahLst/>
              <a:cxnLst/>
              <a:rect l="l" t="t" r="r" b="b"/>
              <a:pathLst>
                <a:path w="1400" h="9192" extrusionOk="0">
                  <a:moveTo>
                    <a:pt x="1" y="1"/>
                  </a:moveTo>
                  <a:lnTo>
                    <a:pt x="1" y="9192"/>
                  </a:lnTo>
                  <a:lnTo>
                    <a:pt x="1399" y="9192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-4884425" y="-1062500"/>
              <a:ext cx="333100" cy="191400"/>
            </a:xfrm>
            <a:custGeom>
              <a:avLst/>
              <a:gdLst/>
              <a:ahLst/>
              <a:cxnLst/>
              <a:rect l="l" t="t" r="r" b="b"/>
              <a:pathLst>
                <a:path w="13324" h="7656" extrusionOk="0">
                  <a:moveTo>
                    <a:pt x="11338" y="682"/>
                  </a:moveTo>
                  <a:cubicBezTo>
                    <a:pt x="12058" y="682"/>
                    <a:pt x="12640" y="1265"/>
                    <a:pt x="12642" y="1984"/>
                  </a:cubicBezTo>
                  <a:lnTo>
                    <a:pt x="12642" y="5671"/>
                  </a:lnTo>
                  <a:cubicBezTo>
                    <a:pt x="12640" y="6390"/>
                    <a:pt x="12058" y="6973"/>
                    <a:pt x="11338" y="6974"/>
                  </a:cubicBezTo>
                  <a:lnTo>
                    <a:pt x="1986" y="6974"/>
                  </a:lnTo>
                  <a:cubicBezTo>
                    <a:pt x="1266" y="6973"/>
                    <a:pt x="684" y="6390"/>
                    <a:pt x="683" y="5671"/>
                  </a:cubicBezTo>
                  <a:lnTo>
                    <a:pt x="683" y="1984"/>
                  </a:lnTo>
                  <a:cubicBezTo>
                    <a:pt x="684" y="1265"/>
                    <a:pt x="1266" y="682"/>
                    <a:pt x="1986" y="682"/>
                  </a:cubicBezTo>
                  <a:close/>
                  <a:moveTo>
                    <a:pt x="1986" y="0"/>
                  </a:moveTo>
                  <a:cubicBezTo>
                    <a:pt x="891" y="0"/>
                    <a:pt x="1" y="890"/>
                    <a:pt x="1" y="1985"/>
                  </a:cubicBezTo>
                  <a:lnTo>
                    <a:pt x="1" y="5672"/>
                  </a:lnTo>
                  <a:cubicBezTo>
                    <a:pt x="1" y="6766"/>
                    <a:pt x="891" y="7656"/>
                    <a:pt x="1986" y="7656"/>
                  </a:cubicBezTo>
                  <a:lnTo>
                    <a:pt x="11339" y="7656"/>
                  </a:lnTo>
                  <a:cubicBezTo>
                    <a:pt x="12433" y="7656"/>
                    <a:pt x="13324" y="6766"/>
                    <a:pt x="13324" y="5672"/>
                  </a:cubicBezTo>
                  <a:lnTo>
                    <a:pt x="13324" y="1985"/>
                  </a:lnTo>
                  <a:cubicBezTo>
                    <a:pt x="13324" y="890"/>
                    <a:pt x="12432" y="0"/>
                    <a:pt x="1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-6200775" y="-2401325"/>
              <a:ext cx="128750" cy="25500"/>
            </a:xfrm>
            <a:custGeom>
              <a:avLst/>
              <a:gdLst/>
              <a:ahLst/>
              <a:cxnLst/>
              <a:rect l="l" t="t" r="r" b="b"/>
              <a:pathLst>
                <a:path w="5150" h="1020" extrusionOk="0">
                  <a:moveTo>
                    <a:pt x="381" y="0"/>
                  </a:moveTo>
                  <a:cubicBezTo>
                    <a:pt x="170" y="0"/>
                    <a:pt x="1" y="169"/>
                    <a:pt x="1" y="381"/>
                  </a:cubicBezTo>
                  <a:lnTo>
                    <a:pt x="1" y="639"/>
                  </a:lnTo>
                  <a:cubicBezTo>
                    <a:pt x="1" y="849"/>
                    <a:pt x="170" y="1019"/>
                    <a:pt x="381" y="1019"/>
                  </a:cubicBezTo>
                  <a:lnTo>
                    <a:pt x="4769" y="1019"/>
                  </a:lnTo>
                  <a:cubicBezTo>
                    <a:pt x="4980" y="1019"/>
                    <a:pt x="5150" y="849"/>
                    <a:pt x="5150" y="639"/>
                  </a:cubicBezTo>
                  <a:lnTo>
                    <a:pt x="5150" y="381"/>
                  </a:lnTo>
                  <a:cubicBezTo>
                    <a:pt x="5150" y="169"/>
                    <a:pt x="4980" y="0"/>
                    <a:pt x="4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-6200775" y="-1907800"/>
              <a:ext cx="128750" cy="25500"/>
            </a:xfrm>
            <a:custGeom>
              <a:avLst/>
              <a:gdLst/>
              <a:ahLst/>
              <a:cxnLst/>
              <a:rect l="l" t="t" r="r" b="b"/>
              <a:pathLst>
                <a:path w="5150" h="1020" extrusionOk="0">
                  <a:moveTo>
                    <a:pt x="381" y="1"/>
                  </a:moveTo>
                  <a:cubicBezTo>
                    <a:pt x="170" y="1"/>
                    <a:pt x="1" y="171"/>
                    <a:pt x="1" y="381"/>
                  </a:cubicBezTo>
                  <a:lnTo>
                    <a:pt x="1" y="639"/>
                  </a:lnTo>
                  <a:cubicBezTo>
                    <a:pt x="1" y="851"/>
                    <a:pt x="170" y="1020"/>
                    <a:pt x="381" y="1020"/>
                  </a:cubicBezTo>
                  <a:lnTo>
                    <a:pt x="4769" y="1020"/>
                  </a:lnTo>
                  <a:cubicBezTo>
                    <a:pt x="4980" y="1020"/>
                    <a:pt x="5150" y="851"/>
                    <a:pt x="5150" y="639"/>
                  </a:cubicBezTo>
                  <a:lnTo>
                    <a:pt x="5150" y="381"/>
                  </a:lnTo>
                  <a:cubicBezTo>
                    <a:pt x="5150" y="171"/>
                    <a:pt x="4980" y="1"/>
                    <a:pt x="4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-6242075" y="-2401325"/>
              <a:ext cx="77350" cy="519050"/>
            </a:xfrm>
            <a:custGeom>
              <a:avLst/>
              <a:gdLst/>
              <a:ahLst/>
              <a:cxnLst/>
              <a:rect l="l" t="t" r="r" b="b"/>
              <a:pathLst>
                <a:path w="3094" h="20762" extrusionOk="0">
                  <a:moveTo>
                    <a:pt x="1821" y="0"/>
                  </a:moveTo>
                  <a:cubicBezTo>
                    <a:pt x="816" y="0"/>
                    <a:pt x="1" y="816"/>
                    <a:pt x="1" y="1822"/>
                  </a:cubicBezTo>
                  <a:lnTo>
                    <a:pt x="1" y="18939"/>
                  </a:lnTo>
                  <a:cubicBezTo>
                    <a:pt x="1" y="19946"/>
                    <a:pt x="816" y="20762"/>
                    <a:pt x="1823" y="20762"/>
                  </a:cubicBezTo>
                  <a:lnTo>
                    <a:pt x="3094" y="20762"/>
                  </a:lnTo>
                  <a:lnTo>
                    <a:pt x="3094" y="0"/>
                  </a:lnTo>
                  <a:lnTo>
                    <a:pt x="1823" y="0"/>
                  </a:lnTo>
                  <a:cubicBezTo>
                    <a:pt x="1822" y="0"/>
                    <a:pt x="1822" y="0"/>
                    <a:pt x="1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-6168250" y="-2392925"/>
              <a:ext cx="78275" cy="119000"/>
            </a:xfrm>
            <a:custGeom>
              <a:avLst/>
              <a:gdLst/>
              <a:ahLst/>
              <a:cxnLst/>
              <a:rect l="l" t="t" r="r" b="b"/>
              <a:pathLst>
                <a:path w="3131" h="4760" extrusionOk="0">
                  <a:moveTo>
                    <a:pt x="2941" y="0"/>
                  </a:moveTo>
                  <a:lnTo>
                    <a:pt x="555" y="4282"/>
                  </a:lnTo>
                  <a:lnTo>
                    <a:pt x="1" y="4282"/>
                  </a:lnTo>
                  <a:lnTo>
                    <a:pt x="1" y="4759"/>
                  </a:lnTo>
                  <a:lnTo>
                    <a:pt x="666" y="4759"/>
                  </a:lnTo>
                  <a:lnTo>
                    <a:pt x="3130" y="338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-6168250" y="-2006625"/>
              <a:ext cx="78275" cy="118975"/>
            </a:xfrm>
            <a:custGeom>
              <a:avLst/>
              <a:gdLst/>
              <a:ahLst/>
              <a:cxnLst/>
              <a:rect l="l" t="t" r="r" b="b"/>
              <a:pathLst>
                <a:path w="3131" h="4759" extrusionOk="0">
                  <a:moveTo>
                    <a:pt x="1" y="1"/>
                  </a:moveTo>
                  <a:lnTo>
                    <a:pt x="1" y="478"/>
                  </a:lnTo>
                  <a:lnTo>
                    <a:pt x="555" y="478"/>
                  </a:lnTo>
                  <a:lnTo>
                    <a:pt x="2941" y="4758"/>
                  </a:lnTo>
                  <a:lnTo>
                    <a:pt x="3130" y="442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-5284750" y="-2454275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5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-5284750" y="-2368000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2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3"/>
                  </a:cubicBezTo>
                  <a:cubicBezTo>
                    <a:pt x="7841" y="444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-5284750" y="-2281750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1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3"/>
                  </a:cubicBezTo>
                  <a:cubicBezTo>
                    <a:pt x="7841" y="444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-5284750" y="-2195500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-5284750" y="-2109250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5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-5284750" y="-2022975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1" y="1"/>
                  </a:moveTo>
                  <a:cubicBezTo>
                    <a:pt x="444" y="1"/>
                    <a:pt x="1" y="445"/>
                    <a:pt x="1" y="992"/>
                  </a:cubicBezTo>
                  <a:cubicBezTo>
                    <a:pt x="1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2"/>
                  </a:cubicBezTo>
                  <a:cubicBezTo>
                    <a:pt x="7841" y="444"/>
                    <a:pt x="7396" y="1"/>
                    <a:pt x="6849" y="1"/>
                  </a:cubicBezTo>
                  <a:lnTo>
                    <a:pt x="993" y="1"/>
                  </a:lnTo>
                  <a:cubicBezTo>
                    <a:pt x="992" y="1"/>
                    <a:pt x="992" y="1"/>
                    <a:pt x="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-6277075" y="-1780700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-6277075" y="-1699925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-6277075" y="-1619125"/>
              <a:ext cx="52500" cy="36725"/>
            </a:xfrm>
            <a:custGeom>
              <a:avLst/>
              <a:gdLst/>
              <a:ahLst/>
              <a:cxnLst/>
              <a:rect l="l" t="t" r="r" b="b"/>
              <a:pathLst>
                <a:path w="2100" h="1469" extrusionOk="0">
                  <a:moveTo>
                    <a:pt x="1" y="1"/>
                  </a:moveTo>
                  <a:lnTo>
                    <a:pt x="1" y="1469"/>
                  </a:lnTo>
                  <a:lnTo>
                    <a:pt x="2100" y="146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-6277075" y="-1538350"/>
              <a:ext cx="52500" cy="36725"/>
            </a:xfrm>
            <a:custGeom>
              <a:avLst/>
              <a:gdLst/>
              <a:ahLst/>
              <a:cxnLst/>
              <a:rect l="l" t="t" r="r" b="b"/>
              <a:pathLst>
                <a:path w="2100" h="1469" extrusionOk="0">
                  <a:moveTo>
                    <a:pt x="1" y="1"/>
                  </a:moveTo>
                  <a:lnTo>
                    <a:pt x="1" y="1469"/>
                  </a:lnTo>
                  <a:lnTo>
                    <a:pt x="2100" y="146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-6277075" y="-1457575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-5804675" y="-1195600"/>
              <a:ext cx="850475" cy="425250"/>
            </a:xfrm>
            <a:custGeom>
              <a:avLst/>
              <a:gdLst/>
              <a:ahLst/>
              <a:cxnLst/>
              <a:rect l="l" t="t" r="r" b="b"/>
              <a:pathLst>
                <a:path w="34019" h="17010" extrusionOk="0">
                  <a:moveTo>
                    <a:pt x="17010" y="1"/>
                  </a:moveTo>
                  <a:cubicBezTo>
                    <a:pt x="7615" y="1"/>
                    <a:pt x="1" y="7615"/>
                    <a:pt x="1" y="17010"/>
                  </a:cubicBezTo>
                  <a:lnTo>
                    <a:pt x="34019" y="17010"/>
                  </a:lnTo>
                  <a:cubicBezTo>
                    <a:pt x="34019" y="7615"/>
                    <a:pt x="26401" y="1"/>
                    <a:pt x="17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-5734200" y="-1125100"/>
              <a:ext cx="709450" cy="709425"/>
            </a:xfrm>
            <a:custGeom>
              <a:avLst/>
              <a:gdLst/>
              <a:ahLst/>
              <a:cxnLst/>
              <a:rect l="l" t="t" r="r" b="b"/>
              <a:pathLst>
                <a:path w="28378" h="28377" extrusionOk="0">
                  <a:moveTo>
                    <a:pt x="14189" y="1"/>
                  </a:moveTo>
                  <a:cubicBezTo>
                    <a:pt x="10426" y="1"/>
                    <a:pt x="6817" y="1495"/>
                    <a:pt x="4156" y="4155"/>
                  </a:cubicBezTo>
                  <a:cubicBezTo>
                    <a:pt x="1496" y="6817"/>
                    <a:pt x="1" y="10425"/>
                    <a:pt x="1" y="14189"/>
                  </a:cubicBezTo>
                  <a:cubicBezTo>
                    <a:pt x="1" y="17952"/>
                    <a:pt x="1496" y="21560"/>
                    <a:pt x="4156" y="24221"/>
                  </a:cubicBezTo>
                  <a:cubicBezTo>
                    <a:pt x="6817" y="26882"/>
                    <a:pt x="10426" y="28377"/>
                    <a:pt x="14189" y="28377"/>
                  </a:cubicBezTo>
                  <a:cubicBezTo>
                    <a:pt x="17952" y="28377"/>
                    <a:pt x="21561" y="26882"/>
                    <a:pt x="24222" y="24221"/>
                  </a:cubicBezTo>
                  <a:cubicBezTo>
                    <a:pt x="26883" y="21560"/>
                    <a:pt x="28378" y="17952"/>
                    <a:pt x="28378" y="14189"/>
                  </a:cubicBezTo>
                  <a:cubicBezTo>
                    <a:pt x="28378" y="10425"/>
                    <a:pt x="26883" y="6817"/>
                    <a:pt x="24222" y="4155"/>
                  </a:cubicBezTo>
                  <a:cubicBezTo>
                    <a:pt x="21561" y="1495"/>
                    <a:pt x="17952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-5580300" y="-971225"/>
              <a:ext cx="401650" cy="401650"/>
            </a:xfrm>
            <a:custGeom>
              <a:avLst/>
              <a:gdLst/>
              <a:ahLst/>
              <a:cxnLst/>
              <a:rect l="l" t="t" r="r" b="b"/>
              <a:pathLst>
                <a:path w="16066" h="16066" extrusionOk="0">
                  <a:moveTo>
                    <a:pt x="8033" y="1"/>
                  </a:moveTo>
                  <a:cubicBezTo>
                    <a:pt x="5903" y="1"/>
                    <a:pt x="3859" y="847"/>
                    <a:pt x="2353" y="2353"/>
                  </a:cubicBezTo>
                  <a:cubicBezTo>
                    <a:pt x="847" y="3861"/>
                    <a:pt x="1" y="5903"/>
                    <a:pt x="1" y="8034"/>
                  </a:cubicBezTo>
                  <a:cubicBezTo>
                    <a:pt x="1" y="10164"/>
                    <a:pt x="847" y="12207"/>
                    <a:pt x="2353" y="13713"/>
                  </a:cubicBezTo>
                  <a:cubicBezTo>
                    <a:pt x="3859" y="15220"/>
                    <a:pt x="5903" y="16066"/>
                    <a:pt x="8033" y="16066"/>
                  </a:cubicBezTo>
                  <a:cubicBezTo>
                    <a:pt x="10163" y="16066"/>
                    <a:pt x="12207" y="15220"/>
                    <a:pt x="13713" y="13713"/>
                  </a:cubicBezTo>
                  <a:cubicBezTo>
                    <a:pt x="15219" y="12207"/>
                    <a:pt x="16065" y="10164"/>
                    <a:pt x="16065" y="8034"/>
                  </a:cubicBezTo>
                  <a:cubicBezTo>
                    <a:pt x="16065" y="5903"/>
                    <a:pt x="15219" y="3861"/>
                    <a:pt x="13713" y="2353"/>
                  </a:cubicBezTo>
                  <a:cubicBezTo>
                    <a:pt x="12207" y="847"/>
                    <a:pt x="10163" y="1"/>
                    <a:pt x="8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-5559350" y="-950275"/>
              <a:ext cx="359750" cy="359775"/>
            </a:xfrm>
            <a:custGeom>
              <a:avLst/>
              <a:gdLst/>
              <a:ahLst/>
              <a:cxnLst/>
              <a:rect l="l" t="t" r="r" b="b"/>
              <a:pathLst>
                <a:path w="14390" h="14391" extrusionOk="0">
                  <a:moveTo>
                    <a:pt x="7195" y="1"/>
                  </a:moveTo>
                  <a:cubicBezTo>
                    <a:pt x="5287" y="1"/>
                    <a:pt x="3457" y="759"/>
                    <a:pt x="2107" y="2109"/>
                  </a:cubicBezTo>
                  <a:cubicBezTo>
                    <a:pt x="759" y="3457"/>
                    <a:pt x="1" y="5287"/>
                    <a:pt x="1" y="7196"/>
                  </a:cubicBezTo>
                  <a:cubicBezTo>
                    <a:pt x="1" y="9104"/>
                    <a:pt x="759" y="10934"/>
                    <a:pt x="2107" y="12283"/>
                  </a:cubicBezTo>
                  <a:cubicBezTo>
                    <a:pt x="3457" y="13632"/>
                    <a:pt x="5287" y="14391"/>
                    <a:pt x="7195" y="14391"/>
                  </a:cubicBezTo>
                  <a:cubicBezTo>
                    <a:pt x="9103" y="14391"/>
                    <a:pt x="10933" y="13632"/>
                    <a:pt x="12283" y="12283"/>
                  </a:cubicBezTo>
                  <a:cubicBezTo>
                    <a:pt x="13632" y="10934"/>
                    <a:pt x="14389" y="9104"/>
                    <a:pt x="14389" y="7196"/>
                  </a:cubicBezTo>
                  <a:cubicBezTo>
                    <a:pt x="14389" y="5287"/>
                    <a:pt x="13632" y="3457"/>
                    <a:pt x="12283" y="2109"/>
                  </a:cubicBezTo>
                  <a:cubicBezTo>
                    <a:pt x="10933" y="759"/>
                    <a:pt x="9103" y="1"/>
                    <a:pt x="7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-5465475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1" y="0"/>
                  </a:moveTo>
                  <a:cubicBezTo>
                    <a:pt x="1540" y="0"/>
                    <a:pt x="0" y="1540"/>
                    <a:pt x="0" y="3441"/>
                  </a:cubicBezTo>
                  <a:cubicBezTo>
                    <a:pt x="0" y="5340"/>
                    <a:pt x="1541" y="6880"/>
                    <a:pt x="3440" y="6880"/>
                  </a:cubicBezTo>
                  <a:cubicBezTo>
                    <a:pt x="5339" y="6880"/>
                    <a:pt x="6880" y="5340"/>
                    <a:pt x="6880" y="3441"/>
                  </a:cubicBezTo>
                  <a:cubicBezTo>
                    <a:pt x="6880" y="1541"/>
                    <a:pt x="5340" y="0"/>
                    <a:pt x="3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-5389700" y="-937725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10" y="1"/>
                  </a:moveTo>
                  <a:cubicBezTo>
                    <a:pt x="184" y="1"/>
                    <a:pt x="1" y="183"/>
                    <a:pt x="2" y="408"/>
                  </a:cubicBezTo>
                  <a:lnTo>
                    <a:pt x="2" y="2388"/>
                  </a:lnTo>
                  <a:cubicBezTo>
                    <a:pt x="2" y="2614"/>
                    <a:pt x="184" y="2796"/>
                    <a:pt x="410" y="2796"/>
                  </a:cubicBezTo>
                  <a:cubicBezTo>
                    <a:pt x="634" y="2796"/>
                    <a:pt x="816" y="2614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-5389700" y="-672950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10" y="0"/>
                  </a:moveTo>
                  <a:cubicBezTo>
                    <a:pt x="184" y="0"/>
                    <a:pt x="1" y="183"/>
                    <a:pt x="2" y="407"/>
                  </a:cubicBezTo>
                  <a:lnTo>
                    <a:pt x="2" y="2388"/>
                  </a:lnTo>
                  <a:cubicBezTo>
                    <a:pt x="1" y="2613"/>
                    <a:pt x="184" y="2796"/>
                    <a:pt x="410" y="2796"/>
                  </a:cubicBezTo>
                  <a:cubicBezTo>
                    <a:pt x="634" y="2796"/>
                    <a:pt x="816" y="2612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-5282050" y="-780600"/>
              <a:ext cx="69925" cy="20400"/>
            </a:xfrm>
            <a:custGeom>
              <a:avLst/>
              <a:gdLst/>
              <a:ahLst/>
              <a:cxnLst/>
              <a:rect l="l" t="t" r="r" b="b"/>
              <a:pathLst>
                <a:path w="2797" h="816" extrusionOk="0">
                  <a:moveTo>
                    <a:pt x="407" y="1"/>
                  </a:moveTo>
                  <a:cubicBezTo>
                    <a:pt x="182" y="1"/>
                    <a:pt x="0" y="184"/>
                    <a:pt x="1" y="409"/>
                  </a:cubicBezTo>
                  <a:cubicBezTo>
                    <a:pt x="0" y="633"/>
                    <a:pt x="184" y="815"/>
                    <a:pt x="409" y="815"/>
                  </a:cubicBezTo>
                  <a:lnTo>
                    <a:pt x="2389" y="815"/>
                  </a:lnTo>
                  <a:cubicBezTo>
                    <a:pt x="2613" y="815"/>
                    <a:pt x="2796" y="633"/>
                    <a:pt x="2796" y="409"/>
                  </a:cubicBezTo>
                  <a:cubicBezTo>
                    <a:pt x="2796" y="184"/>
                    <a:pt x="2614" y="1"/>
                    <a:pt x="2391" y="1"/>
                  </a:cubicBezTo>
                  <a:cubicBezTo>
                    <a:pt x="2390" y="1"/>
                    <a:pt x="2389" y="1"/>
                    <a:pt x="2389" y="1"/>
                  </a:cubicBezTo>
                  <a:lnTo>
                    <a:pt x="409" y="1"/>
                  </a:lnTo>
                  <a:cubicBezTo>
                    <a:pt x="408" y="1"/>
                    <a:pt x="408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-5546800" y="-780600"/>
              <a:ext cx="69900" cy="20400"/>
            </a:xfrm>
            <a:custGeom>
              <a:avLst/>
              <a:gdLst/>
              <a:ahLst/>
              <a:cxnLst/>
              <a:rect l="l" t="t" r="r" b="b"/>
              <a:pathLst>
                <a:path w="2796" h="816" extrusionOk="0">
                  <a:moveTo>
                    <a:pt x="406" y="1"/>
                  </a:moveTo>
                  <a:cubicBezTo>
                    <a:pt x="182" y="1"/>
                    <a:pt x="1" y="184"/>
                    <a:pt x="1" y="409"/>
                  </a:cubicBezTo>
                  <a:cubicBezTo>
                    <a:pt x="1" y="633"/>
                    <a:pt x="183" y="815"/>
                    <a:pt x="408" y="815"/>
                  </a:cubicBezTo>
                  <a:lnTo>
                    <a:pt x="2388" y="815"/>
                  </a:lnTo>
                  <a:cubicBezTo>
                    <a:pt x="2613" y="815"/>
                    <a:pt x="2796" y="633"/>
                    <a:pt x="2796" y="409"/>
                  </a:cubicBezTo>
                  <a:cubicBezTo>
                    <a:pt x="2796" y="184"/>
                    <a:pt x="2614" y="1"/>
                    <a:pt x="2390" y="1"/>
                  </a:cubicBezTo>
                  <a:cubicBezTo>
                    <a:pt x="2390" y="1"/>
                    <a:pt x="2389" y="1"/>
                    <a:pt x="2388" y="1"/>
                  </a:cubicBezTo>
                  <a:lnTo>
                    <a:pt x="408" y="1"/>
                  </a:lnTo>
                  <a:cubicBezTo>
                    <a:pt x="408" y="1"/>
                    <a:pt x="407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-531457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4" y="1"/>
                    <a:pt x="1640" y="40"/>
                    <a:pt x="1560" y="120"/>
                  </a:cubicBezTo>
                  <a:lnTo>
                    <a:pt x="160" y="1520"/>
                  </a:lnTo>
                  <a:cubicBezTo>
                    <a:pt x="0" y="1679"/>
                    <a:pt x="0" y="1937"/>
                    <a:pt x="160" y="2097"/>
                  </a:cubicBezTo>
                  <a:cubicBezTo>
                    <a:pt x="239" y="2176"/>
                    <a:pt x="344" y="2216"/>
                    <a:pt x="448" y="2216"/>
                  </a:cubicBezTo>
                  <a:cubicBezTo>
                    <a:pt x="552" y="2216"/>
                    <a:pt x="657" y="2176"/>
                    <a:pt x="736" y="2097"/>
                  </a:cubicBezTo>
                  <a:lnTo>
                    <a:pt x="2136" y="697"/>
                  </a:lnTo>
                  <a:cubicBezTo>
                    <a:pt x="2296" y="537"/>
                    <a:pt x="2296" y="279"/>
                    <a:pt x="2136" y="120"/>
                  </a:cubicBezTo>
                  <a:cubicBezTo>
                    <a:pt x="2056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-550177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1848" y="0"/>
                  </a:moveTo>
                  <a:cubicBezTo>
                    <a:pt x="1744" y="0"/>
                    <a:pt x="1639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39" y="2176"/>
                    <a:pt x="343" y="2216"/>
                    <a:pt x="447" y="2216"/>
                  </a:cubicBezTo>
                  <a:cubicBezTo>
                    <a:pt x="552" y="2216"/>
                    <a:pt x="656" y="2176"/>
                    <a:pt x="736" y="2096"/>
                  </a:cubicBezTo>
                  <a:lnTo>
                    <a:pt x="2137" y="695"/>
                  </a:lnTo>
                  <a:cubicBezTo>
                    <a:pt x="2296" y="537"/>
                    <a:pt x="2296" y="279"/>
                    <a:pt x="2137" y="120"/>
                  </a:cubicBezTo>
                  <a:cubicBezTo>
                    <a:pt x="2057" y="40"/>
                    <a:pt x="1953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-531457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4" y="0"/>
                    <a:pt x="239" y="40"/>
                    <a:pt x="160" y="120"/>
                  </a:cubicBezTo>
                  <a:cubicBezTo>
                    <a:pt x="0" y="279"/>
                    <a:pt x="0" y="537"/>
                    <a:pt x="160" y="695"/>
                  </a:cubicBezTo>
                  <a:lnTo>
                    <a:pt x="1560" y="2096"/>
                  </a:lnTo>
                  <a:cubicBezTo>
                    <a:pt x="1640" y="2176"/>
                    <a:pt x="1744" y="2216"/>
                    <a:pt x="1848" y="2216"/>
                  </a:cubicBezTo>
                  <a:cubicBezTo>
                    <a:pt x="1952" y="2216"/>
                    <a:pt x="2056" y="2176"/>
                    <a:pt x="2136" y="2096"/>
                  </a:cubicBezTo>
                  <a:cubicBezTo>
                    <a:pt x="2296" y="1937"/>
                    <a:pt x="2296" y="1679"/>
                    <a:pt x="2136" y="1519"/>
                  </a:cubicBezTo>
                  <a:lnTo>
                    <a:pt x="736" y="120"/>
                  </a:lnTo>
                  <a:cubicBezTo>
                    <a:pt x="657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-5501775" y="-891700"/>
              <a:ext cx="57375" cy="55425"/>
            </a:xfrm>
            <a:custGeom>
              <a:avLst/>
              <a:gdLst/>
              <a:ahLst/>
              <a:cxnLst/>
              <a:rect l="l" t="t" r="r" b="b"/>
              <a:pathLst>
                <a:path w="2295" h="2217" extrusionOk="0">
                  <a:moveTo>
                    <a:pt x="447" y="1"/>
                  </a:moveTo>
                  <a:cubicBezTo>
                    <a:pt x="343" y="1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0" y="2097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3" y="2216"/>
                    <a:pt x="2057" y="2176"/>
                    <a:pt x="2137" y="2097"/>
                  </a:cubicBezTo>
                  <a:cubicBezTo>
                    <a:pt x="2295" y="1937"/>
                    <a:pt x="2295" y="1679"/>
                    <a:pt x="2137" y="1520"/>
                  </a:cubicBezTo>
                  <a:lnTo>
                    <a:pt x="736" y="120"/>
                  </a:lnTo>
                  <a:cubicBezTo>
                    <a:pt x="656" y="40"/>
                    <a:pt x="552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-4256450" y="-1125100"/>
              <a:ext cx="709425" cy="709425"/>
            </a:xfrm>
            <a:custGeom>
              <a:avLst/>
              <a:gdLst/>
              <a:ahLst/>
              <a:cxnLst/>
              <a:rect l="l" t="t" r="r" b="b"/>
              <a:pathLst>
                <a:path w="28377" h="28377" extrusionOk="0">
                  <a:moveTo>
                    <a:pt x="14189" y="1"/>
                  </a:moveTo>
                  <a:cubicBezTo>
                    <a:pt x="10426" y="1"/>
                    <a:pt x="6817" y="1495"/>
                    <a:pt x="4156" y="4156"/>
                  </a:cubicBezTo>
                  <a:cubicBezTo>
                    <a:pt x="1495" y="6817"/>
                    <a:pt x="1" y="10425"/>
                    <a:pt x="1" y="14189"/>
                  </a:cubicBezTo>
                  <a:cubicBezTo>
                    <a:pt x="1" y="17952"/>
                    <a:pt x="1495" y="21560"/>
                    <a:pt x="4156" y="24221"/>
                  </a:cubicBezTo>
                  <a:cubicBezTo>
                    <a:pt x="6817" y="26882"/>
                    <a:pt x="10426" y="28377"/>
                    <a:pt x="14189" y="28377"/>
                  </a:cubicBezTo>
                  <a:cubicBezTo>
                    <a:pt x="17951" y="28377"/>
                    <a:pt x="21560" y="26882"/>
                    <a:pt x="24221" y="24221"/>
                  </a:cubicBezTo>
                  <a:cubicBezTo>
                    <a:pt x="26882" y="21560"/>
                    <a:pt x="28377" y="17952"/>
                    <a:pt x="28377" y="14189"/>
                  </a:cubicBezTo>
                  <a:cubicBezTo>
                    <a:pt x="28377" y="10425"/>
                    <a:pt x="26882" y="6817"/>
                    <a:pt x="24221" y="4156"/>
                  </a:cubicBezTo>
                  <a:cubicBezTo>
                    <a:pt x="21560" y="1495"/>
                    <a:pt x="17951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-4102575" y="-971200"/>
              <a:ext cx="401650" cy="401625"/>
            </a:xfrm>
            <a:custGeom>
              <a:avLst/>
              <a:gdLst/>
              <a:ahLst/>
              <a:cxnLst/>
              <a:rect l="l" t="t" r="r" b="b"/>
              <a:pathLst>
                <a:path w="16066" h="16065" extrusionOk="0">
                  <a:moveTo>
                    <a:pt x="8034" y="1"/>
                  </a:moveTo>
                  <a:cubicBezTo>
                    <a:pt x="5903" y="1"/>
                    <a:pt x="3861" y="846"/>
                    <a:pt x="2354" y="2352"/>
                  </a:cubicBezTo>
                  <a:cubicBezTo>
                    <a:pt x="848" y="3860"/>
                    <a:pt x="1" y="5902"/>
                    <a:pt x="1" y="8033"/>
                  </a:cubicBezTo>
                  <a:cubicBezTo>
                    <a:pt x="1" y="10163"/>
                    <a:pt x="848" y="12206"/>
                    <a:pt x="2354" y="13712"/>
                  </a:cubicBezTo>
                  <a:cubicBezTo>
                    <a:pt x="3861" y="15219"/>
                    <a:pt x="5903" y="16065"/>
                    <a:pt x="8034" y="16065"/>
                  </a:cubicBezTo>
                  <a:cubicBezTo>
                    <a:pt x="10164" y="16065"/>
                    <a:pt x="12207" y="15219"/>
                    <a:pt x="13713" y="13712"/>
                  </a:cubicBezTo>
                  <a:cubicBezTo>
                    <a:pt x="15220" y="12206"/>
                    <a:pt x="16066" y="10163"/>
                    <a:pt x="16066" y="8033"/>
                  </a:cubicBezTo>
                  <a:cubicBezTo>
                    <a:pt x="16066" y="5902"/>
                    <a:pt x="15220" y="3860"/>
                    <a:pt x="13713" y="2352"/>
                  </a:cubicBezTo>
                  <a:cubicBezTo>
                    <a:pt x="12207" y="846"/>
                    <a:pt x="10164" y="1"/>
                    <a:pt x="8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-4081625" y="-950275"/>
              <a:ext cx="359775" cy="359775"/>
            </a:xfrm>
            <a:custGeom>
              <a:avLst/>
              <a:gdLst/>
              <a:ahLst/>
              <a:cxnLst/>
              <a:rect l="l" t="t" r="r" b="b"/>
              <a:pathLst>
                <a:path w="14391" h="14391" extrusionOk="0">
                  <a:moveTo>
                    <a:pt x="7196" y="1"/>
                  </a:moveTo>
                  <a:cubicBezTo>
                    <a:pt x="5288" y="1"/>
                    <a:pt x="3457" y="759"/>
                    <a:pt x="2109" y="2109"/>
                  </a:cubicBezTo>
                  <a:cubicBezTo>
                    <a:pt x="759" y="3457"/>
                    <a:pt x="1" y="5287"/>
                    <a:pt x="1" y="7196"/>
                  </a:cubicBezTo>
                  <a:cubicBezTo>
                    <a:pt x="1" y="9104"/>
                    <a:pt x="759" y="10934"/>
                    <a:pt x="2109" y="12283"/>
                  </a:cubicBezTo>
                  <a:cubicBezTo>
                    <a:pt x="3457" y="13633"/>
                    <a:pt x="5288" y="14391"/>
                    <a:pt x="7196" y="14391"/>
                  </a:cubicBezTo>
                  <a:cubicBezTo>
                    <a:pt x="9104" y="14391"/>
                    <a:pt x="10934" y="13633"/>
                    <a:pt x="12283" y="12283"/>
                  </a:cubicBezTo>
                  <a:cubicBezTo>
                    <a:pt x="13632" y="10934"/>
                    <a:pt x="14391" y="9104"/>
                    <a:pt x="14391" y="7196"/>
                  </a:cubicBezTo>
                  <a:cubicBezTo>
                    <a:pt x="14391" y="5287"/>
                    <a:pt x="13632" y="3457"/>
                    <a:pt x="12283" y="2109"/>
                  </a:cubicBezTo>
                  <a:cubicBezTo>
                    <a:pt x="10934" y="759"/>
                    <a:pt x="9104" y="1"/>
                    <a:pt x="7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-3987750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1" y="0"/>
                  </a:moveTo>
                  <a:cubicBezTo>
                    <a:pt x="1541" y="0"/>
                    <a:pt x="1" y="1541"/>
                    <a:pt x="1" y="3441"/>
                  </a:cubicBezTo>
                  <a:cubicBezTo>
                    <a:pt x="1" y="5340"/>
                    <a:pt x="1541" y="6880"/>
                    <a:pt x="3441" y="6880"/>
                  </a:cubicBezTo>
                  <a:cubicBezTo>
                    <a:pt x="5340" y="6880"/>
                    <a:pt x="6880" y="5340"/>
                    <a:pt x="6880" y="3441"/>
                  </a:cubicBezTo>
                  <a:cubicBezTo>
                    <a:pt x="6880" y="1541"/>
                    <a:pt x="5340" y="0"/>
                    <a:pt x="3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-3911925" y="-937725"/>
              <a:ext cx="20400" cy="69900"/>
            </a:xfrm>
            <a:custGeom>
              <a:avLst/>
              <a:gdLst/>
              <a:ahLst/>
              <a:cxnLst/>
              <a:rect l="l" t="t" r="r" b="b"/>
              <a:pathLst>
                <a:path w="816" h="2796" extrusionOk="0">
                  <a:moveTo>
                    <a:pt x="408" y="1"/>
                  </a:moveTo>
                  <a:cubicBezTo>
                    <a:pt x="182" y="1"/>
                    <a:pt x="0" y="183"/>
                    <a:pt x="0" y="408"/>
                  </a:cubicBezTo>
                  <a:lnTo>
                    <a:pt x="0" y="2388"/>
                  </a:lnTo>
                  <a:cubicBezTo>
                    <a:pt x="0" y="2614"/>
                    <a:pt x="182" y="2796"/>
                    <a:pt x="408" y="2796"/>
                  </a:cubicBezTo>
                  <a:cubicBezTo>
                    <a:pt x="633" y="2796"/>
                    <a:pt x="815" y="2614"/>
                    <a:pt x="815" y="2388"/>
                  </a:cubicBezTo>
                  <a:lnTo>
                    <a:pt x="815" y="408"/>
                  </a:lnTo>
                  <a:cubicBezTo>
                    <a:pt x="815" y="183"/>
                    <a:pt x="633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-3911925" y="-672950"/>
              <a:ext cx="20400" cy="69900"/>
            </a:xfrm>
            <a:custGeom>
              <a:avLst/>
              <a:gdLst/>
              <a:ahLst/>
              <a:cxnLst/>
              <a:rect l="l" t="t" r="r" b="b"/>
              <a:pathLst>
                <a:path w="816" h="2796" extrusionOk="0">
                  <a:moveTo>
                    <a:pt x="408" y="0"/>
                  </a:moveTo>
                  <a:cubicBezTo>
                    <a:pt x="182" y="0"/>
                    <a:pt x="0" y="183"/>
                    <a:pt x="0" y="407"/>
                  </a:cubicBezTo>
                  <a:lnTo>
                    <a:pt x="0" y="2388"/>
                  </a:lnTo>
                  <a:cubicBezTo>
                    <a:pt x="0" y="2613"/>
                    <a:pt x="182" y="2796"/>
                    <a:pt x="408" y="2796"/>
                  </a:cubicBezTo>
                  <a:cubicBezTo>
                    <a:pt x="633" y="2796"/>
                    <a:pt x="815" y="2613"/>
                    <a:pt x="815" y="2388"/>
                  </a:cubicBezTo>
                  <a:lnTo>
                    <a:pt x="815" y="408"/>
                  </a:lnTo>
                  <a:cubicBezTo>
                    <a:pt x="815" y="183"/>
                    <a:pt x="633" y="0"/>
                    <a:pt x="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-3804325" y="-780600"/>
              <a:ext cx="69925" cy="20400"/>
            </a:xfrm>
            <a:custGeom>
              <a:avLst/>
              <a:gdLst/>
              <a:ahLst/>
              <a:cxnLst/>
              <a:rect l="l" t="t" r="r" b="b"/>
              <a:pathLst>
                <a:path w="2797" h="816" extrusionOk="0">
                  <a:moveTo>
                    <a:pt x="409" y="1"/>
                  </a:moveTo>
                  <a:cubicBezTo>
                    <a:pt x="184" y="1"/>
                    <a:pt x="2" y="183"/>
                    <a:pt x="2" y="409"/>
                  </a:cubicBezTo>
                  <a:cubicBezTo>
                    <a:pt x="1" y="633"/>
                    <a:pt x="184" y="815"/>
                    <a:pt x="409" y="815"/>
                  </a:cubicBezTo>
                  <a:lnTo>
                    <a:pt x="2389" y="815"/>
                  </a:lnTo>
                  <a:cubicBezTo>
                    <a:pt x="2613" y="815"/>
                    <a:pt x="2797" y="633"/>
                    <a:pt x="2797" y="409"/>
                  </a:cubicBezTo>
                  <a:cubicBezTo>
                    <a:pt x="2797" y="183"/>
                    <a:pt x="2613" y="1"/>
                    <a:pt x="2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-4069100" y="-780600"/>
              <a:ext cx="69950" cy="20400"/>
            </a:xfrm>
            <a:custGeom>
              <a:avLst/>
              <a:gdLst/>
              <a:ahLst/>
              <a:cxnLst/>
              <a:rect l="l" t="t" r="r" b="b"/>
              <a:pathLst>
                <a:path w="2798" h="816" extrusionOk="0">
                  <a:moveTo>
                    <a:pt x="408" y="1"/>
                  </a:moveTo>
                  <a:cubicBezTo>
                    <a:pt x="183" y="1"/>
                    <a:pt x="1" y="184"/>
                    <a:pt x="2" y="409"/>
                  </a:cubicBezTo>
                  <a:cubicBezTo>
                    <a:pt x="1" y="633"/>
                    <a:pt x="184" y="815"/>
                    <a:pt x="410" y="815"/>
                  </a:cubicBezTo>
                  <a:lnTo>
                    <a:pt x="2389" y="815"/>
                  </a:lnTo>
                  <a:cubicBezTo>
                    <a:pt x="2390" y="815"/>
                    <a:pt x="2391" y="815"/>
                    <a:pt x="2391" y="815"/>
                  </a:cubicBezTo>
                  <a:cubicBezTo>
                    <a:pt x="2616" y="815"/>
                    <a:pt x="2797" y="632"/>
                    <a:pt x="2797" y="409"/>
                  </a:cubicBezTo>
                  <a:cubicBezTo>
                    <a:pt x="2797" y="183"/>
                    <a:pt x="2615" y="1"/>
                    <a:pt x="2389" y="1"/>
                  </a:cubicBezTo>
                  <a:lnTo>
                    <a:pt x="410" y="1"/>
                  </a:lnTo>
                  <a:cubicBezTo>
                    <a:pt x="409" y="1"/>
                    <a:pt x="408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-383682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4" y="1"/>
                    <a:pt x="1639" y="40"/>
                    <a:pt x="1560" y="120"/>
                  </a:cubicBezTo>
                  <a:lnTo>
                    <a:pt x="160" y="1520"/>
                  </a:lnTo>
                  <a:cubicBezTo>
                    <a:pt x="1" y="1679"/>
                    <a:pt x="1" y="1937"/>
                    <a:pt x="160" y="2097"/>
                  </a:cubicBezTo>
                  <a:cubicBezTo>
                    <a:pt x="239" y="2176"/>
                    <a:pt x="343" y="2216"/>
                    <a:pt x="448" y="2216"/>
                  </a:cubicBezTo>
                  <a:cubicBezTo>
                    <a:pt x="552" y="2216"/>
                    <a:pt x="656" y="2176"/>
                    <a:pt x="736" y="2097"/>
                  </a:cubicBezTo>
                  <a:lnTo>
                    <a:pt x="2136" y="697"/>
                  </a:lnTo>
                  <a:cubicBezTo>
                    <a:pt x="2296" y="537"/>
                    <a:pt x="2296" y="279"/>
                    <a:pt x="2136" y="120"/>
                  </a:cubicBezTo>
                  <a:cubicBezTo>
                    <a:pt x="2057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-4024050" y="-704475"/>
              <a:ext cx="57425" cy="55400"/>
            </a:xfrm>
            <a:custGeom>
              <a:avLst/>
              <a:gdLst/>
              <a:ahLst/>
              <a:cxnLst/>
              <a:rect l="l" t="t" r="r" b="b"/>
              <a:pathLst>
                <a:path w="2297" h="2216" extrusionOk="0">
                  <a:moveTo>
                    <a:pt x="1848" y="0"/>
                  </a:moveTo>
                  <a:cubicBezTo>
                    <a:pt x="1744" y="0"/>
                    <a:pt x="1640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40" y="2176"/>
                    <a:pt x="344" y="2216"/>
                    <a:pt x="449" y="2216"/>
                  </a:cubicBezTo>
                  <a:cubicBezTo>
                    <a:pt x="553" y="2216"/>
                    <a:pt x="657" y="2176"/>
                    <a:pt x="737" y="2096"/>
                  </a:cubicBezTo>
                  <a:lnTo>
                    <a:pt x="2137" y="695"/>
                  </a:lnTo>
                  <a:cubicBezTo>
                    <a:pt x="2296" y="537"/>
                    <a:pt x="2296" y="279"/>
                    <a:pt x="2137" y="120"/>
                  </a:cubicBezTo>
                  <a:cubicBezTo>
                    <a:pt x="2057" y="40"/>
                    <a:pt x="1953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-383682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3" y="0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5"/>
                  </a:cubicBezTo>
                  <a:lnTo>
                    <a:pt x="1560" y="2096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2" y="2216"/>
                    <a:pt x="2057" y="2176"/>
                    <a:pt x="2136" y="2096"/>
                  </a:cubicBezTo>
                  <a:cubicBezTo>
                    <a:pt x="2296" y="1937"/>
                    <a:pt x="2296" y="1679"/>
                    <a:pt x="2136" y="1519"/>
                  </a:cubicBezTo>
                  <a:lnTo>
                    <a:pt x="736" y="120"/>
                  </a:lnTo>
                  <a:cubicBezTo>
                    <a:pt x="656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-4024050" y="-891700"/>
              <a:ext cx="57425" cy="55425"/>
            </a:xfrm>
            <a:custGeom>
              <a:avLst/>
              <a:gdLst/>
              <a:ahLst/>
              <a:cxnLst/>
              <a:rect l="l" t="t" r="r" b="b"/>
              <a:pathLst>
                <a:path w="2297" h="2217" extrusionOk="0">
                  <a:moveTo>
                    <a:pt x="449" y="1"/>
                  </a:moveTo>
                  <a:cubicBezTo>
                    <a:pt x="344" y="1"/>
                    <a:pt x="240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1" y="2097"/>
                  </a:lnTo>
                  <a:cubicBezTo>
                    <a:pt x="1640" y="2176"/>
                    <a:pt x="1744" y="2216"/>
                    <a:pt x="1848" y="2216"/>
                  </a:cubicBezTo>
                  <a:cubicBezTo>
                    <a:pt x="1953" y="2216"/>
                    <a:pt x="2057" y="2176"/>
                    <a:pt x="2137" y="2097"/>
                  </a:cubicBezTo>
                  <a:cubicBezTo>
                    <a:pt x="2296" y="1937"/>
                    <a:pt x="2296" y="1679"/>
                    <a:pt x="2137" y="1520"/>
                  </a:cubicBezTo>
                  <a:lnTo>
                    <a:pt x="737" y="120"/>
                  </a:lnTo>
                  <a:cubicBezTo>
                    <a:pt x="657" y="40"/>
                    <a:pt x="553" y="1"/>
                    <a:pt x="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-4920550" y="-2392925"/>
              <a:ext cx="310043" cy="920375"/>
            </a:xfrm>
            <a:custGeom>
              <a:avLst/>
              <a:gdLst/>
              <a:ahLst/>
              <a:cxnLst/>
              <a:rect l="l" t="t" r="r" b="b"/>
              <a:pathLst>
                <a:path w="11427" h="36815" extrusionOk="0">
                  <a:moveTo>
                    <a:pt x="0" y="0"/>
                  </a:moveTo>
                  <a:lnTo>
                    <a:pt x="0" y="36815"/>
                  </a:lnTo>
                  <a:lnTo>
                    <a:pt x="11427" y="36815"/>
                  </a:lnTo>
                  <a:lnTo>
                    <a:pt x="11427" y="9293"/>
                  </a:lnTo>
                  <a:cubicBezTo>
                    <a:pt x="11427" y="6829"/>
                    <a:pt x="10447" y="4465"/>
                    <a:pt x="8705" y="2722"/>
                  </a:cubicBezTo>
                  <a:cubicBezTo>
                    <a:pt x="6961" y="979"/>
                    <a:pt x="4598" y="0"/>
                    <a:pt x="2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-4634925" y="-1783550"/>
              <a:ext cx="71650" cy="339875"/>
            </a:xfrm>
            <a:custGeom>
              <a:avLst/>
              <a:gdLst/>
              <a:ahLst/>
              <a:cxnLst/>
              <a:rect l="l" t="t" r="r" b="b"/>
              <a:pathLst>
                <a:path w="2866" h="13595" extrusionOk="0">
                  <a:moveTo>
                    <a:pt x="1" y="1"/>
                  </a:moveTo>
                  <a:lnTo>
                    <a:pt x="1" y="13595"/>
                  </a:lnTo>
                  <a:lnTo>
                    <a:pt x="2865" y="13595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-4920550" y="-1472550"/>
              <a:ext cx="469575" cy="309475"/>
            </a:xfrm>
            <a:custGeom>
              <a:avLst/>
              <a:gdLst/>
              <a:ahLst/>
              <a:cxnLst/>
              <a:rect l="l" t="t" r="r" b="b"/>
              <a:pathLst>
                <a:path w="18783" h="12379" extrusionOk="0">
                  <a:moveTo>
                    <a:pt x="0" y="0"/>
                  </a:moveTo>
                  <a:lnTo>
                    <a:pt x="0" y="12379"/>
                  </a:lnTo>
                  <a:lnTo>
                    <a:pt x="18782" y="12379"/>
                  </a:lnTo>
                  <a:lnTo>
                    <a:pt x="18782" y="5604"/>
                  </a:lnTo>
                  <a:cubicBezTo>
                    <a:pt x="18782" y="4118"/>
                    <a:pt x="18191" y="2693"/>
                    <a:pt x="17141" y="1642"/>
                  </a:cubicBezTo>
                  <a:cubicBezTo>
                    <a:pt x="16090" y="591"/>
                    <a:pt x="14664" y="0"/>
                    <a:pt x="13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-3438050" y="-1125100"/>
              <a:ext cx="709425" cy="709425"/>
            </a:xfrm>
            <a:custGeom>
              <a:avLst/>
              <a:gdLst/>
              <a:ahLst/>
              <a:cxnLst/>
              <a:rect l="l" t="t" r="r" b="b"/>
              <a:pathLst>
                <a:path w="28377" h="28377" extrusionOk="0">
                  <a:moveTo>
                    <a:pt x="14189" y="1"/>
                  </a:moveTo>
                  <a:cubicBezTo>
                    <a:pt x="10425" y="1"/>
                    <a:pt x="6817" y="1495"/>
                    <a:pt x="4156" y="4156"/>
                  </a:cubicBezTo>
                  <a:cubicBezTo>
                    <a:pt x="1496" y="6817"/>
                    <a:pt x="0" y="10425"/>
                    <a:pt x="0" y="14189"/>
                  </a:cubicBezTo>
                  <a:cubicBezTo>
                    <a:pt x="0" y="17952"/>
                    <a:pt x="1496" y="21560"/>
                    <a:pt x="4156" y="24221"/>
                  </a:cubicBezTo>
                  <a:cubicBezTo>
                    <a:pt x="6817" y="26882"/>
                    <a:pt x="10425" y="28377"/>
                    <a:pt x="14189" y="28377"/>
                  </a:cubicBezTo>
                  <a:cubicBezTo>
                    <a:pt x="17952" y="28377"/>
                    <a:pt x="21560" y="26882"/>
                    <a:pt x="24221" y="24221"/>
                  </a:cubicBezTo>
                  <a:cubicBezTo>
                    <a:pt x="26883" y="21560"/>
                    <a:pt x="28377" y="17952"/>
                    <a:pt x="28377" y="14189"/>
                  </a:cubicBezTo>
                  <a:cubicBezTo>
                    <a:pt x="28377" y="10425"/>
                    <a:pt x="26883" y="6817"/>
                    <a:pt x="24221" y="4156"/>
                  </a:cubicBezTo>
                  <a:cubicBezTo>
                    <a:pt x="21560" y="1495"/>
                    <a:pt x="17952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-3284150" y="-971200"/>
              <a:ext cx="401625" cy="401625"/>
            </a:xfrm>
            <a:custGeom>
              <a:avLst/>
              <a:gdLst/>
              <a:ahLst/>
              <a:cxnLst/>
              <a:rect l="l" t="t" r="r" b="b"/>
              <a:pathLst>
                <a:path w="16065" h="16065" extrusionOk="0">
                  <a:moveTo>
                    <a:pt x="8033" y="1"/>
                  </a:moveTo>
                  <a:cubicBezTo>
                    <a:pt x="5902" y="1"/>
                    <a:pt x="3859" y="846"/>
                    <a:pt x="2353" y="2352"/>
                  </a:cubicBezTo>
                  <a:cubicBezTo>
                    <a:pt x="846" y="3860"/>
                    <a:pt x="1" y="5902"/>
                    <a:pt x="1" y="8033"/>
                  </a:cubicBezTo>
                  <a:cubicBezTo>
                    <a:pt x="1" y="10163"/>
                    <a:pt x="846" y="12206"/>
                    <a:pt x="2353" y="13712"/>
                  </a:cubicBezTo>
                  <a:cubicBezTo>
                    <a:pt x="3859" y="15219"/>
                    <a:pt x="5902" y="16065"/>
                    <a:pt x="8033" y="16065"/>
                  </a:cubicBezTo>
                  <a:cubicBezTo>
                    <a:pt x="10163" y="16065"/>
                    <a:pt x="12206" y="15219"/>
                    <a:pt x="13713" y="13712"/>
                  </a:cubicBezTo>
                  <a:cubicBezTo>
                    <a:pt x="15219" y="12206"/>
                    <a:pt x="16064" y="10163"/>
                    <a:pt x="16064" y="8033"/>
                  </a:cubicBezTo>
                  <a:cubicBezTo>
                    <a:pt x="16064" y="5902"/>
                    <a:pt x="15219" y="3860"/>
                    <a:pt x="13713" y="2352"/>
                  </a:cubicBezTo>
                  <a:cubicBezTo>
                    <a:pt x="12206" y="846"/>
                    <a:pt x="10163" y="1"/>
                    <a:pt x="8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-3263225" y="-950275"/>
              <a:ext cx="359775" cy="359775"/>
            </a:xfrm>
            <a:custGeom>
              <a:avLst/>
              <a:gdLst/>
              <a:ahLst/>
              <a:cxnLst/>
              <a:rect l="l" t="t" r="r" b="b"/>
              <a:pathLst>
                <a:path w="14391" h="14391" extrusionOk="0">
                  <a:moveTo>
                    <a:pt x="7196" y="1"/>
                  </a:moveTo>
                  <a:cubicBezTo>
                    <a:pt x="5287" y="1"/>
                    <a:pt x="3457" y="759"/>
                    <a:pt x="2108" y="2109"/>
                  </a:cubicBezTo>
                  <a:cubicBezTo>
                    <a:pt x="760" y="3457"/>
                    <a:pt x="1" y="5287"/>
                    <a:pt x="1" y="7196"/>
                  </a:cubicBezTo>
                  <a:cubicBezTo>
                    <a:pt x="1" y="9104"/>
                    <a:pt x="760" y="10934"/>
                    <a:pt x="2108" y="12283"/>
                  </a:cubicBezTo>
                  <a:cubicBezTo>
                    <a:pt x="3457" y="13632"/>
                    <a:pt x="5287" y="14391"/>
                    <a:pt x="7196" y="14391"/>
                  </a:cubicBezTo>
                  <a:cubicBezTo>
                    <a:pt x="9104" y="14391"/>
                    <a:pt x="10934" y="13632"/>
                    <a:pt x="12283" y="12283"/>
                  </a:cubicBezTo>
                  <a:cubicBezTo>
                    <a:pt x="13633" y="10934"/>
                    <a:pt x="14390" y="9104"/>
                    <a:pt x="14390" y="7196"/>
                  </a:cubicBezTo>
                  <a:cubicBezTo>
                    <a:pt x="14390" y="5287"/>
                    <a:pt x="13633" y="3457"/>
                    <a:pt x="12283" y="2109"/>
                  </a:cubicBezTo>
                  <a:cubicBezTo>
                    <a:pt x="10934" y="759"/>
                    <a:pt x="9104" y="1"/>
                    <a:pt x="7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-3169325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0" y="0"/>
                  </a:moveTo>
                  <a:cubicBezTo>
                    <a:pt x="1540" y="0"/>
                    <a:pt x="0" y="1541"/>
                    <a:pt x="0" y="3441"/>
                  </a:cubicBezTo>
                  <a:cubicBezTo>
                    <a:pt x="0" y="5340"/>
                    <a:pt x="1540" y="6880"/>
                    <a:pt x="3440" y="6880"/>
                  </a:cubicBezTo>
                  <a:cubicBezTo>
                    <a:pt x="5339" y="6880"/>
                    <a:pt x="6880" y="5340"/>
                    <a:pt x="6880" y="3441"/>
                  </a:cubicBezTo>
                  <a:cubicBezTo>
                    <a:pt x="6880" y="1541"/>
                    <a:pt x="5339" y="0"/>
                    <a:pt x="3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-3093550" y="-937725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09" y="1"/>
                  </a:moveTo>
                  <a:cubicBezTo>
                    <a:pt x="183" y="1"/>
                    <a:pt x="1" y="183"/>
                    <a:pt x="1" y="408"/>
                  </a:cubicBezTo>
                  <a:lnTo>
                    <a:pt x="1" y="2388"/>
                  </a:lnTo>
                  <a:cubicBezTo>
                    <a:pt x="1" y="2614"/>
                    <a:pt x="183" y="2796"/>
                    <a:pt x="409" y="2796"/>
                  </a:cubicBezTo>
                  <a:cubicBezTo>
                    <a:pt x="634" y="2796"/>
                    <a:pt x="816" y="2614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3093550" y="-672950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09" y="0"/>
                  </a:moveTo>
                  <a:cubicBezTo>
                    <a:pt x="183" y="0"/>
                    <a:pt x="1" y="183"/>
                    <a:pt x="1" y="407"/>
                  </a:cubicBezTo>
                  <a:lnTo>
                    <a:pt x="1" y="2388"/>
                  </a:lnTo>
                  <a:cubicBezTo>
                    <a:pt x="1" y="2613"/>
                    <a:pt x="183" y="2796"/>
                    <a:pt x="409" y="2796"/>
                  </a:cubicBezTo>
                  <a:cubicBezTo>
                    <a:pt x="634" y="2796"/>
                    <a:pt x="816" y="2613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2985925" y="-780550"/>
              <a:ext cx="69925" cy="20375"/>
            </a:xfrm>
            <a:custGeom>
              <a:avLst/>
              <a:gdLst/>
              <a:ahLst/>
              <a:cxnLst/>
              <a:rect l="l" t="t" r="r" b="b"/>
              <a:pathLst>
                <a:path w="2797" h="815" extrusionOk="0">
                  <a:moveTo>
                    <a:pt x="407" y="0"/>
                  </a:moveTo>
                  <a:cubicBezTo>
                    <a:pt x="183" y="0"/>
                    <a:pt x="1" y="182"/>
                    <a:pt x="1" y="407"/>
                  </a:cubicBezTo>
                  <a:cubicBezTo>
                    <a:pt x="0" y="632"/>
                    <a:pt x="182" y="814"/>
                    <a:pt x="407" y="814"/>
                  </a:cubicBezTo>
                  <a:cubicBezTo>
                    <a:pt x="408" y="814"/>
                    <a:pt x="408" y="814"/>
                    <a:pt x="409" y="814"/>
                  </a:cubicBezTo>
                  <a:lnTo>
                    <a:pt x="2389" y="814"/>
                  </a:lnTo>
                  <a:cubicBezTo>
                    <a:pt x="2614" y="814"/>
                    <a:pt x="2796" y="632"/>
                    <a:pt x="2796" y="408"/>
                  </a:cubicBezTo>
                  <a:cubicBezTo>
                    <a:pt x="2796" y="182"/>
                    <a:pt x="2614" y="0"/>
                    <a:pt x="2389" y="0"/>
                  </a:cubicBezTo>
                  <a:lnTo>
                    <a:pt x="409" y="0"/>
                  </a:lnTo>
                  <a:cubicBezTo>
                    <a:pt x="408" y="0"/>
                    <a:pt x="408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-3250675" y="-780600"/>
              <a:ext cx="69900" cy="20400"/>
            </a:xfrm>
            <a:custGeom>
              <a:avLst/>
              <a:gdLst/>
              <a:ahLst/>
              <a:cxnLst/>
              <a:rect l="l" t="t" r="r" b="b"/>
              <a:pathLst>
                <a:path w="2796" h="816" extrusionOk="0">
                  <a:moveTo>
                    <a:pt x="2391" y="1"/>
                  </a:moveTo>
                  <a:cubicBezTo>
                    <a:pt x="2391" y="1"/>
                    <a:pt x="2390" y="1"/>
                    <a:pt x="2389" y="1"/>
                  </a:cubicBezTo>
                  <a:lnTo>
                    <a:pt x="408" y="1"/>
                  </a:lnTo>
                  <a:cubicBezTo>
                    <a:pt x="184" y="1"/>
                    <a:pt x="1" y="183"/>
                    <a:pt x="1" y="409"/>
                  </a:cubicBezTo>
                  <a:cubicBezTo>
                    <a:pt x="1" y="633"/>
                    <a:pt x="184" y="815"/>
                    <a:pt x="408" y="815"/>
                  </a:cubicBezTo>
                  <a:lnTo>
                    <a:pt x="2389" y="815"/>
                  </a:lnTo>
                  <a:cubicBezTo>
                    <a:pt x="2614" y="815"/>
                    <a:pt x="2796" y="633"/>
                    <a:pt x="2796" y="409"/>
                  </a:cubicBezTo>
                  <a:cubicBezTo>
                    <a:pt x="2796" y="184"/>
                    <a:pt x="2615" y="1"/>
                    <a:pt x="2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-301842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3" y="1"/>
                    <a:pt x="1639" y="40"/>
                    <a:pt x="1559" y="120"/>
                  </a:cubicBezTo>
                  <a:lnTo>
                    <a:pt x="160" y="1520"/>
                  </a:lnTo>
                  <a:cubicBezTo>
                    <a:pt x="0" y="1679"/>
                    <a:pt x="0" y="1937"/>
                    <a:pt x="160" y="2097"/>
                  </a:cubicBezTo>
                  <a:cubicBezTo>
                    <a:pt x="239" y="2176"/>
                    <a:pt x="344" y="2216"/>
                    <a:pt x="448" y="2216"/>
                  </a:cubicBezTo>
                  <a:cubicBezTo>
                    <a:pt x="552" y="2216"/>
                    <a:pt x="657" y="2176"/>
                    <a:pt x="736" y="2097"/>
                  </a:cubicBezTo>
                  <a:lnTo>
                    <a:pt x="2136" y="697"/>
                  </a:lnTo>
                  <a:cubicBezTo>
                    <a:pt x="2295" y="537"/>
                    <a:pt x="2295" y="279"/>
                    <a:pt x="2136" y="120"/>
                  </a:cubicBezTo>
                  <a:cubicBezTo>
                    <a:pt x="2056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-3205625" y="-704475"/>
              <a:ext cx="57375" cy="55400"/>
            </a:xfrm>
            <a:custGeom>
              <a:avLst/>
              <a:gdLst/>
              <a:ahLst/>
              <a:cxnLst/>
              <a:rect l="l" t="t" r="r" b="b"/>
              <a:pathLst>
                <a:path w="2295" h="2216" extrusionOk="0">
                  <a:moveTo>
                    <a:pt x="1848" y="0"/>
                  </a:moveTo>
                  <a:cubicBezTo>
                    <a:pt x="1744" y="0"/>
                    <a:pt x="1639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39" y="2176"/>
                    <a:pt x="343" y="2216"/>
                    <a:pt x="447" y="2216"/>
                  </a:cubicBezTo>
                  <a:cubicBezTo>
                    <a:pt x="552" y="2216"/>
                    <a:pt x="656" y="2176"/>
                    <a:pt x="736" y="2096"/>
                  </a:cubicBezTo>
                  <a:lnTo>
                    <a:pt x="2137" y="695"/>
                  </a:lnTo>
                  <a:cubicBezTo>
                    <a:pt x="2295" y="537"/>
                    <a:pt x="2295" y="279"/>
                    <a:pt x="2137" y="120"/>
                  </a:cubicBezTo>
                  <a:cubicBezTo>
                    <a:pt x="2057" y="40"/>
                    <a:pt x="1952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-301842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4" y="0"/>
                    <a:pt x="239" y="40"/>
                    <a:pt x="160" y="120"/>
                  </a:cubicBezTo>
                  <a:cubicBezTo>
                    <a:pt x="0" y="279"/>
                    <a:pt x="0" y="537"/>
                    <a:pt x="160" y="695"/>
                  </a:cubicBezTo>
                  <a:lnTo>
                    <a:pt x="1559" y="2096"/>
                  </a:lnTo>
                  <a:cubicBezTo>
                    <a:pt x="1639" y="2176"/>
                    <a:pt x="1743" y="2216"/>
                    <a:pt x="1848" y="2216"/>
                  </a:cubicBezTo>
                  <a:cubicBezTo>
                    <a:pt x="1952" y="2216"/>
                    <a:pt x="2056" y="2176"/>
                    <a:pt x="2136" y="2096"/>
                  </a:cubicBezTo>
                  <a:cubicBezTo>
                    <a:pt x="2295" y="1937"/>
                    <a:pt x="2295" y="1679"/>
                    <a:pt x="2136" y="1519"/>
                  </a:cubicBezTo>
                  <a:lnTo>
                    <a:pt x="736" y="120"/>
                  </a:lnTo>
                  <a:cubicBezTo>
                    <a:pt x="657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-3205625" y="-891700"/>
              <a:ext cx="57375" cy="55425"/>
            </a:xfrm>
            <a:custGeom>
              <a:avLst/>
              <a:gdLst/>
              <a:ahLst/>
              <a:cxnLst/>
              <a:rect l="l" t="t" r="r" b="b"/>
              <a:pathLst>
                <a:path w="2295" h="2217" extrusionOk="0">
                  <a:moveTo>
                    <a:pt x="447" y="1"/>
                  </a:moveTo>
                  <a:cubicBezTo>
                    <a:pt x="343" y="1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0" y="2097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2" y="2216"/>
                    <a:pt x="2057" y="2176"/>
                    <a:pt x="2137" y="2097"/>
                  </a:cubicBezTo>
                  <a:cubicBezTo>
                    <a:pt x="2295" y="1937"/>
                    <a:pt x="2295" y="1679"/>
                    <a:pt x="2137" y="1520"/>
                  </a:cubicBezTo>
                  <a:lnTo>
                    <a:pt x="736" y="120"/>
                  </a:lnTo>
                  <a:cubicBezTo>
                    <a:pt x="656" y="40"/>
                    <a:pt x="552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-4809925" y="-1731025"/>
              <a:ext cx="84100" cy="285775"/>
            </a:xfrm>
            <a:custGeom>
              <a:avLst/>
              <a:gdLst/>
              <a:ahLst/>
              <a:cxnLst/>
              <a:rect l="l" t="t" r="r" b="b"/>
              <a:pathLst>
                <a:path w="3364" h="11431" extrusionOk="0">
                  <a:moveTo>
                    <a:pt x="0" y="1"/>
                  </a:moveTo>
                  <a:lnTo>
                    <a:pt x="0" y="11431"/>
                  </a:lnTo>
                  <a:lnTo>
                    <a:pt x="3363" y="11431"/>
                  </a:lnTo>
                  <a:lnTo>
                    <a:pt x="33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-4809925" y="-1731025"/>
              <a:ext cx="42050" cy="285775"/>
            </a:xfrm>
            <a:custGeom>
              <a:avLst/>
              <a:gdLst/>
              <a:ahLst/>
              <a:cxnLst/>
              <a:rect l="l" t="t" r="r" b="b"/>
              <a:pathLst>
                <a:path w="1682" h="11431" extrusionOk="0">
                  <a:moveTo>
                    <a:pt x="0" y="1"/>
                  </a:moveTo>
                  <a:lnTo>
                    <a:pt x="0" y="11431"/>
                  </a:lnTo>
                  <a:lnTo>
                    <a:pt x="1682" y="11431"/>
                  </a:lnTo>
                  <a:lnTo>
                    <a:pt x="16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-4809925" y="-2222050"/>
              <a:ext cx="84100" cy="285775"/>
            </a:xfrm>
            <a:custGeom>
              <a:avLst/>
              <a:gdLst/>
              <a:ahLst/>
              <a:cxnLst/>
              <a:rect l="l" t="t" r="r" b="b"/>
              <a:pathLst>
                <a:path w="3364" h="11431" extrusionOk="0">
                  <a:moveTo>
                    <a:pt x="0" y="0"/>
                  </a:moveTo>
                  <a:lnTo>
                    <a:pt x="0" y="11430"/>
                  </a:lnTo>
                  <a:lnTo>
                    <a:pt x="3363" y="11430"/>
                  </a:lnTo>
                  <a:lnTo>
                    <a:pt x="33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-4809925" y="-2222050"/>
              <a:ext cx="42050" cy="285775"/>
            </a:xfrm>
            <a:custGeom>
              <a:avLst/>
              <a:gdLst/>
              <a:ahLst/>
              <a:cxnLst/>
              <a:rect l="l" t="t" r="r" b="b"/>
              <a:pathLst>
                <a:path w="1682" h="11431" extrusionOk="0">
                  <a:moveTo>
                    <a:pt x="0" y="0"/>
                  </a:moveTo>
                  <a:lnTo>
                    <a:pt x="0" y="11430"/>
                  </a:lnTo>
                  <a:lnTo>
                    <a:pt x="1682" y="11430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-4827025" y="-1445275"/>
              <a:ext cx="118275" cy="282225"/>
            </a:xfrm>
            <a:custGeom>
              <a:avLst/>
              <a:gdLst/>
              <a:ahLst/>
              <a:cxnLst/>
              <a:rect l="l" t="t" r="r" b="b"/>
              <a:pathLst>
                <a:path w="4731" h="11289" extrusionOk="0">
                  <a:moveTo>
                    <a:pt x="0" y="1"/>
                  </a:moveTo>
                  <a:lnTo>
                    <a:pt x="0" y="11289"/>
                  </a:lnTo>
                  <a:lnTo>
                    <a:pt x="4730" y="11289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-4827025" y="-1445275"/>
              <a:ext cx="59150" cy="282225"/>
            </a:xfrm>
            <a:custGeom>
              <a:avLst/>
              <a:gdLst/>
              <a:ahLst/>
              <a:cxnLst/>
              <a:rect l="l" t="t" r="r" b="b"/>
              <a:pathLst>
                <a:path w="2366" h="11289" extrusionOk="0">
                  <a:moveTo>
                    <a:pt x="0" y="1"/>
                  </a:moveTo>
                  <a:lnTo>
                    <a:pt x="0" y="11289"/>
                  </a:lnTo>
                  <a:lnTo>
                    <a:pt x="2366" y="1128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-4863025" y="-2133700"/>
              <a:ext cx="190300" cy="545575"/>
            </a:xfrm>
            <a:custGeom>
              <a:avLst/>
              <a:gdLst/>
              <a:ahLst/>
              <a:cxnLst/>
              <a:rect l="l" t="t" r="r" b="b"/>
              <a:pathLst>
                <a:path w="7612" h="21823" extrusionOk="0">
                  <a:moveTo>
                    <a:pt x="686" y="1"/>
                  </a:moveTo>
                  <a:cubicBezTo>
                    <a:pt x="306" y="1"/>
                    <a:pt x="0" y="308"/>
                    <a:pt x="0" y="688"/>
                  </a:cubicBezTo>
                  <a:lnTo>
                    <a:pt x="0" y="21136"/>
                  </a:lnTo>
                  <a:cubicBezTo>
                    <a:pt x="0" y="21517"/>
                    <a:pt x="306" y="21823"/>
                    <a:pt x="686" y="21823"/>
                  </a:cubicBezTo>
                  <a:lnTo>
                    <a:pt x="6924" y="21823"/>
                  </a:lnTo>
                  <a:cubicBezTo>
                    <a:pt x="7306" y="21823"/>
                    <a:pt x="7611" y="21517"/>
                    <a:pt x="7611" y="21136"/>
                  </a:cubicBezTo>
                  <a:lnTo>
                    <a:pt x="7611" y="688"/>
                  </a:lnTo>
                  <a:cubicBezTo>
                    <a:pt x="7611" y="308"/>
                    <a:pt x="7306" y="1"/>
                    <a:pt x="69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-4838100" y="-20877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-4838100" y="-201172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748" y="2253"/>
                    <a:pt x="2253" y="1749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-4838100" y="-1935675"/>
              <a:ext cx="58550" cy="56350"/>
            </a:xfrm>
            <a:custGeom>
              <a:avLst/>
              <a:gdLst/>
              <a:ahLst/>
              <a:cxnLst/>
              <a:rect l="l" t="t" r="r" b="b"/>
              <a:pathLst>
                <a:path w="2342" h="2254" extrusionOk="0">
                  <a:moveTo>
                    <a:pt x="1126" y="1"/>
                  </a:moveTo>
                  <a:cubicBezTo>
                    <a:pt x="981" y="1"/>
                    <a:pt x="835" y="29"/>
                    <a:pt x="696" y="87"/>
                  </a:cubicBezTo>
                  <a:cubicBezTo>
                    <a:pt x="275" y="261"/>
                    <a:pt x="1" y="671"/>
                    <a:pt x="1" y="1127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583" y="2253"/>
                    <a:pt x="1992" y="1979"/>
                    <a:pt x="2167" y="1558"/>
                  </a:cubicBezTo>
                  <a:cubicBezTo>
                    <a:pt x="2341" y="1137"/>
                    <a:pt x="2245" y="653"/>
                    <a:pt x="1923" y="331"/>
                  </a:cubicBezTo>
                  <a:cubicBezTo>
                    <a:pt x="1708" y="115"/>
                    <a:pt x="141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-4838100" y="-185960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0"/>
                  </a:moveTo>
                  <a:cubicBezTo>
                    <a:pt x="505" y="0"/>
                    <a:pt x="1" y="505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5"/>
                    <a:pt x="1748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-4838100" y="-178355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748" y="2253"/>
                    <a:pt x="2253" y="1749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-4838100" y="-17074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0"/>
                  </a:moveTo>
                  <a:cubicBezTo>
                    <a:pt x="505" y="0"/>
                    <a:pt x="1" y="504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4"/>
                    <a:pt x="1748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-4754000" y="-20877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-4754000" y="-201172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749" y="2253"/>
                    <a:pt x="2253" y="1749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-4754000" y="-1935675"/>
              <a:ext cx="58525" cy="56350"/>
            </a:xfrm>
            <a:custGeom>
              <a:avLst/>
              <a:gdLst/>
              <a:ahLst/>
              <a:cxnLst/>
              <a:rect l="l" t="t" r="r" b="b"/>
              <a:pathLst>
                <a:path w="2341" h="2254" extrusionOk="0">
                  <a:moveTo>
                    <a:pt x="1126" y="1"/>
                  </a:moveTo>
                  <a:cubicBezTo>
                    <a:pt x="982" y="1"/>
                    <a:pt x="835" y="29"/>
                    <a:pt x="696" y="87"/>
                  </a:cubicBezTo>
                  <a:cubicBezTo>
                    <a:pt x="275" y="261"/>
                    <a:pt x="1" y="671"/>
                    <a:pt x="1" y="1127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582" y="2253"/>
                    <a:pt x="1993" y="1979"/>
                    <a:pt x="2166" y="1558"/>
                  </a:cubicBezTo>
                  <a:cubicBezTo>
                    <a:pt x="2341" y="1137"/>
                    <a:pt x="2244" y="653"/>
                    <a:pt x="1922" y="331"/>
                  </a:cubicBezTo>
                  <a:cubicBezTo>
                    <a:pt x="1707" y="115"/>
                    <a:pt x="141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-4754000" y="-185960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0"/>
                  </a:moveTo>
                  <a:cubicBezTo>
                    <a:pt x="504" y="0"/>
                    <a:pt x="1" y="505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5"/>
                    <a:pt x="1749" y="0"/>
                    <a:pt x="1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-4754000" y="-178355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749" y="2253"/>
                    <a:pt x="2253" y="1749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-4754000" y="-17074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0"/>
                  </a:moveTo>
                  <a:cubicBezTo>
                    <a:pt x="504" y="0"/>
                    <a:pt x="1" y="504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4"/>
                    <a:pt x="1749" y="0"/>
                    <a:pt x="1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-2457425" y="-1050475"/>
              <a:ext cx="69875" cy="100225"/>
            </a:xfrm>
            <a:custGeom>
              <a:avLst/>
              <a:gdLst/>
              <a:ahLst/>
              <a:cxnLst/>
              <a:rect l="l" t="t" r="r" b="b"/>
              <a:pathLst>
                <a:path w="2795" h="4009" extrusionOk="0">
                  <a:moveTo>
                    <a:pt x="0" y="0"/>
                  </a:moveTo>
                  <a:lnTo>
                    <a:pt x="0" y="1890"/>
                  </a:lnTo>
                  <a:cubicBezTo>
                    <a:pt x="0" y="3060"/>
                    <a:pt x="949" y="4009"/>
                    <a:pt x="2119" y="4009"/>
                  </a:cubicBezTo>
                  <a:lnTo>
                    <a:pt x="2794" y="4009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-2457425" y="-1081150"/>
              <a:ext cx="69875" cy="30700"/>
            </a:xfrm>
            <a:custGeom>
              <a:avLst/>
              <a:gdLst/>
              <a:ahLst/>
              <a:cxnLst/>
              <a:rect l="l" t="t" r="r" b="b"/>
              <a:pathLst>
                <a:path w="2795" h="1228" extrusionOk="0">
                  <a:moveTo>
                    <a:pt x="0" y="0"/>
                  </a:moveTo>
                  <a:lnTo>
                    <a:pt x="0" y="1227"/>
                  </a:lnTo>
                  <a:lnTo>
                    <a:pt x="2794" y="1227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260" name="Google Shape;1260;p41"/>
          <p:cNvSpPr txBox="1">
            <a:spLocks noGrp="1"/>
          </p:cNvSpPr>
          <p:nvPr>
            <p:ph type="title"/>
          </p:nvPr>
        </p:nvSpPr>
        <p:spPr>
          <a:xfrm>
            <a:off x="805074" y="2972427"/>
            <a:ext cx="5136353" cy="14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NEURAL NETWORK MODEL </a:t>
            </a:r>
          </a:p>
        </p:txBody>
      </p:sp>
    </p:spTree>
    <p:extLst>
      <p:ext uri="{BB962C8B-B14F-4D97-AF65-F5344CB8AC3E}">
        <p14:creationId xmlns:p14="http://schemas.microsoft.com/office/powerpoint/2010/main" val="2673697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FA4235-7FB1-DAFC-8090-A9488FEF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40" y="449966"/>
            <a:ext cx="6092460" cy="5958067"/>
          </a:xfrm>
          <a:prstGeom prst="rect">
            <a:avLst/>
          </a:prstGeom>
        </p:spPr>
      </p:pic>
      <p:sp>
        <p:nvSpPr>
          <p:cNvPr id="7" name="Google Shape;1260;p41">
            <a:extLst>
              <a:ext uri="{FF2B5EF4-FFF2-40B4-BE49-F238E27FC236}">
                <a16:creationId xmlns:a16="http://schemas.microsoft.com/office/drawing/2014/main" id="{CB2ED65B-30CF-B91F-D82E-500089E74A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66389" y="3428999"/>
            <a:ext cx="5136353" cy="14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5400" dirty="0">
                <a:solidFill>
                  <a:srgbClr val="7887AB"/>
                </a:solidFill>
              </a:rPr>
              <a:t>NNAR OUTPUT </a:t>
            </a:r>
          </a:p>
        </p:txBody>
      </p:sp>
    </p:spTree>
    <p:extLst>
      <p:ext uri="{BB962C8B-B14F-4D97-AF65-F5344CB8AC3E}">
        <p14:creationId xmlns:p14="http://schemas.microsoft.com/office/powerpoint/2010/main" val="1331272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6A10FD-8407-5481-6604-AF924332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56" y="163286"/>
            <a:ext cx="10724000" cy="902000"/>
          </a:xfrm>
        </p:spPr>
        <p:txBody>
          <a:bodyPr/>
          <a:lstStyle/>
          <a:p>
            <a:r>
              <a:rPr lang="en-IN" sz="4000" b="1" dirty="0"/>
              <a:t>NNAR MODEL ARCHITECTURE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D2B9038-3143-46FA-BCFD-F1E0242B1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6" y="995265"/>
            <a:ext cx="7979228" cy="56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17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545DB13A-21BC-C65D-E71E-89101B8B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5" y="88495"/>
            <a:ext cx="6055964" cy="470121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73284FF2-5EA3-3D6C-3C7A-E6E04B033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897" y="2434436"/>
            <a:ext cx="3976881" cy="3643757"/>
          </a:xfrm>
          <a:prstGeom prst="rect">
            <a:avLst/>
          </a:prstGeom>
        </p:spPr>
      </p:pic>
      <p:sp>
        <p:nvSpPr>
          <p:cNvPr id="109" name="Google Shape;904;p39">
            <a:extLst>
              <a:ext uri="{FF2B5EF4-FFF2-40B4-BE49-F238E27FC236}">
                <a16:creationId xmlns:a16="http://schemas.microsoft.com/office/drawing/2014/main" id="{D95BA9CF-7C23-7E5F-4E7F-18D376302AAB}"/>
              </a:ext>
            </a:extLst>
          </p:cNvPr>
          <p:cNvSpPr/>
          <p:nvPr/>
        </p:nvSpPr>
        <p:spPr>
          <a:xfrm>
            <a:off x="8002754" y="790693"/>
            <a:ext cx="1741165" cy="1643743"/>
          </a:xfrm>
          <a:prstGeom prst="ellipse">
            <a:avLst/>
          </a:prstGeom>
          <a:solidFill>
            <a:srgbClr val="8BD2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000" b="1" dirty="0">
                <a:latin typeface="Viga"/>
              </a:rPr>
              <a:t>FULL DATASET </a:t>
            </a:r>
            <a:endParaRPr sz="2000" b="1" dirty="0">
              <a:latin typeface="Viga"/>
            </a:endParaRPr>
          </a:p>
        </p:txBody>
      </p:sp>
      <p:sp>
        <p:nvSpPr>
          <p:cNvPr id="110" name="Google Shape;904;p39">
            <a:extLst>
              <a:ext uri="{FF2B5EF4-FFF2-40B4-BE49-F238E27FC236}">
                <a16:creationId xmlns:a16="http://schemas.microsoft.com/office/drawing/2014/main" id="{39E13FFF-2FC5-0E87-99D3-4F565219D97D}"/>
              </a:ext>
            </a:extLst>
          </p:cNvPr>
          <p:cNvSpPr/>
          <p:nvPr/>
        </p:nvSpPr>
        <p:spPr>
          <a:xfrm>
            <a:off x="2654000" y="4789714"/>
            <a:ext cx="1741165" cy="1643743"/>
          </a:xfrm>
          <a:prstGeom prst="ellipse">
            <a:avLst/>
          </a:prstGeom>
          <a:solidFill>
            <a:srgbClr val="FFE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000" b="1" dirty="0">
                <a:latin typeface="Viga"/>
              </a:rPr>
              <a:t>80% OF DATASET </a:t>
            </a:r>
            <a:endParaRPr sz="2000" b="1" dirty="0">
              <a:latin typeface="Viga"/>
            </a:endParaRPr>
          </a:p>
        </p:txBody>
      </p:sp>
    </p:spTree>
    <p:extLst>
      <p:ext uri="{BB962C8B-B14F-4D97-AF65-F5344CB8AC3E}">
        <p14:creationId xmlns:p14="http://schemas.microsoft.com/office/powerpoint/2010/main" val="1864086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1"/>
          <p:cNvSpPr txBox="1">
            <a:spLocks noGrp="1"/>
          </p:cNvSpPr>
          <p:nvPr>
            <p:ph type="title" idx="2"/>
          </p:nvPr>
        </p:nvSpPr>
        <p:spPr>
          <a:xfrm>
            <a:off x="805085" y="1401491"/>
            <a:ext cx="4638400" cy="177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0650" dirty="0"/>
              <a:t>09</a:t>
            </a:r>
            <a:endParaRPr dirty="0"/>
          </a:p>
        </p:txBody>
      </p:sp>
      <p:grpSp>
        <p:nvGrpSpPr>
          <p:cNvPr id="1151" name="Google Shape;1151;p41"/>
          <p:cNvGrpSpPr/>
          <p:nvPr/>
        </p:nvGrpSpPr>
        <p:grpSpPr>
          <a:xfrm>
            <a:off x="6002616" y="1964330"/>
            <a:ext cx="4638629" cy="2929343"/>
            <a:chOff x="-6315775" y="-2908025"/>
            <a:chExt cx="3946650" cy="2492350"/>
          </a:xfrm>
        </p:grpSpPr>
        <p:sp>
          <p:nvSpPr>
            <p:cNvPr id="1152" name="Google Shape;1152;p41"/>
            <p:cNvSpPr/>
            <p:nvPr/>
          </p:nvSpPr>
          <p:spPr>
            <a:xfrm>
              <a:off x="-3604900" y="-1294200"/>
              <a:ext cx="788800" cy="131150"/>
            </a:xfrm>
            <a:custGeom>
              <a:avLst/>
              <a:gdLst/>
              <a:ahLst/>
              <a:cxnLst/>
              <a:rect l="l" t="t" r="r" b="b"/>
              <a:pathLst>
                <a:path w="31552" h="5246" extrusionOk="0">
                  <a:moveTo>
                    <a:pt x="3940" y="0"/>
                  </a:moveTo>
                  <a:cubicBezTo>
                    <a:pt x="1764" y="0"/>
                    <a:pt x="0" y="1764"/>
                    <a:pt x="0" y="3940"/>
                  </a:cubicBezTo>
                  <a:lnTo>
                    <a:pt x="0" y="5246"/>
                  </a:lnTo>
                  <a:lnTo>
                    <a:pt x="31552" y="5246"/>
                  </a:lnTo>
                  <a:lnTo>
                    <a:pt x="31552" y="3940"/>
                  </a:lnTo>
                  <a:cubicBezTo>
                    <a:pt x="31552" y="1764"/>
                    <a:pt x="2978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-3400800" y="-1356775"/>
              <a:ext cx="380600" cy="62600"/>
            </a:xfrm>
            <a:custGeom>
              <a:avLst/>
              <a:gdLst/>
              <a:ahLst/>
              <a:cxnLst/>
              <a:rect l="l" t="t" r="r" b="b"/>
              <a:pathLst>
                <a:path w="15224" h="2504" extrusionOk="0">
                  <a:moveTo>
                    <a:pt x="0" y="1"/>
                  </a:moveTo>
                  <a:lnTo>
                    <a:pt x="0" y="2503"/>
                  </a:lnTo>
                  <a:lnTo>
                    <a:pt x="15224" y="2503"/>
                  </a:lnTo>
                  <a:lnTo>
                    <a:pt x="1522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-3517550" y="-1416225"/>
              <a:ext cx="614100" cy="59475"/>
            </a:xfrm>
            <a:custGeom>
              <a:avLst/>
              <a:gdLst/>
              <a:ahLst/>
              <a:cxnLst/>
              <a:rect l="l" t="t" r="r" b="b"/>
              <a:pathLst>
                <a:path w="24564" h="2379" extrusionOk="0">
                  <a:moveTo>
                    <a:pt x="0" y="0"/>
                  </a:moveTo>
                  <a:lnTo>
                    <a:pt x="0" y="2379"/>
                  </a:lnTo>
                  <a:lnTo>
                    <a:pt x="24563" y="2379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-5419650" y="-1172175"/>
              <a:ext cx="3032075" cy="401657"/>
            </a:xfrm>
            <a:custGeom>
              <a:avLst/>
              <a:gdLst/>
              <a:ahLst/>
              <a:cxnLst/>
              <a:rect l="l" t="t" r="r" b="b"/>
              <a:pathLst>
                <a:path w="121283" h="15702" extrusionOk="0">
                  <a:moveTo>
                    <a:pt x="1" y="1"/>
                  </a:moveTo>
                  <a:lnTo>
                    <a:pt x="1" y="15701"/>
                  </a:lnTo>
                  <a:lnTo>
                    <a:pt x="112963" y="15701"/>
                  </a:lnTo>
                  <a:cubicBezTo>
                    <a:pt x="115169" y="15701"/>
                    <a:pt x="117286" y="14824"/>
                    <a:pt x="118846" y="13264"/>
                  </a:cubicBezTo>
                  <a:cubicBezTo>
                    <a:pt x="120406" y="11704"/>
                    <a:pt x="121282" y="9588"/>
                    <a:pt x="121282" y="7381"/>
                  </a:cubicBezTo>
                  <a:lnTo>
                    <a:pt x="121282" y="2749"/>
                  </a:lnTo>
                  <a:cubicBezTo>
                    <a:pt x="121282" y="1231"/>
                    <a:pt x="120052" y="1"/>
                    <a:pt x="118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-5086600" y="-844325"/>
              <a:ext cx="984050" cy="106200"/>
            </a:xfrm>
            <a:custGeom>
              <a:avLst/>
              <a:gdLst/>
              <a:ahLst/>
              <a:cxnLst/>
              <a:rect l="l" t="t" r="r" b="b"/>
              <a:pathLst>
                <a:path w="39362" h="4248" extrusionOk="0">
                  <a:moveTo>
                    <a:pt x="1" y="1"/>
                  </a:moveTo>
                  <a:lnTo>
                    <a:pt x="1" y="4248"/>
                  </a:lnTo>
                  <a:lnTo>
                    <a:pt x="39362" y="4248"/>
                  </a:lnTo>
                  <a:lnTo>
                    <a:pt x="39362" y="1"/>
                  </a:lnTo>
                  <a:close/>
                </a:path>
              </a:pathLst>
            </a:custGeom>
            <a:solidFill>
              <a:srgbClr val="3B46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-3353200" y="-844325"/>
              <a:ext cx="984075" cy="106200"/>
            </a:xfrm>
            <a:custGeom>
              <a:avLst/>
              <a:gdLst/>
              <a:ahLst/>
              <a:cxnLst/>
              <a:rect l="l" t="t" r="r" b="b"/>
              <a:pathLst>
                <a:path w="39363" h="4248" extrusionOk="0">
                  <a:moveTo>
                    <a:pt x="1761" y="1"/>
                  </a:moveTo>
                  <a:cubicBezTo>
                    <a:pt x="786" y="1"/>
                    <a:pt x="0" y="786"/>
                    <a:pt x="0" y="1761"/>
                  </a:cubicBezTo>
                  <a:lnTo>
                    <a:pt x="0" y="2488"/>
                  </a:lnTo>
                  <a:cubicBezTo>
                    <a:pt x="0" y="3463"/>
                    <a:pt x="786" y="4248"/>
                    <a:pt x="1761" y="4248"/>
                  </a:cubicBezTo>
                  <a:lnTo>
                    <a:pt x="37603" y="4248"/>
                  </a:lnTo>
                  <a:cubicBezTo>
                    <a:pt x="38578" y="4248"/>
                    <a:pt x="39362" y="3463"/>
                    <a:pt x="39362" y="2488"/>
                  </a:cubicBezTo>
                  <a:lnTo>
                    <a:pt x="39362" y="1761"/>
                  </a:lnTo>
                  <a:cubicBezTo>
                    <a:pt x="39362" y="786"/>
                    <a:pt x="38578" y="1"/>
                    <a:pt x="37603" y="1"/>
                  </a:cubicBezTo>
                  <a:close/>
                </a:path>
              </a:pathLst>
            </a:custGeom>
            <a:solidFill>
              <a:srgbClr val="3B46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-4516150" y="-1062500"/>
              <a:ext cx="333100" cy="191400"/>
            </a:xfrm>
            <a:custGeom>
              <a:avLst/>
              <a:gdLst/>
              <a:ahLst/>
              <a:cxnLst/>
              <a:rect l="l" t="t" r="r" b="b"/>
              <a:pathLst>
                <a:path w="13324" h="7656" extrusionOk="0">
                  <a:moveTo>
                    <a:pt x="11339" y="682"/>
                  </a:moveTo>
                  <a:cubicBezTo>
                    <a:pt x="12057" y="682"/>
                    <a:pt x="12641" y="1265"/>
                    <a:pt x="12642" y="1984"/>
                  </a:cubicBezTo>
                  <a:lnTo>
                    <a:pt x="12642" y="5671"/>
                  </a:lnTo>
                  <a:cubicBezTo>
                    <a:pt x="12641" y="6390"/>
                    <a:pt x="12057" y="6973"/>
                    <a:pt x="11339" y="6974"/>
                  </a:cubicBezTo>
                  <a:lnTo>
                    <a:pt x="1985" y="6974"/>
                  </a:lnTo>
                  <a:cubicBezTo>
                    <a:pt x="1266" y="6973"/>
                    <a:pt x="683" y="6390"/>
                    <a:pt x="683" y="5671"/>
                  </a:cubicBezTo>
                  <a:lnTo>
                    <a:pt x="683" y="1984"/>
                  </a:lnTo>
                  <a:cubicBezTo>
                    <a:pt x="683" y="1265"/>
                    <a:pt x="1266" y="682"/>
                    <a:pt x="1985" y="682"/>
                  </a:cubicBezTo>
                  <a:close/>
                  <a:moveTo>
                    <a:pt x="1985" y="0"/>
                  </a:moveTo>
                  <a:cubicBezTo>
                    <a:pt x="891" y="0"/>
                    <a:pt x="1" y="890"/>
                    <a:pt x="1" y="1985"/>
                  </a:cubicBezTo>
                  <a:lnTo>
                    <a:pt x="1" y="5672"/>
                  </a:lnTo>
                  <a:cubicBezTo>
                    <a:pt x="1" y="6766"/>
                    <a:pt x="891" y="7656"/>
                    <a:pt x="1985" y="7656"/>
                  </a:cubicBezTo>
                  <a:lnTo>
                    <a:pt x="11339" y="7656"/>
                  </a:lnTo>
                  <a:cubicBezTo>
                    <a:pt x="12433" y="7656"/>
                    <a:pt x="13324" y="6766"/>
                    <a:pt x="13324" y="5672"/>
                  </a:cubicBezTo>
                  <a:lnTo>
                    <a:pt x="13324" y="1985"/>
                  </a:lnTo>
                  <a:cubicBezTo>
                    <a:pt x="13324" y="890"/>
                    <a:pt x="12433" y="0"/>
                    <a:pt x="11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-4326950" y="-1195600"/>
              <a:ext cx="1668900" cy="425250"/>
            </a:xfrm>
            <a:custGeom>
              <a:avLst/>
              <a:gdLst/>
              <a:ahLst/>
              <a:cxnLst/>
              <a:rect l="l" t="t" r="r" b="b"/>
              <a:pathLst>
                <a:path w="66756" h="17010" extrusionOk="0">
                  <a:moveTo>
                    <a:pt x="17010" y="1"/>
                  </a:moveTo>
                  <a:cubicBezTo>
                    <a:pt x="7615" y="1"/>
                    <a:pt x="1" y="7615"/>
                    <a:pt x="1" y="17010"/>
                  </a:cubicBezTo>
                  <a:lnTo>
                    <a:pt x="66756" y="17010"/>
                  </a:lnTo>
                  <a:cubicBezTo>
                    <a:pt x="66756" y="7615"/>
                    <a:pt x="59137" y="1"/>
                    <a:pt x="49747" y="1"/>
                  </a:cubicBezTo>
                  <a:cubicBezTo>
                    <a:pt x="46455" y="1"/>
                    <a:pt x="43385" y="936"/>
                    <a:pt x="40781" y="2553"/>
                  </a:cubicBezTo>
                  <a:cubicBezTo>
                    <a:pt x="38508" y="3967"/>
                    <a:pt x="35943" y="4674"/>
                    <a:pt x="33378" y="4674"/>
                  </a:cubicBezTo>
                  <a:cubicBezTo>
                    <a:pt x="30813" y="4674"/>
                    <a:pt x="28247" y="3967"/>
                    <a:pt x="25973" y="2553"/>
                  </a:cubicBezTo>
                  <a:cubicBezTo>
                    <a:pt x="23371" y="935"/>
                    <a:pt x="20299" y="1"/>
                    <a:pt x="17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-6207075" y="-2908025"/>
              <a:ext cx="1286550" cy="1744950"/>
            </a:xfrm>
            <a:custGeom>
              <a:avLst/>
              <a:gdLst/>
              <a:ahLst/>
              <a:cxnLst/>
              <a:rect l="l" t="t" r="r" b="b"/>
              <a:pathLst>
                <a:path w="51462" h="69798" extrusionOk="0">
                  <a:moveTo>
                    <a:pt x="47116" y="1"/>
                  </a:moveTo>
                  <a:cubicBezTo>
                    <a:pt x="46615" y="1"/>
                    <a:pt x="46102" y="89"/>
                    <a:pt x="45595" y="277"/>
                  </a:cubicBezTo>
                  <a:lnTo>
                    <a:pt x="17392" y="10763"/>
                  </a:lnTo>
                  <a:cubicBezTo>
                    <a:pt x="16056" y="11261"/>
                    <a:pt x="14705" y="11717"/>
                    <a:pt x="13346" y="12143"/>
                  </a:cubicBezTo>
                  <a:cubicBezTo>
                    <a:pt x="11952" y="12582"/>
                    <a:pt x="10543" y="12992"/>
                    <a:pt x="9136" y="13391"/>
                  </a:cubicBezTo>
                  <a:lnTo>
                    <a:pt x="9133" y="13391"/>
                  </a:lnTo>
                  <a:cubicBezTo>
                    <a:pt x="8502" y="13571"/>
                    <a:pt x="7867" y="13746"/>
                    <a:pt x="7237" y="13919"/>
                  </a:cubicBezTo>
                  <a:cubicBezTo>
                    <a:pt x="3064" y="15064"/>
                    <a:pt x="0" y="18886"/>
                    <a:pt x="0" y="23422"/>
                  </a:cubicBezTo>
                  <a:lnTo>
                    <a:pt x="0" y="69798"/>
                  </a:lnTo>
                  <a:lnTo>
                    <a:pt x="51461" y="69798"/>
                  </a:lnTo>
                  <a:lnTo>
                    <a:pt x="51461" y="4357"/>
                  </a:lnTo>
                  <a:cubicBezTo>
                    <a:pt x="51461" y="1865"/>
                    <a:pt x="49421" y="1"/>
                    <a:pt x="47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-6148950" y="-2503325"/>
              <a:ext cx="688550" cy="1267550"/>
            </a:xfrm>
            <a:custGeom>
              <a:avLst/>
              <a:gdLst/>
              <a:ahLst/>
              <a:cxnLst/>
              <a:rect l="l" t="t" r="r" b="b"/>
              <a:pathLst>
                <a:path w="27542" h="50702" extrusionOk="0">
                  <a:moveTo>
                    <a:pt x="9858" y="0"/>
                  </a:moveTo>
                  <a:lnTo>
                    <a:pt x="9858" y="1"/>
                  </a:lnTo>
                  <a:cubicBezTo>
                    <a:pt x="7243" y="1"/>
                    <a:pt x="4737" y="1040"/>
                    <a:pt x="2888" y="2888"/>
                  </a:cubicBezTo>
                  <a:cubicBezTo>
                    <a:pt x="1040" y="4736"/>
                    <a:pt x="1" y="7243"/>
                    <a:pt x="1" y="9857"/>
                  </a:cubicBezTo>
                  <a:lnTo>
                    <a:pt x="1" y="47127"/>
                  </a:lnTo>
                  <a:cubicBezTo>
                    <a:pt x="1" y="49101"/>
                    <a:pt x="1601" y="50702"/>
                    <a:pt x="3576" y="50702"/>
                  </a:cubicBezTo>
                  <a:lnTo>
                    <a:pt x="23966" y="50702"/>
                  </a:lnTo>
                  <a:cubicBezTo>
                    <a:pt x="25941" y="50702"/>
                    <a:pt x="27541" y="49101"/>
                    <a:pt x="27541" y="47127"/>
                  </a:cubicBezTo>
                  <a:lnTo>
                    <a:pt x="27541" y="2477"/>
                  </a:lnTo>
                  <a:cubicBezTo>
                    <a:pt x="27541" y="1110"/>
                    <a:pt x="26432" y="0"/>
                    <a:pt x="2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-6065375" y="-2411150"/>
              <a:ext cx="541600" cy="443675"/>
            </a:xfrm>
            <a:custGeom>
              <a:avLst/>
              <a:gdLst/>
              <a:ahLst/>
              <a:cxnLst/>
              <a:rect l="l" t="t" r="r" b="b"/>
              <a:pathLst>
                <a:path w="21664" h="17747" extrusionOk="0">
                  <a:moveTo>
                    <a:pt x="4532" y="1"/>
                  </a:moveTo>
                  <a:cubicBezTo>
                    <a:pt x="2022" y="1"/>
                    <a:pt x="1" y="2022"/>
                    <a:pt x="1" y="4533"/>
                  </a:cubicBezTo>
                  <a:lnTo>
                    <a:pt x="1" y="13214"/>
                  </a:lnTo>
                  <a:cubicBezTo>
                    <a:pt x="1" y="15725"/>
                    <a:pt x="2022" y="17746"/>
                    <a:pt x="4532" y="17746"/>
                  </a:cubicBezTo>
                  <a:lnTo>
                    <a:pt x="17131" y="17746"/>
                  </a:lnTo>
                  <a:cubicBezTo>
                    <a:pt x="19642" y="17746"/>
                    <a:pt x="21663" y="15725"/>
                    <a:pt x="21663" y="13214"/>
                  </a:cubicBezTo>
                  <a:lnTo>
                    <a:pt x="21663" y="4533"/>
                  </a:lnTo>
                  <a:cubicBezTo>
                    <a:pt x="21663" y="2022"/>
                    <a:pt x="19642" y="1"/>
                    <a:pt x="17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-5713925" y="-1907025"/>
              <a:ext cx="190150" cy="74925"/>
            </a:xfrm>
            <a:custGeom>
              <a:avLst/>
              <a:gdLst/>
              <a:ahLst/>
              <a:cxnLst/>
              <a:rect l="l" t="t" r="r" b="b"/>
              <a:pathLst>
                <a:path w="7606" h="2997" extrusionOk="0">
                  <a:moveTo>
                    <a:pt x="1497" y="0"/>
                  </a:moveTo>
                  <a:cubicBezTo>
                    <a:pt x="684" y="3"/>
                    <a:pt x="20" y="653"/>
                    <a:pt x="0" y="1466"/>
                  </a:cubicBezTo>
                  <a:lnTo>
                    <a:pt x="0" y="1501"/>
                  </a:lnTo>
                  <a:cubicBezTo>
                    <a:pt x="0" y="2327"/>
                    <a:pt x="671" y="2997"/>
                    <a:pt x="1497" y="2997"/>
                  </a:cubicBezTo>
                  <a:lnTo>
                    <a:pt x="6109" y="2997"/>
                  </a:lnTo>
                  <a:cubicBezTo>
                    <a:pt x="6935" y="2997"/>
                    <a:pt x="7605" y="2327"/>
                    <a:pt x="7605" y="1501"/>
                  </a:cubicBezTo>
                  <a:lnTo>
                    <a:pt x="7605" y="1466"/>
                  </a:lnTo>
                  <a:cubicBezTo>
                    <a:pt x="7587" y="652"/>
                    <a:pt x="6922" y="1"/>
                    <a:pt x="6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-5178400" y="-1870400"/>
              <a:ext cx="105725" cy="41675"/>
            </a:xfrm>
            <a:custGeom>
              <a:avLst/>
              <a:gdLst/>
              <a:ahLst/>
              <a:cxnLst/>
              <a:rect l="l" t="t" r="r" b="b"/>
              <a:pathLst>
                <a:path w="4229" h="1667" extrusionOk="0">
                  <a:moveTo>
                    <a:pt x="833" y="1"/>
                  </a:moveTo>
                  <a:cubicBezTo>
                    <a:pt x="373" y="1"/>
                    <a:pt x="0" y="374"/>
                    <a:pt x="0" y="834"/>
                  </a:cubicBezTo>
                  <a:cubicBezTo>
                    <a:pt x="0" y="1293"/>
                    <a:pt x="373" y="1666"/>
                    <a:pt x="833" y="1666"/>
                  </a:cubicBezTo>
                  <a:lnTo>
                    <a:pt x="3396" y="1666"/>
                  </a:lnTo>
                  <a:cubicBezTo>
                    <a:pt x="3856" y="1666"/>
                    <a:pt x="4229" y="1293"/>
                    <a:pt x="4229" y="834"/>
                  </a:cubicBezTo>
                  <a:cubicBezTo>
                    <a:pt x="4229" y="374"/>
                    <a:pt x="3856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-6277075" y="-1851150"/>
              <a:ext cx="70000" cy="688100"/>
            </a:xfrm>
            <a:custGeom>
              <a:avLst/>
              <a:gdLst/>
              <a:ahLst/>
              <a:cxnLst/>
              <a:rect l="l" t="t" r="r" b="b"/>
              <a:pathLst>
                <a:path w="2800" h="27524" extrusionOk="0">
                  <a:moveTo>
                    <a:pt x="2799" y="1"/>
                  </a:moveTo>
                  <a:cubicBezTo>
                    <a:pt x="1254" y="1"/>
                    <a:pt x="1" y="1253"/>
                    <a:pt x="1" y="2799"/>
                  </a:cubicBezTo>
                  <a:lnTo>
                    <a:pt x="1" y="24725"/>
                  </a:lnTo>
                  <a:cubicBezTo>
                    <a:pt x="1" y="26270"/>
                    <a:pt x="1254" y="27524"/>
                    <a:pt x="2799" y="27524"/>
                  </a:cubicBezTo>
                  <a:lnTo>
                    <a:pt x="2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-5341750" y="-2503325"/>
              <a:ext cx="310050" cy="553975"/>
            </a:xfrm>
            <a:custGeom>
              <a:avLst/>
              <a:gdLst/>
              <a:ahLst/>
              <a:cxnLst/>
              <a:rect l="l" t="t" r="r" b="b"/>
              <a:pathLst>
                <a:path w="12402" h="22159" extrusionOk="0">
                  <a:moveTo>
                    <a:pt x="2336" y="0"/>
                  </a:moveTo>
                  <a:cubicBezTo>
                    <a:pt x="1042" y="0"/>
                    <a:pt x="1" y="1042"/>
                    <a:pt x="1" y="2337"/>
                  </a:cubicBezTo>
                  <a:lnTo>
                    <a:pt x="1" y="19823"/>
                  </a:lnTo>
                  <a:cubicBezTo>
                    <a:pt x="1" y="21117"/>
                    <a:pt x="1042" y="22159"/>
                    <a:pt x="2336" y="22159"/>
                  </a:cubicBezTo>
                  <a:lnTo>
                    <a:pt x="10066" y="22159"/>
                  </a:lnTo>
                  <a:cubicBezTo>
                    <a:pt x="11360" y="22159"/>
                    <a:pt x="12401" y="21117"/>
                    <a:pt x="12401" y="19823"/>
                  </a:cubicBezTo>
                  <a:lnTo>
                    <a:pt x="12401" y="2337"/>
                  </a:lnTo>
                  <a:cubicBezTo>
                    <a:pt x="12401" y="1042"/>
                    <a:pt x="11360" y="0"/>
                    <a:pt x="10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-6077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7" y="1"/>
                  </a:moveTo>
                  <a:cubicBezTo>
                    <a:pt x="460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60" y="19531"/>
                    <a:pt x="1027" y="19531"/>
                  </a:cubicBezTo>
                  <a:cubicBezTo>
                    <a:pt x="1594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4" y="1"/>
                    <a:pt x="1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-5978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6" y="1"/>
                  </a:moveTo>
                  <a:cubicBezTo>
                    <a:pt x="460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60" y="19531"/>
                    <a:pt x="1026" y="19531"/>
                  </a:cubicBezTo>
                  <a:cubicBezTo>
                    <a:pt x="1593" y="19531"/>
                    <a:pt x="2053" y="19072"/>
                    <a:pt x="2053" y="18505"/>
                  </a:cubicBezTo>
                  <a:lnTo>
                    <a:pt x="2053" y="1027"/>
                  </a:lnTo>
                  <a:cubicBezTo>
                    <a:pt x="2053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-5879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7" y="1"/>
                  </a:moveTo>
                  <a:cubicBezTo>
                    <a:pt x="460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60" y="19531"/>
                    <a:pt x="1027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-5780825" y="-1790600"/>
              <a:ext cx="51300" cy="488275"/>
            </a:xfrm>
            <a:custGeom>
              <a:avLst/>
              <a:gdLst/>
              <a:ahLst/>
              <a:cxnLst/>
              <a:rect l="l" t="t" r="r" b="b"/>
              <a:pathLst>
                <a:path w="2052" h="19531" extrusionOk="0">
                  <a:moveTo>
                    <a:pt x="1026" y="1"/>
                  </a:moveTo>
                  <a:cubicBezTo>
                    <a:pt x="459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59" y="19531"/>
                    <a:pt x="1026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-5681825" y="-1790600"/>
              <a:ext cx="51300" cy="488275"/>
            </a:xfrm>
            <a:custGeom>
              <a:avLst/>
              <a:gdLst/>
              <a:ahLst/>
              <a:cxnLst/>
              <a:rect l="l" t="t" r="r" b="b"/>
              <a:pathLst>
                <a:path w="2052" h="19531" extrusionOk="0">
                  <a:moveTo>
                    <a:pt x="1026" y="1"/>
                  </a:moveTo>
                  <a:cubicBezTo>
                    <a:pt x="459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59" y="19531"/>
                    <a:pt x="1026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-5582850" y="-1790600"/>
              <a:ext cx="51350" cy="488275"/>
            </a:xfrm>
            <a:custGeom>
              <a:avLst/>
              <a:gdLst/>
              <a:ahLst/>
              <a:cxnLst/>
              <a:rect l="l" t="t" r="r" b="b"/>
              <a:pathLst>
                <a:path w="2054" h="19531" extrusionOk="0">
                  <a:moveTo>
                    <a:pt x="1026" y="1"/>
                  </a:moveTo>
                  <a:cubicBezTo>
                    <a:pt x="460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60" y="19531"/>
                    <a:pt x="1026" y="19531"/>
                  </a:cubicBezTo>
                  <a:cubicBezTo>
                    <a:pt x="1593" y="19531"/>
                    <a:pt x="2053" y="19072"/>
                    <a:pt x="2053" y="18505"/>
                  </a:cubicBezTo>
                  <a:lnTo>
                    <a:pt x="2053" y="1027"/>
                  </a:lnTo>
                  <a:cubicBezTo>
                    <a:pt x="2053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-6315775" y="-1163075"/>
              <a:ext cx="896175" cy="392550"/>
            </a:xfrm>
            <a:custGeom>
              <a:avLst/>
              <a:gdLst/>
              <a:ahLst/>
              <a:cxnLst/>
              <a:rect l="l" t="t" r="r" b="b"/>
              <a:pathLst>
                <a:path w="35847" h="15702" extrusionOk="0">
                  <a:moveTo>
                    <a:pt x="2439" y="1"/>
                  </a:moveTo>
                  <a:cubicBezTo>
                    <a:pt x="1092" y="1"/>
                    <a:pt x="1" y="1092"/>
                    <a:pt x="1" y="2439"/>
                  </a:cubicBezTo>
                  <a:lnTo>
                    <a:pt x="1" y="6194"/>
                  </a:lnTo>
                  <a:cubicBezTo>
                    <a:pt x="1" y="8714"/>
                    <a:pt x="1002" y="11133"/>
                    <a:pt x="2785" y="12916"/>
                  </a:cubicBezTo>
                  <a:cubicBezTo>
                    <a:pt x="4568" y="14699"/>
                    <a:pt x="6986" y="15701"/>
                    <a:pt x="9508" y="15701"/>
                  </a:cubicBezTo>
                  <a:lnTo>
                    <a:pt x="35847" y="15701"/>
                  </a:lnTo>
                  <a:lnTo>
                    <a:pt x="35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-6151900" y="-1075900"/>
              <a:ext cx="397475" cy="42075"/>
            </a:xfrm>
            <a:custGeom>
              <a:avLst/>
              <a:gdLst/>
              <a:ahLst/>
              <a:cxnLst/>
              <a:rect l="l" t="t" r="r" b="b"/>
              <a:pathLst>
                <a:path w="15899" h="1683" extrusionOk="0">
                  <a:moveTo>
                    <a:pt x="1" y="0"/>
                  </a:moveTo>
                  <a:lnTo>
                    <a:pt x="1" y="1682"/>
                  </a:lnTo>
                  <a:lnTo>
                    <a:pt x="15899" y="1682"/>
                  </a:lnTo>
                  <a:lnTo>
                    <a:pt x="15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-6151900" y="-986850"/>
              <a:ext cx="397475" cy="42050"/>
            </a:xfrm>
            <a:custGeom>
              <a:avLst/>
              <a:gdLst/>
              <a:ahLst/>
              <a:cxnLst/>
              <a:rect l="l" t="t" r="r" b="b"/>
              <a:pathLst>
                <a:path w="15899" h="1682" extrusionOk="0">
                  <a:moveTo>
                    <a:pt x="1" y="0"/>
                  </a:moveTo>
                  <a:lnTo>
                    <a:pt x="1" y="1682"/>
                  </a:lnTo>
                  <a:lnTo>
                    <a:pt x="15899" y="1682"/>
                  </a:lnTo>
                  <a:lnTo>
                    <a:pt x="15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-6151900" y="-897850"/>
              <a:ext cx="397475" cy="42100"/>
            </a:xfrm>
            <a:custGeom>
              <a:avLst/>
              <a:gdLst/>
              <a:ahLst/>
              <a:cxnLst/>
              <a:rect l="l" t="t" r="r" b="b"/>
              <a:pathLst>
                <a:path w="15899" h="1684" extrusionOk="0">
                  <a:moveTo>
                    <a:pt x="1" y="1"/>
                  </a:moveTo>
                  <a:lnTo>
                    <a:pt x="1" y="1683"/>
                  </a:lnTo>
                  <a:lnTo>
                    <a:pt x="15899" y="1683"/>
                  </a:lnTo>
                  <a:lnTo>
                    <a:pt x="15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-6315775" y="-1392850"/>
              <a:ext cx="108700" cy="229800"/>
            </a:xfrm>
            <a:custGeom>
              <a:avLst/>
              <a:gdLst/>
              <a:ahLst/>
              <a:cxnLst/>
              <a:rect l="l" t="t" r="r" b="b"/>
              <a:pathLst>
                <a:path w="4348" h="9192" extrusionOk="0">
                  <a:moveTo>
                    <a:pt x="2508" y="1"/>
                  </a:moveTo>
                  <a:cubicBezTo>
                    <a:pt x="1123" y="1"/>
                    <a:pt x="1" y="1123"/>
                    <a:pt x="1" y="2508"/>
                  </a:cubicBezTo>
                  <a:lnTo>
                    <a:pt x="1" y="6684"/>
                  </a:lnTo>
                  <a:cubicBezTo>
                    <a:pt x="1" y="8069"/>
                    <a:pt x="1123" y="9192"/>
                    <a:pt x="2508" y="9192"/>
                  </a:cubicBezTo>
                  <a:lnTo>
                    <a:pt x="4347" y="9192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-5978725" y="-2908025"/>
              <a:ext cx="1058200" cy="334800"/>
            </a:xfrm>
            <a:custGeom>
              <a:avLst/>
              <a:gdLst/>
              <a:ahLst/>
              <a:cxnLst/>
              <a:rect l="l" t="t" r="r" b="b"/>
              <a:pathLst>
                <a:path w="42328" h="13392" extrusionOk="0">
                  <a:moveTo>
                    <a:pt x="37982" y="1"/>
                  </a:moveTo>
                  <a:cubicBezTo>
                    <a:pt x="37481" y="1"/>
                    <a:pt x="36968" y="89"/>
                    <a:pt x="36461" y="277"/>
                  </a:cubicBezTo>
                  <a:lnTo>
                    <a:pt x="8257" y="10763"/>
                  </a:lnTo>
                  <a:cubicBezTo>
                    <a:pt x="6921" y="11261"/>
                    <a:pt x="5571" y="11717"/>
                    <a:pt x="4211" y="12143"/>
                  </a:cubicBezTo>
                  <a:cubicBezTo>
                    <a:pt x="2817" y="12583"/>
                    <a:pt x="1409" y="12992"/>
                    <a:pt x="1" y="13391"/>
                  </a:cubicBezTo>
                  <a:lnTo>
                    <a:pt x="42327" y="13391"/>
                  </a:lnTo>
                  <a:lnTo>
                    <a:pt x="42327" y="4357"/>
                  </a:lnTo>
                  <a:cubicBezTo>
                    <a:pt x="42327" y="1865"/>
                    <a:pt x="40287" y="1"/>
                    <a:pt x="37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-5978725" y="-2604450"/>
              <a:ext cx="1058200" cy="31225"/>
            </a:xfrm>
            <a:custGeom>
              <a:avLst/>
              <a:gdLst/>
              <a:ahLst/>
              <a:cxnLst/>
              <a:rect l="l" t="t" r="r" b="b"/>
              <a:pathLst>
                <a:path w="42328" h="1249" extrusionOk="0">
                  <a:moveTo>
                    <a:pt x="4211" y="0"/>
                  </a:moveTo>
                  <a:cubicBezTo>
                    <a:pt x="2817" y="440"/>
                    <a:pt x="1409" y="849"/>
                    <a:pt x="1" y="1248"/>
                  </a:cubicBezTo>
                  <a:lnTo>
                    <a:pt x="42327" y="1248"/>
                  </a:lnTo>
                  <a:lnTo>
                    <a:pt x="423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-5713925" y="-1870400"/>
              <a:ext cx="190150" cy="38300"/>
            </a:xfrm>
            <a:custGeom>
              <a:avLst/>
              <a:gdLst/>
              <a:ahLst/>
              <a:cxnLst/>
              <a:rect l="l" t="t" r="r" b="b"/>
              <a:pathLst>
                <a:path w="7606" h="1532" extrusionOk="0">
                  <a:moveTo>
                    <a:pt x="0" y="1"/>
                  </a:moveTo>
                  <a:lnTo>
                    <a:pt x="0" y="36"/>
                  </a:lnTo>
                  <a:cubicBezTo>
                    <a:pt x="0" y="862"/>
                    <a:pt x="671" y="1532"/>
                    <a:pt x="1497" y="1532"/>
                  </a:cubicBezTo>
                  <a:lnTo>
                    <a:pt x="6109" y="1532"/>
                  </a:lnTo>
                  <a:cubicBezTo>
                    <a:pt x="6935" y="1532"/>
                    <a:pt x="7605" y="862"/>
                    <a:pt x="7605" y="36"/>
                  </a:cubicBezTo>
                  <a:lnTo>
                    <a:pt x="7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-6242075" y="-1392850"/>
              <a:ext cx="35000" cy="229800"/>
            </a:xfrm>
            <a:custGeom>
              <a:avLst/>
              <a:gdLst/>
              <a:ahLst/>
              <a:cxnLst/>
              <a:rect l="l" t="t" r="r" b="b"/>
              <a:pathLst>
                <a:path w="1400" h="9192" extrusionOk="0">
                  <a:moveTo>
                    <a:pt x="1" y="1"/>
                  </a:moveTo>
                  <a:lnTo>
                    <a:pt x="1" y="9192"/>
                  </a:lnTo>
                  <a:lnTo>
                    <a:pt x="1399" y="9192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-4884425" y="-1062500"/>
              <a:ext cx="333100" cy="191400"/>
            </a:xfrm>
            <a:custGeom>
              <a:avLst/>
              <a:gdLst/>
              <a:ahLst/>
              <a:cxnLst/>
              <a:rect l="l" t="t" r="r" b="b"/>
              <a:pathLst>
                <a:path w="13324" h="7656" extrusionOk="0">
                  <a:moveTo>
                    <a:pt x="11338" y="682"/>
                  </a:moveTo>
                  <a:cubicBezTo>
                    <a:pt x="12058" y="682"/>
                    <a:pt x="12640" y="1265"/>
                    <a:pt x="12642" y="1984"/>
                  </a:cubicBezTo>
                  <a:lnTo>
                    <a:pt x="12642" y="5671"/>
                  </a:lnTo>
                  <a:cubicBezTo>
                    <a:pt x="12640" y="6390"/>
                    <a:pt x="12058" y="6973"/>
                    <a:pt x="11338" y="6974"/>
                  </a:cubicBezTo>
                  <a:lnTo>
                    <a:pt x="1986" y="6974"/>
                  </a:lnTo>
                  <a:cubicBezTo>
                    <a:pt x="1266" y="6973"/>
                    <a:pt x="684" y="6390"/>
                    <a:pt x="683" y="5671"/>
                  </a:cubicBezTo>
                  <a:lnTo>
                    <a:pt x="683" y="1984"/>
                  </a:lnTo>
                  <a:cubicBezTo>
                    <a:pt x="684" y="1265"/>
                    <a:pt x="1266" y="682"/>
                    <a:pt x="1986" y="682"/>
                  </a:cubicBezTo>
                  <a:close/>
                  <a:moveTo>
                    <a:pt x="1986" y="0"/>
                  </a:moveTo>
                  <a:cubicBezTo>
                    <a:pt x="891" y="0"/>
                    <a:pt x="1" y="890"/>
                    <a:pt x="1" y="1985"/>
                  </a:cubicBezTo>
                  <a:lnTo>
                    <a:pt x="1" y="5672"/>
                  </a:lnTo>
                  <a:cubicBezTo>
                    <a:pt x="1" y="6766"/>
                    <a:pt x="891" y="7656"/>
                    <a:pt x="1986" y="7656"/>
                  </a:cubicBezTo>
                  <a:lnTo>
                    <a:pt x="11339" y="7656"/>
                  </a:lnTo>
                  <a:cubicBezTo>
                    <a:pt x="12433" y="7656"/>
                    <a:pt x="13324" y="6766"/>
                    <a:pt x="13324" y="5672"/>
                  </a:cubicBezTo>
                  <a:lnTo>
                    <a:pt x="13324" y="1985"/>
                  </a:lnTo>
                  <a:cubicBezTo>
                    <a:pt x="13324" y="890"/>
                    <a:pt x="12432" y="0"/>
                    <a:pt x="1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-6200775" y="-2401325"/>
              <a:ext cx="128750" cy="25500"/>
            </a:xfrm>
            <a:custGeom>
              <a:avLst/>
              <a:gdLst/>
              <a:ahLst/>
              <a:cxnLst/>
              <a:rect l="l" t="t" r="r" b="b"/>
              <a:pathLst>
                <a:path w="5150" h="1020" extrusionOk="0">
                  <a:moveTo>
                    <a:pt x="381" y="0"/>
                  </a:moveTo>
                  <a:cubicBezTo>
                    <a:pt x="170" y="0"/>
                    <a:pt x="1" y="169"/>
                    <a:pt x="1" y="381"/>
                  </a:cubicBezTo>
                  <a:lnTo>
                    <a:pt x="1" y="639"/>
                  </a:lnTo>
                  <a:cubicBezTo>
                    <a:pt x="1" y="849"/>
                    <a:pt x="170" y="1019"/>
                    <a:pt x="381" y="1019"/>
                  </a:cubicBezTo>
                  <a:lnTo>
                    <a:pt x="4769" y="1019"/>
                  </a:lnTo>
                  <a:cubicBezTo>
                    <a:pt x="4980" y="1019"/>
                    <a:pt x="5150" y="849"/>
                    <a:pt x="5150" y="639"/>
                  </a:cubicBezTo>
                  <a:lnTo>
                    <a:pt x="5150" y="381"/>
                  </a:lnTo>
                  <a:cubicBezTo>
                    <a:pt x="5150" y="169"/>
                    <a:pt x="4980" y="0"/>
                    <a:pt x="4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-6200775" y="-1907800"/>
              <a:ext cx="128750" cy="25500"/>
            </a:xfrm>
            <a:custGeom>
              <a:avLst/>
              <a:gdLst/>
              <a:ahLst/>
              <a:cxnLst/>
              <a:rect l="l" t="t" r="r" b="b"/>
              <a:pathLst>
                <a:path w="5150" h="1020" extrusionOk="0">
                  <a:moveTo>
                    <a:pt x="381" y="1"/>
                  </a:moveTo>
                  <a:cubicBezTo>
                    <a:pt x="170" y="1"/>
                    <a:pt x="1" y="171"/>
                    <a:pt x="1" y="381"/>
                  </a:cubicBezTo>
                  <a:lnTo>
                    <a:pt x="1" y="639"/>
                  </a:lnTo>
                  <a:cubicBezTo>
                    <a:pt x="1" y="851"/>
                    <a:pt x="170" y="1020"/>
                    <a:pt x="381" y="1020"/>
                  </a:cubicBezTo>
                  <a:lnTo>
                    <a:pt x="4769" y="1020"/>
                  </a:lnTo>
                  <a:cubicBezTo>
                    <a:pt x="4980" y="1020"/>
                    <a:pt x="5150" y="851"/>
                    <a:pt x="5150" y="639"/>
                  </a:cubicBezTo>
                  <a:lnTo>
                    <a:pt x="5150" y="381"/>
                  </a:lnTo>
                  <a:cubicBezTo>
                    <a:pt x="5150" y="171"/>
                    <a:pt x="4980" y="1"/>
                    <a:pt x="4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-6242075" y="-2401325"/>
              <a:ext cx="77350" cy="519050"/>
            </a:xfrm>
            <a:custGeom>
              <a:avLst/>
              <a:gdLst/>
              <a:ahLst/>
              <a:cxnLst/>
              <a:rect l="l" t="t" r="r" b="b"/>
              <a:pathLst>
                <a:path w="3094" h="20762" extrusionOk="0">
                  <a:moveTo>
                    <a:pt x="1821" y="0"/>
                  </a:moveTo>
                  <a:cubicBezTo>
                    <a:pt x="816" y="0"/>
                    <a:pt x="1" y="816"/>
                    <a:pt x="1" y="1822"/>
                  </a:cubicBezTo>
                  <a:lnTo>
                    <a:pt x="1" y="18939"/>
                  </a:lnTo>
                  <a:cubicBezTo>
                    <a:pt x="1" y="19946"/>
                    <a:pt x="816" y="20762"/>
                    <a:pt x="1823" y="20762"/>
                  </a:cubicBezTo>
                  <a:lnTo>
                    <a:pt x="3094" y="20762"/>
                  </a:lnTo>
                  <a:lnTo>
                    <a:pt x="3094" y="0"/>
                  </a:lnTo>
                  <a:lnTo>
                    <a:pt x="1823" y="0"/>
                  </a:lnTo>
                  <a:cubicBezTo>
                    <a:pt x="1822" y="0"/>
                    <a:pt x="1822" y="0"/>
                    <a:pt x="1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-6168250" y="-2392925"/>
              <a:ext cx="78275" cy="119000"/>
            </a:xfrm>
            <a:custGeom>
              <a:avLst/>
              <a:gdLst/>
              <a:ahLst/>
              <a:cxnLst/>
              <a:rect l="l" t="t" r="r" b="b"/>
              <a:pathLst>
                <a:path w="3131" h="4760" extrusionOk="0">
                  <a:moveTo>
                    <a:pt x="2941" y="0"/>
                  </a:moveTo>
                  <a:lnTo>
                    <a:pt x="555" y="4282"/>
                  </a:lnTo>
                  <a:lnTo>
                    <a:pt x="1" y="4282"/>
                  </a:lnTo>
                  <a:lnTo>
                    <a:pt x="1" y="4759"/>
                  </a:lnTo>
                  <a:lnTo>
                    <a:pt x="666" y="4759"/>
                  </a:lnTo>
                  <a:lnTo>
                    <a:pt x="3130" y="338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-6168250" y="-2006625"/>
              <a:ext cx="78275" cy="118975"/>
            </a:xfrm>
            <a:custGeom>
              <a:avLst/>
              <a:gdLst/>
              <a:ahLst/>
              <a:cxnLst/>
              <a:rect l="l" t="t" r="r" b="b"/>
              <a:pathLst>
                <a:path w="3131" h="4759" extrusionOk="0">
                  <a:moveTo>
                    <a:pt x="1" y="1"/>
                  </a:moveTo>
                  <a:lnTo>
                    <a:pt x="1" y="478"/>
                  </a:lnTo>
                  <a:lnTo>
                    <a:pt x="555" y="478"/>
                  </a:lnTo>
                  <a:lnTo>
                    <a:pt x="2941" y="4758"/>
                  </a:lnTo>
                  <a:lnTo>
                    <a:pt x="3130" y="442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-5284750" y="-2454275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5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-5284750" y="-2368000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2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3"/>
                  </a:cubicBezTo>
                  <a:cubicBezTo>
                    <a:pt x="7841" y="444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-5284750" y="-2281750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1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3"/>
                  </a:cubicBezTo>
                  <a:cubicBezTo>
                    <a:pt x="7841" y="444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-5284750" y="-2195500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-5284750" y="-2109250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5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-5284750" y="-2022975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1" y="1"/>
                  </a:moveTo>
                  <a:cubicBezTo>
                    <a:pt x="444" y="1"/>
                    <a:pt x="1" y="445"/>
                    <a:pt x="1" y="992"/>
                  </a:cubicBezTo>
                  <a:cubicBezTo>
                    <a:pt x="1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2"/>
                  </a:cubicBezTo>
                  <a:cubicBezTo>
                    <a:pt x="7841" y="444"/>
                    <a:pt x="7396" y="1"/>
                    <a:pt x="6849" y="1"/>
                  </a:cubicBezTo>
                  <a:lnTo>
                    <a:pt x="993" y="1"/>
                  </a:lnTo>
                  <a:cubicBezTo>
                    <a:pt x="992" y="1"/>
                    <a:pt x="992" y="1"/>
                    <a:pt x="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-6277075" y="-1780700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-6277075" y="-1699925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-6277075" y="-1619125"/>
              <a:ext cx="52500" cy="36725"/>
            </a:xfrm>
            <a:custGeom>
              <a:avLst/>
              <a:gdLst/>
              <a:ahLst/>
              <a:cxnLst/>
              <a:rect l="l" t="t" r="r" b="b"/>
              <a:pathLst>
                <a:path w="2100" h="1469" extrusionOk="0">
                  <a:moveTo>
                    <a:pt x="1" y="1"/>
                  </a:moveTo>
                  <a:lnTo>
                    <a:pt x="1" y="1469"/>
                  </a:lnTo>
                  <a:lnTo>
                    <a:pt x="2100" y="146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-6277075" y="-1538350"/>
              <a:ext cx="52500" cy="36725"/>
            </a:xfrm>
            <a:custGeom>
              <a:avLst/>
              <a:gdLst/>
              <a:ahLst/>
              <a:cxnLst/>
              <a:rect l="l" t="t" r="r" b="b"/>
              <a:pathLst>
                <a:path w="2100" h="1469" extrusionOk="0">
                  <a:moveTo>
                    <a:pt x="1" y="1"/>
                  </a:moveTo>
                  <a:lnTo>
                    <a:pt x="1" y="1469"/>
                  </a:lnTo>
                  <a:lnTo>
                    <a:pt x="2100" y="146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-6277075" y="-1457575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-5804675" y="-1195600"/>
              <a:ext cx="850475" cy="425250"/>
            </a:xfrm>
            <a:custGeom>
              <a:avLst/>
              <a:gdLst/>
              <a:ahLst/>
              <a:cxnLst/>
              <a:rect l="l" t="t" r="r" b="b"/>
              <a:pathLst>
                <a:path w="34019" h="17010" extrusionOk="0">
                  <a:moveTo>
                    <a:pt x="17010" y="1"/>
                  </a:moveTo>
                  <a:cubicBezTo>
                    <a:pt x="7615" y="1"/>
                    <a:pt x="1" y="7615"/>
                    <a:pt x="1" y="17010"/>
                  </a:cubicBezTo>
                  <a:lnTo>
                    <a:pt x="34019" y="17010"/>
                  </a:lnTo>
                  <a:cubicBezTo>
                    <a:pt x="34019" y="7615"/>
                    <a:pt x="26401" y="1"/>
                    <a:pt x="17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-5734200" y="-1125100"/>
              <a:ext cx="709450" cy="709425"/>
            </a:xfrm>
            <a:custGeom>
              <a:avLst/>
              <a:gdLst/>
              <a:ahLst/>
              <a:cxnLst/>
              <a:rect l="l" t="t" r="r" b="b"/>
              <a:pathLst>
                <a:path w="28378" h="28377" extrusionOk="0">
                  <a:moveTo>
                    <a:pt x="14189" y="1"/>
                  </a:moveTo>
                  <a:cubicBezTo>
                    <a:pt x="10426" y="1"/>
                    <a:pt x="6817" y="1495"/>
                    <a:pt x="4156" y="4155"/>
                  </a:cubicBezTo>
                  <a:cubicBezTo>
                    <a:pt x="1496" y="6817"/>
                    <a:pt x="1" y="10425"/>
                    <a:pt x="1" y="14189"/>
                  </a:cubicBezTo>
                  <a:cubicBezTo>
                    <a:pt x="1" y="17952"/>
                    <a:pt x="1496" y="21560"/>
                    <a:pt x="4156" y="24221"/>
                  </a:cubicBezTo>
                  <a:cubicBezTo>
                    <a:pt x="6817" y="26882"/>
                    <a:pt x="10426" y="28377"/>
                    <a:pt x="14189" y="28377"/>
                  </a:cubicBezTo>
                  <a:cubicBezTo>
                    <a:pt x="17952" y="28377"/>
                    <a:pt x="21561" y="26882"/>
                    <a:pt x="24222" y="24221"/>
                  </a:cubicBezTo>
                  <a:cubicBezTo>
                    <a:pt x="26883" y="21560"/>
                    <a:pt x="28378" y="17952"/>
                    <a:pt x="28378" y="14189"/>
                  </a:cubicBezTo>
                  <a:cubicBezTo>
                    <a:pt x="28378" y="10425"/>
                    <a:pt x="26883" y="6817"/>
                    <a:pt x="24222" y="4155"/>
                  </a:cubicBezTo>
                  <a:cubicBezTo>
                    <a:pt x="21561" y="1495"/>
                    <a:pt x="17952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-5580300" y="-971225"/>
              <a:ext cx="401650" cy="401650"/>
            </a:xfrm>
            <a:custGeom>
              <a:avLst/>
              <a:gdLst/>
              <a:ahLst/>
              <a:cxnLst/>
              <a:rect l="l" t="t" r="r" b="b"/>
              <a:pathLst>
                <a:path w="16066" h="16066" extrusionOk="0">
                  <a:moveTo>
                    <a:pt x="8033" y="1"/>
                  </a:moveTo>
                  <a:cubicBezTo>
                    <a:pt x="5903" y="1"/>
                    <a:pt x="3859" y="847"/>
                    <a:pt x="2353" y="2353"/>
                  </a:cubicBezTo>
                  <a:cubicBezTo>
                    <a:pt x="847" y="3861"/>
                    <a:pt x="1" y="5903"/>
                    <a:pt x="1" y="8034"/>
                  </a:cubicBezTo>
                  <a:cubicBezTo>
                    <a:pt x="1" y="10164"/>
                    <a:pt x="847" y="12207"/>
                    <a:pt x="2353" y="13713"/>
                  </a:cubicBezTo>
                  <a:cubicBezTo>
                    <a:pt x="3859" y="15220"/>
                    <a:pt x="5903" y="16066"/>
                    <a:pt x="8033" y="16066"/>
                  </a:cubicBezTo>
                  <a:cubicBezTo>
                    <a:pt x="10163" y="16066"/>
                    <a:pt x="12207" y="15220"/>
                    <a:pt x="13713" y="13713"/>
                  </a:cubicBezTo>
                  <a:cubicBezTo>
                    <a:pt x="15219" y="12207"/>
                    <a:pt x="16065" y="10164"/>
                    <a:pt x="16065" y="8034"/>
                  </a:cubicBezTo>
                  <a:cubicBezTo>
                    <a:pt x="16065" y="5903"/>
                    <a:pt x="15219" y="3861"/>
                    <a:pt x="13713" y="2353"/>
                  </a:cubicBezTo>
                  <a:cubicBezTo>
                    <a:pt x="12207" y="847"/>
                    <a:pt x="10163" y="1"/>
                    <a:pt x="8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-5559350" y="-950275"/>
              <a:ext cx="359750" cy="359775"/>
            </a:xfrm>
            <a:custGeom>
              <a:avLst/>
              <a:gdLst/>
              <a:ahLst/>
              <a:cxnLst/>
              <a:rect l="l" t="t" r="r" b="b"/>
              <a:pathLst>
                <a:path w="14390" h="14391" extrusionOk="0">
                  <a:moveTo>
                    <a:pt x="7195" y="1"/>
                  </a:moveTo>
                  <a:cubicBezTo>
                    <a:pt x="5287" y="1"/>
                    <a:pt x="3457" y="759"/>
                    <a:pt x="2107" y="2109"/>
                  </a:cubicBezTo>
                  <a:cubicBezTo>
                    <a:pt x="759" y="3457"/>
                    <a:pt x="1" y="5287"/>
                    <a:pt x="1" y="7196"/>
                  </a:cubicBezTo>
                  <a:cubicBezTo>
                    <a:pt x="1" y="9104"/>
                    <a:pt x="759" y="10934"/>
                    <a:pt x="2107" y="12283"/>
                  </a:cubicBezTo>
                  <a:cubicBezTo>
                    <a:pt x="3457" y="13632"/>
                    <a:pt x="5287" y="14391"/>
                    <a:pt x="7195" y="14391"/>
                  </a:cubicBezTo>
                  <a:cubicBezTo>
                    <a:pt x="9103" y="14391"/>
                    <a:pt x="10933" y="13632"/>
                    <a:pt x="12283" y="12283"/>
                  </a:cubicBezTo>
                  <a:cubicBezTo>
                    <a:pt x="13632" y="10934"/>
                    <a:pt x="14389" y="9104"/>
                    <a:pt x="14389" y="7196"/>
                  </a:cubicBezTo>
                  <a:cubicBezTo>
                    <a:pt x="14389" y="5287"/>
                    <a:pt x="13632" y="3457"/>
                    <a:pt x="12283" y="2109"/>
                  </a:cubicBezTo>
                  <a:cubicBezTo>
                    <a:pt x="10933" y="759"/>
                    <a:pt x="9103" y="1"/>
                    <a:pt x="7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-5465475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1" y="0"/>
                  </a:moveTo>
                  <a:cubicBezTo>
                    <a:pt x="1540" y="0"/>
                    <a:pt x="0" y="1540"/>
                    <a:pt x="0" y="3441"/>
                  </a:cubicBezTo>
                  <a:cubicBezTo>
                    <a:pt x="0" y="5340"/>
                    <a:pt x="1541" y="6880"/>
                    <a:pt x="3440" y="6880"/>
                  </a:cubicBezTo>
                  <a:cubicBezTo>
                    <a:pt x="5339" y="6880"/>
                    <a:pt x="6880" y="5340"/>
                    <a:pt x="6880" y="3441"/>
                  </a:cubicBezTo>
                  <a:cubicBezTo>
                    <a:pt x="6880" y="1541"/>
                    <a:pt x="5340" y="0"/>
                    <a:pt x="3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-5389700" y="-937725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10" y="1"/>
                  </a:moveTo>
                  <a:cubicBezTo>
                    <a:pt x="184" y="1"/>
                    <a:pt x="1" y="183"/>
                    <a:pt x="2" y="408"/>
                  </a:cubicBezTo>
                  <a:lnTo>
                    <a:pt x="2" y="2388"/>
                  </a:lnTo>
                  <a:cubicBezTo>
                    <a:pt x="2" y="2614"/>
                    <a:pt x="184" y="2796"/>
                    <a:pt x="410" y="2796"/>
                  </a:cubicBezTo>
                  <a:cubicBezTo>
                    <a:pt x="634" y="2796"/>
                    <a:pt x="816" y="2614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-5389700" y="-672950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10" y="0"/>
                  </a:moveTo>
                  <a:cubicBezTo>
                    <a:pt x="184" y="0"/>
                    <a:pt x="1" y="183"/>
                    <a:pt x="2" y="407"/>
                  </a:cubicBezTo>
                  <a:lnTo>
                    <a:pt x="2" y="2388"/>
                  </a:lnTo>
                  <a:cubicBezTo>
                    <a:pt x="1" y="2613"/>
                    <a:pt x="184" y="2796"/>
                    <a:pt x="410" y="2796"/>
                  </a:cubicBezTo>
                  <a:cubicBezTo>
                    <a:pt x="634" y="2796"/>
                    <a:pt x="816" y="2612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-5282050" y="-780600"/>
              <a:ext cx="69925" cy="20400"/>
            </a:xfrm>
            <a:custGeom>
              <a:avLst/>
              <a:gdLst/>
              <a:ahLst/>
              <a:cxnLst/>
              <a:rect l="l" t="t" r="r" b="b"/>
              <a:pathLst>
                <a:path w="2797" h="816" extrusionOk="0">
                  <a:moveTo>
                    <a:pt x="407" y="1"/>
                  </a:moveTo>
                  <a:cubicBezTo>
                    <a:pt x="182" y="1"/>
                    <a:pt x="0" y="184"/>
                    <a:pt x="1" y="409"/>
                  </a:cubicBezTo>
                  <a:cubicBezTo>
                    <a:pt x="0" y="633"/>
                    <a:pt x="184" y="815"/>
                    <a:pt x="409" y="815"/>
                  </a:cubicBezTo>
                  <a:lnTo>
                    <a:pt x="2389" y="815"/>
                  </a:lnTo>
                  <a:cubicBezTo>
                    <a:pt x="2613" y="815"/>
                    <a:pt x="2796" y="633"/>
                    <a:pt x="2796" y="409"/>
                  </a:cubicBezTo>
                  <a:cubicBezTo>
                    <a:pt x="2796" y="184"/>
                    <a:pt x="2614" y="1"/>
                    <a:pt x="2391" y="1"/>
                  </a:cubicBezTo>
                  <a:cubicBezTo>
                    <a:pt x="2390" y="1"/>
                    <a:pt x="2389" y="1"/>
                    <a:pt x="2389" y="1"/>
                  </a:cubicBezTo>
                  <a:lnTo>
                    <a:pt x="409" y="1"/>
                  </a:lnTo>
                  <a:cubicBezTo>
                    <a:pt x="408" y="1"/>
                    <a:pt x="408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-5546800" y="-780600"/>
              <a:ext cx="69900" cy="20400"/>
            </a:xfrm>
            <a:custGeom>
              <a:avLst/>
              <a:gdLst/>
              <a:ahLst/>
              <a:cxnLst/>
              <a:rect l="l" t="t" r="r" b="b"/>
              <a:pathLst>
                <a:path w="2796" h="816" extrusionOk="0">
                  <a:moveTo>
                    <a:pt x="406" y="1"/>
                  </a:moveTo>
                  <a:cubicBezTo>
                    <a:pt x="182" y="1"/>
                    <a:pt x="1" y="184"/>
                    <a:pt x="1" y="409"/>
                  </a:cubicBezTo>
                  <a:cubicBezTo>
                    <a:pt x="1" y="633"/>
                    <a:pt x="183" y="815"/>
                    <a:pt x="408" y="815"/>
                  </a:cubicBezTo>
                  <a:lnTo>
                    <a:pt x="2388" y="815"/>
                  </a:lnTo>
                  <a:cubicBezTo>
                    <a:pt x="2613" y="815"/>
                    <a:pt x="2796" y="633"/>
                    <a:pt x="2796" y="409"/>
                  </a:cubicBezTo>
                  <a:cubicBezTo>
                    <a:pt x="2796" y="184"/>
                    <a:pt x="2614" y="1"/>
                    <a:pt x="2390" y="1"/>
                  </a:cubicBezTo>
                  <a:cubicBezTo>
                    <a:pt x="2390" y="1"/>
                    <a:pt x="2389" y="1"/>
                    <a:pt x="2388" y="1"/>
                  </a:cubicBezTo>
                  <a:lnTo>
                    <a:pt x="408" y="1"/>
                  </a:lnTo>
                  <a:cubicBezTo>
                    <a:pt x="408" y="1"/>
                    <a:pt x="407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-531457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4" y="1"/>
                    <a:pt x="1640" y="40"/>
                    <a:pt x="1560" y="120"/>
                  </a:cubicBezTo>
                  <a:lnTo>
                    <a:pt x="160" y="1520"/>
                  </a:lnTo>
                  <a:cubicBezTo>
                    <a:pt x="0" y="1679"/>
                    <a:pt x="0" y="1937"/>
                    <a:pt x="160" y="2097"/>
                  </a:cubicBezTo>
                  <a:cubicBezTo>
                    <a:pt x="239" y="2176"/>
                    <a:pt x="344" y="2216"/>
                    <a:pt x="448" y="2216"/>
                  </a:cubicBezTo>
                  <a:cubicBezTo>
                    <a:pt x="552" y="2216"/>
                    <a:pt x="657" y="2176"/>
                    <a:pt x="736" y="2097"/>
                  </a:cubicBezTo>
                  <a:lnTo>
                    <a:pt x="2136" y="697"/>
                  </a:lnTo>
                  <a:cubicBezTo>
                    <a:pt x="2296" y="537"/>
                    <a:pt x="2296" y="279"/>
                    <a:pt x="2136" y="120"/>
                  </a:cubicBezTo>
                  <a:cubicBezTo>
                    <a:pt x="2056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-550177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1848" y="0"/>
                  </a:moveTo>
                  <a:cubicBezTo>
                    <a:pt x="1744" y="0"/>
                    <a:pt x="1639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39" y="2176"/>
                    <a:pt x="343" y="2216"/>
                    <a:pt x="447" y="2216"/>
                  </a:cubicBezTo>
                  <a:cubicBezTo>
                    <a:pt x="552" y="2216"/>
                    <a:pt x="656" y="2176"/>
                    <a:pt x="736" y="2096"/>
                  </a:cubicBezTo>
                  <a:lnTo>
                    <a:pt x="2137" y="695"/>
                  </a:lnTo>
                  <a:cubicBezTo>
                    <a:pt x="2296" y="537"/>
                    <a:pt x="2296" y="279"/>
                    <a:pt x="2137" y="120"/>
                  </a:cubicBezTo>
                  <a:cubicBezTo>
                    <a:pt x="2057" y="40"/>
                    <a:pt x="1953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-531457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4" y="0"/>
                    <a:pt x="239" y="40"/>
                    <a:pt x="160" y="120"/>
                  </a:cubicBezTo>
                  <a:cubicBezTo>
                    <a:pt x="0" y="279"/>
                    <a:pt x="0" y="537"/>
                    <a:pt x="160" y="695"/>
                  </a:cubicBezTo>
                  <a:lnTo>
                    <a:pt x="1560" y="2096"/>
                  </a:lnTo>
                  <a:cubicBezTo>
                    <a:pt x="1640" y="2176"/>
                    <a:pt x="1744" y="2216"/>
                    <a:pt x="1848" y="2216"/>
                  </a:cubicBezTo>
                  <a:cubicBezTo>
                    <a:pt x="1952" y="2216"/>
                    <a:pt x="2056" y="2176"/>
                    <a:pt x="2136" y="2096"/>
                  </a:cubicBezTo>
                  <a:cubicBezTo>
                    <a:pt x="2296" y="1937"/>
                    <a:pt x="2296" y="1679"/>
                    <a:pt x="2136" y="1519"/>
                  </a:cubicBezTo>
                  <a:lnTo>
                    <a:pt x="736" y="120"/>
                  </a:lnTo>
                  <a:cubicBezTo>
                    <a:pt x="657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-5501775" y="-891700"/>
              <a:ext cx="57375" cy="55425"/>
            </a:xfrm>
            <a:custGeom>
              <a:avLst/>
              <a:gdLst/>
              <a:ahLst/>
              <a:cxnLst/>
              <a:rect l="l" t="t" r="r" b="b"/>
              <a:pathLst>
                <a:path w="2295" h="2217" extrusionOk="0">
                  <a:moveTo>
                    <a:pt x="447" y="1"/>
                  </a:moveTo>
                  <a:cubicBezTo>
                    <a:pt x="343" y="1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0" y="2097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3" y="2216"/>
                    <a:pt x="2057" y="2176"/>
                    <a:pt x="2137" y="2097"/>
                  </a:cubicBezTo>
                  <a:cubicBezTo>
                    <a:pt x="2295" y="1937"/>
                    <a:pt x="2295" y="1679"/>
                    <a:pt x="2137" y="1520"/>
                  </a:cubicBezTo>
                  <a:lnTo>
                    <a:pt x="736" y="120"/>
                  </a:lnTo>
                  <a:cubicBezTo>
                    <a:pt x="656" y="40"/>
                    <a:pt x="552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-4256450" y="-1125100"/>
              <a:ext cx="709425" cy="709425"/>
            </a:xfrm>
            <a:custGeom>
              <a:avLst/>
              <a:gdLst/>
              <a:ahLst/>
              <a:cxnLst/>
              <a:rect l="l" t="t" r="r" b="b"/>
              <a:pathLst>
                <a:path w="28377" h="28377" extrusionOk="0">
                  <a:moveTo>
                    <a:pt x="14189" y="1"/>
                  </a:moveTo>
                  <a:cubicBezTo>
                    <a:pt x="10426" y="1"/>
                    <a:pt x="6817" y="1495"/>
                    <a:pt x="4156" y="4156"/>
                  </a:cubicBezTo>
                  <a:cubicBezTo>
                    <a:pt x="1495" y="6817"/>
                    <a:pt x="1" y="10425"/>
                    <a:pt x="1" y="14189"/>
                  </a:cubicBezTo>
                  <a:cubicBezTo>
                    <a:pt x="1" y="17952"/>
                    <a:pt x="1495" y="21560"/>
                    <a:pt x="4156" y="24221"/>
                  </a:cubicBezTo>
                  <a:cubicBezTo>
                    <a:pt x="6817" y="26882"/>
                    <a:pt x="10426" y="28377"/>
                    <a:pt x="14189" y="28377"/>
                  </a:cubicBezTo>
                  <a:cubicBezTo>
                    <a:pt x="17951" y="28377"/>
                    <a:pt x="21560" y="26882"/>
                    <a:pt x="24221" y="24221"/>
                  </a:cubicBezTo>
                  <a:cubicBezTo>
                    <a:pt x="26882" y="21560"/>
                    <a:pt x="28377" y="17952"/>
                    <a:pt x="28377" y="14189"/>
                  </a:cubicBezTo>
                  <a:cubicBezTo>
                    <a:pt x="28377" y="10425"/>
                    <a:pt x="26882" y="6817"/>
                    <a:pt x="24221" y="4156"/>
                  </a:cubicBezTo>
                  <a:cubicBezTo>
                    <a:pt x="21560" y="1495"/>
                    <a:pt x="17951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-4102575" y="-971200"/>
              <a:ext cx="401650" cy="401625"/>
            </a:xfrm>
            <a:custGeom>
              <a:avLst/>
              <a:gdLst/>
              <a:ahLst/>
              <a:cxnLst/>
              <a:rect l="l" t="t" r="r" b="b"/>
              <a:pathLst>
                <a:path w="16066" h="16065" extrusionOk="0">
                  <a:moveTo>
                    <a:pt x="8034" y="1"/>
                  </a:moveTo>
                  <a:cubicBezTo>
                    <a:pt x="5903" y="1"/>
                    <a:pt x="3861" y="846"/>
                    <a:pt x="2354" y="2352"/>
                  </a:cubicBezTo>
                  <a:cubicBezTo>
                    <a:pt x="848" y="3860"/>
                    <a:pt x="1" y="5902"/>
                    <a:pt x="1" y="8033"/>
                  </a:cubicBezTo>
                  <a:cubicBezTo>
                    <a:pt x="1" y="10163"/>
                    <a:pt x="848" y="12206"/>
                    <a:pt x="2354" y="13712"/>
                  </a:cubicBezTo>
                  <a:cubicBezTo>
                    <a:pt x="3861" y="15219"/>
                    <a:pt x="5903" y="16065"/>
                    <a:pt x="8034" y="16065"/>
                  </a:cubicBezTo>
                  <a:cubicBezTo>
                    <a:pt x="10164" y="16065"/>
                    <a:pt x="12207" y="15219"/>
                    <a:pt x="13713" y="13712"/>
                  </a:cubicBezTo>
                  <a:cubicBezTo>
                    <a:pt x="15220" y="12206"/>
                    <a:pt x="16066" y="10163"/>
                    <a:pt x="16066" y="8033"/>
                  </a:cubicBezTo>
                  <a:cubicBezTo>
                    <a:pt x="16066" y="5902"/>
                    <a:pt x="15220" y="3860"/>
                    <a:pt x="13713" y="2352"/>
                  </a:cubicBezTo>
                  <a:cubicBezTo>
                    <a:pt x="12207" y="846"/>
                    <a:pt x="10164" y="1"/>
                    <a:pt x="8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-4081625" y="-950275"/>
              <a:ext cx="359775" cy="359775"/>
            </a:xfrm>
            <a:custGeom>
              <a:avLst/>
              <a:gdLst/>
              <a:ahLst/>
              <a:cxnLst/>
              <a:rect l="l" t="t" r="r" b="b"/>
              <a:pathLst>
                <a:path w="14391" h="14391" extrusionOk="0">
                  <a:moveTo>
                    <a:pt x="7196" y="1"/>
                  </a:moveTo>
                  <a:cubicBezTo>
                    <a:pt x="5288" y="1"/>
                    <a:pt x="3457" y="759"/>
                    <a:pt x="2109" y="2109"/>
                  </a:cubicBezTo>
                  <a:cubicBezTo>
                    <a:pt x="759" y="3457"/>
                    <a:pt x="1" y="5287"/>
                    <a:pt x="1" y="7196"/>
                  </a:cubicBezTo>
                  <a:cubicBezTo>
                    <a:pt x="1" y="9104"/>
                    <a:pt x="759" y="10934"/>
                    <a:pt x="2109" y="12283"/>
                  </a:cubicBezTo>
                  <a:cubicBezTo>
                    <a:pt x="3457" y="13633"/>
                    <a:pt x="5288" y="14391"/>
                    <a:pt x="7196" y="14391"/>
                  </a:cubicBezTo>
                  <a:cubicBezTo>
                    <a:pt x="9104" y="14391"/>
                    <a:pt x="10934" y="13633"/>
                    <a:pt x="12283" y="12283"/>
                  </a:cubicBezTo>
                  <a:cubicBezTo>
                    <a:pt x="13632" y="10934"/>
                    <a:pt x="14391" y="9104"/>
                    <a:pt x="14391" y="7196"/>
                  </a:cubicBezTo>
                  <a:cubicBezTo>
                    <a:pt x="14391" y="5287"/>
                    <a:pt x="13632" y="3457"/>
                    <a:pt x="12283" y="2109"/>
                  </a:cubicBezTo>
                  <a:cubicBezTo>
                    <a:pt x="10934" y="759"/>
                    <a:pt x="9104" y="1"/>
                    <a:pt x="7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-3987750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1" y="0"/>
                  </a:moveTo>
                  <a:cubicBezTo>
                    <a:pt x="1541" y="0"/>
                    <a:pt x="1" y="1541"/>
                    <a:pt x="1" y="3441"/>
                  </a:cubicBezTo>
                  <a:cubicBezTo>
                    <a:pt x="1" y="5340"/>
                    <a:pt x="1541" y="6880"/>
                    <a:pt x="3441" y="6880"/>
                  </a:cubicBezTo>
                  <a:cubicBezTo>
                    <a:pt x="5340" y="6880"/>
                    <a:pt x="6880" y="5340"/>
                    <a:pt x="6880" y="3441"/>
                  </a:cubicBezTo>
                  <a:cubicBezTo>
                    <a:pt x="6880" y="1541"/>
                    <a:pt x="5340" y="0"/>
                    <a:pt x="3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-3911925" y="-937725"/>
              <a:ext cx="20400" cy="69900"/>
            </a:xfrm>
            <a:custGeom>
              <a:avLst/>
              <a:gdLst/>
              <a:ahLst/>
              <a:cxnLst/>
              <a:rect l="l" t="t" r="r" b="b"/>
              <a:pathLst>
                <a:path w="816" h="2796" extrusionOk="0">
                  <a:moveTo>
                    <a:pt x="408" y="1"/>
                  </a:moveTo>
                  <a:cubicBezTo>
                    <a:pt x="182" y="1"/>
                    <a:pt x="0" y="183"/>
                    <a:pt x="0" y="408"/>
                  </a:cubicBezTo>
                  <a:lnTo>
                    <a:pt x="0" y="2388"/>
                  </a:lnTo>
                  <a:cubicBezTo>
                    <a:pt x="0" y="2614"/>
                    <a:pt x="182" y="2796"/>
                    <a:pt x="408" y="2796"/>
                  </a:cubicBezTo>
                  <a:cubicBezTo>
                    <a:pt x="633" y="2796"/>
                    <a:pt x="815" y="2614"/>
                    <a:pt x="815" y="2388"/>
                  </a:cubicBezTo>
                  <a:lnTo>
                    <a:pt x="815" y="408"/>
                  </a:lnTo>
                  <a:cubicBezTo>
                    <a:pt x="815" y="183"/>
                    <a:pt x="633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-3911925" y="-672950"/>
              <a:ext cx="20400" cy="69900"/>
            </a:xfrm>
            <a:custGeom>
              <a:avLst/>
              <a:gdLst/>
              <a:ahLst/>
              <a:cxnLst/>
              <a:rect l="l" t="t" r="r" b="b"/>
              <a:pathLst>
                <a:path w="816" h="2796" extrusionOk="0">
                  <a:moveTo>
                    <a:pt x="408" y="0"/>
                  </a:moveTo>
                  <a:cubicBezTo>
                    <a:pt x="182" y="0"/>
                    <a:pt x="0" y="183"/>
                    <a:pt x="0" y="407"/>
                  </a:cubicBezTo>
                  <a:lnTo>
                    <a:pt x="0" y="2388"/>
                  </a:lnTo>
                  <a:cubicBezTo>
                    <a:pt x="0" y="2613"/>
                    <a:pt x="182" y="2796"/>
                    <a:pt x="408" y="2796"/>
                  </a:cubicBezTo>
                  <a:cubicBezTo>
                    <a:pt x="633" y="2796"/>
                    <a:pt x="815" y="2613"/>
                    <a:pt x="815" y="2388"/>
                  </a:cubicBezTo>
                  <a:lnTo>
                    <a:pt x="815" y="408"/>
                  </a:lnTo>
                  <a:cubicBezTo>
                    <a:pt x="815" y="183"/>
                    <a:pt x="633" y="0"/>
                    <a:pt x="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-3804325" y="-780600"/>
              <a:ext cx="69925" cy="20400"/>
            </a:xfrm>
            <a:custGeom>
              <a:avLst/>
              <a:gdLst/>
              <a:ahLst/>
              <a:cxnLst/>
              <a:rect l="l" t="t" r="r" b="b"/>
              <a:pathLst>
                <a:path w="2797" h="816" extrusionOk="0">
                  <a:moveTo>
                    <a:pt x="409" y="1"/>
                  </a:moveTo>
                  <a:cubicBezTo>
                    <a:pt x="184" y="1"/>
                    <a:pt x="2" y="183"/>
                    <a:pt x="2" y="409"/>
                  </a:cubicBezTo>
                  <a:cubicBezTo>
                    <a:pt x="1" y="633"/>
                    <a:pt x="184" y="815"/>
                    <a:pt x="409" y="815"/>
                  </a:cubicBezTo>
                  <a:lnTo>
                    <a:pt x="2389" y="815"/>
                  </a:lnTo>
                  <a:cubicBezTo>
                    <a:pt x="2613" y="815"/>
                    <a:pt x="2797" y="633"/>
                    <a:pt x="2797" y="409"/>
                  </a:cubicBezTo>
                  <a:cubicBezTo>
                    <a:pt x="2797" y="183"/>
                    <a:pt x="2613" y="1"/>
                    <a:pt x="2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-4069100" y="-780600"/>
              <a:ext cx="69950" cy="20400"/>
            </a:xfrm>
            <a:custGeom>
              <a:avLst/>
              <a:gdLst/>
              <a:ahLst/>
              <a:cxnLst/>
              <a:rect l="l" t="t" r="r" b="b"/>
              <a:pathLst>
                <a:path w="2798" h="816" extrusionOk="0">
                  <a:moveTo>
                    <a:pt x="408" y="1"/>
                  </a:moveTo>
                  <a:cubicBezTo>
                    <a:pt x="183" y="1"/>
                    <a:pt x="1" y="184"/>
                    <a:pt x="2" y="409"/>
                  </a:cubicBezTo>
                  <a:cubicBezTo>
                    <a:pt x="1" y="633"/>
                    <a:pt x="184" y="815"/>
                    <a:pt x="410" y="815"/>
                  </a:cubicBezTo>
                  <a:lnTo>
                    <a:pt x="2389" y="815"/>
                  </a:lnTo>
                  <a:cubicBezTo>
                    <a:pt x="2390" y="815"/>
                    <a:pt x="2391" y="815"/>
                    <a:pt x="2391" y="815"/>
                  </a:cubicBezTo>
                  <a:cubicBezTo>
                    <a:pt x="2616" y="815"/>
                    <a:pt x="2797" y="632"/>
                    <a:pt x="2797" y="409"/>
                  </a:cubicBezTo>
                  <a:cubicBezTo>
                    <a:pt x="2797" y="183"/>
                    <a:pt x="2615" y="1"/>
                    <a:pt x="2389" y="1"/>
                  </a:cubicBezTo>
                  <a:lnTo>
                    <a:pt x="410" y="1"/>
                  </a:lnTo>
                  <a:cubicBezTo>
                    <a:pt x="409" y="1"/>
                    <a:pt x="408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-383682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4" y="1"/>
                    <a:pt x="1639" y="40"/>
                    <a:pt x="1560" y="120"/>
                  </a:cubicBezTo>
                  <a:lnTo>
                    <a:pt x="160" y="1520"/>
                  </a:lnTo>
                  <a:cubicBezTo>
                    <a:pt x="1" y="1679"/>
                    <a:pt x="1" y="1937"/>
                    <a:pt x="160" y="2097"/>
                  </a:cubicBezTo>
                  <a:cubicBezTo>
                    <a:pt x="239" y="2176"/>
                    <a:pt x="343" y="2216"/>
                    <a:pt x="448" y="2216"/>
                  </a:cubicBezTo>
                  <a:cubicBezTo>
                    <a:pt x="552" y="2216"/>
                    <a:pt x="656" y="2176"/>
                    <a:pt x="736" y="2097"/>
                  </a:cubicBezTo>
                  <a:lnTo>
                    <a:pt x="2136" y="697"/>
                  </a:lnTo>
                  <a:cubicBezTo>
                    <a:pt x="2296" y="537"/>
                    <a:pt x="2296" y="279"/>
                    <a:pt x="2136" y="120"/>
                  </a:cubicBezTo>
                  <a:cubicBezTo>
                    <a:pt x="2057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-4024050" y="-704475"/>
              <a:ext cx="57425" cy="55400"/>
            </a:xfrm>
            <a:custGeom>
              <a:avLst/>
              <a:gdLst/>
              <a:ahLst/>
              <a:cxnLst/>
              <a:rect l="l" t="t" r="r" b="b"/>
              <a:pathLst>
                <a:path w="2297" h="2216" extrusionOk="0">
                  <a:moveTo>
                    <a:pt x="1848" y="0"/>
                  </a:moveTo>
                  <a:cubicBezTo>
                    <a:pt x="1744" y="0"/>
                    <a:pt x="1640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40" y="2176"/>
                    <a:pt x="344" y="2216"/>
                    <a:pt x="449" y="2216"/>
                  </a:cubicBezTo>
                  <a:cubicBezTo>
                    <a:pt x="553" y="2216"/>
                    <a:pt x="657" y="2176"/>
                    <a:pt x="737" y="2096"/>
                  </a:cubicBezTo>
                  <a:lnTo>
                    <a:pt x="2137" y="695"/>
                  </a:lnTo>
                  <a:cubicBezTo>
                    <a:pt x="2296" y="537"/>
                    <a:pt x="2296" y="279"/>
                    <a:pt x="2137" y="120"/>
                  </a:cubicBezTo>
                  <a:cubicBezTo>
                    <a:pt x="2057" y="40"/>
                    <a:pt x="1953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-383682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3" y="0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5"/>
                  </a:cubicBezTo>
                  <a:lnTo>
                    <a:pt x="1560" y="2096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2" y="2216"/>
                    <a:pt x="2057" y="2176"/>
                    <a:pt x="2136" y="2096"/>
                  </a:cubicBezTo>
                  <a:cubicBezTo>
                    <a:pt x="2296" y="1937"/>
                    <a:pt x="2296" y="1679"/>
                    <a:pt x="2136" y="1519"/>
                  </a:cubicBezTo>
                  <a:lnTo>
                    <a:pt x="736" y="120"/>
                  </a:lnTo>
                  <a:cubicBezTo>
                    <a:pt x="656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-4024050" y="-891700"/>
              <a:ext cx="57425" cy="55425"/>
            </a:xfrm>
            <a:custGeom>
              <a:avLst/>
              <a:gdLst/>
              <a:ahLst/>
              <a:cxnLst/>
              <a:rect l="l" t="t" r="r" b="b"/>
              <a:pathLst>
                <a:path w="2297" h="2217" extrusionOk="0">
                  <a:moveTo>
                    <a:pt x="449" y="1"/>
                  </a:moveTo>
                  <a:cubicBezTo>
                    <a:pt x="344" y="1"/>
                    <a:pt x="240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1" y="2097"/>
                  </a:lnTo>
                  <a:cubicBezTo>
                    <a:pt x="1640" y="2176"/>
                    <a:pt x="1744" y="2216"/>
                    <a:pt x="1848" y="2216"/>
                  </a:cubicBezTo>
                  <a:cubicBezTo>
                    <a:pt x="1953" y="2216"/>
                    <a:pt x="2057" y="2176"/>
                    <a:pt x="2137" y="2097"/>
                  </a:cubicBezTo>
                  <a:cubicBezTo>
                    <a:pt x="2296" y="1937"/>
                    <a:pt x="2296" y="1679"/>
                    <a:pt x="2137" y="1520"/>
                  </a:cubicBezTo>
                  <a:lnTo>
                    <a:pt x="737" y="120"/>
                  </a:lnTo>
                  <a:cubicBezTo>
                    <a:pt x="657" y="40"/>
                    <a:pt x="553" y="1"/>
                    <a:pt x="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-4920550" y="-2392925"/>
              <a:ext cx="310043" cy="920375"/>
            </a:xfrm>
            <a:custGeom>
              <a:avLst/>
              <a:gdLst/>
              <a:ahLst/>
              <a:cxnLst/>
              <a:rect l="l" t="t" r="r" b="b"/>
              <a:pathLst>
                <a:path w="11427" h="36815" extrusionOk="0">
                  <a:moveTo>
                    <a:pt x="0" y="0"/>
                  </a:moveTo>
                  <a:lnTo>
                    <a:pt x="0" y="36815"/>
                  </a:lnTo>
                  <a:lnTo>
                    <a:pt x="11427" y="36815"/>
                  </a:lnTo>
                  <a:lnTo>
                    <a:pt x="11427" y="9293"/>
                  </a:lnTo>
                  <a:cubicBezTo>
                    <a:pt x="11427" y="6829"/>
                    <a:pt x="10447" y="4465"/>
                    <a:pt x="8705" y="2722"/>
                  </a:cubicBezTo>
                  <a:cubicBezTo>
                    <a:pt x="6961" y="979"/>
                    <a:pt x="4598" y="0"/>
                    <a:pt x="2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-4634925" y="-1783550"/>
              <a:ext cx="71650" cy="339875"/>
            </a:xfrm>
            <a:custGeom>
              <a:avLst/>
              <a:gdLst/>
              <a:ahLst/>
              <a:cxnLst/>
              <a:rect l="l" t="t" r="r" b="b"/>
              <a:pathLst>
                <a:path w="2866" h="13595" extrusionOk="0">
                  <a:moveTo>
                    <a:pt x="1" y="1"/>
                  </a:moveTo>
                  <a:lnTo>
                    <a:pt x="1" y="13595"/>
                  </a:lnTo>
                  <a:lnTo>
                    <a:pt x="2865" y="13595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-4920550" y="-1472550"/>
              <a:ext cx="469575" cy="309475"/>
            </a:xfrm>
            <a:custGeom>
              <a:avLst/>
              <a:gdLst/>
              <a:ahLst/>
              <a:cxnLst/>
              <a:rect l="l" t="t" r="r" b="b"/>
              <a:pathLst>
                <a:path w="18783" h="12379" extrusionOk="0">
                  <a:moveTo>
                    <a:pt x="0" y="0"/>
                  </a:moveTo>
                  <a:lnTo>
                    <a:pt x="0" y="12379"/>
                  </a:lnTo>
                  <a:lnTo>
                    <a:pt x="18782" y="12379"/>
                  </a:lnTo>
                  <a:lnTo>
                    <a:pt x="18782" y="5604"/>
                  </a:lnTo>
                  <a:cubicBezTo>
                    <a:pt x="18782" y="4118"/>
                    <a:pt x="18191" y="2693"/>
                    <a:pt x="17141" y="1642"/>
                  </a:cubicBezTo>
                  <a:cubicBezTo>
                    <a:pt x="16090" y="591"/>
                    <a:pt x="14664" y="0"/>
                    <a:pt x="13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-3438050" y="-1125100"/>
              <a:ext cx="709425" cy="709425"/>
            </a:xfrm>
            <a:custGeom>
              <a:avLst/>
              <a:gdLst/>
              <a:ahLst/>
              <a:cxnLst/>
              <a:rect l="l" t="t" r="r" b="b"/>
              <a:pathLst>
                <a:path w="28377" h="28377" extrusionOk="0">
                  <a:moveTo>
                    <a:pt x="14189" y="1"/>
                  </a:moveTo>
                  <a:cubicBezTo>
                    <a:pt x="10425" y="1"/>
                    <a:pt x="6817" y="1495"/>
                    <a:pt x="4156" y="4156"/>
                  </a:cubicBezTo>
                  <a:cubicBezTo>
                    <a:pt x="1496" y="6817"/>
                    <a:pt x="0" y="10425"/>
                    <a:pt x="0" y="14189"/>
                  </a:cubicBezTo>
                  <a:cubicBezTo>
                    <a:pt x="0" y="17952"/>
                    <a:pt x="1496" y="21560"/>
                    <a:pt x="4156" y="24221"/>
                  </a:cubicBezTo>
                  <a:cubicBezTo>
                    <a:pt x="6817" y="26882"/>
                    <a:pt x="10425" y="28377"/>
                    <a:pt x="14189" y="28377"/>
                  </a:cubicBezTo>
                  <a:cubicBezTo>
                    <a:pt x="17952" y="28377"/>
                    <a:pt x="21560" y="26882"/>
                    <a:pt x="24221" y="24221"/>
                  </a:cubicBezTo>
                  <a:cubicBezTo>
                    <a:pt x="26883" y="21560"/>
                    <a:pt x="28377" y="17952"/>
                    <a:pt x="28377" y="14189"/>
                  </a:cubicBezTo>
                  <a:cubicBezTo>
                    <a:pt x="28377" y="10425"/>
                    <a:pt x="26883" y="6817"/>
                    <a:pt x="24221" y="4156"/>
                  </a:cubicBezTo>
                  <a:cubicBezTo>
                    <a:pt x="21560" y="1495"/>
                    <a:pt x="17952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-3284150" y="-971200"/>
              <a:ext cx="401625" cy="401625"/>
            </a:xfrm>
            <a:custGeom>
              <a:avLst/>
              <a:gdLst/>
              <a:ahLst/>
              <a:cxnLst/>
              <a:rect l="l" t="t" r="r" b="b"/>
              <a:pathLst>
                <a:path w="16065" h="16065" extrusionOk="0">
                  <a:moveTo>
                    <a:pt x="8033" y="1"/>
                  </a:moveTo>
                  <a:cubicBezTo>
                    <a:pt x="5902" y="1"/>
                    <a:pt x="3859" y="846"/>
                    <a:pt x="2353" y="2352"/>
                  </a:cubicBezTo>
                  <a:cubicBezTo>
                    <a:pt x="846" y="3860"/>
                    <a:pt x="1" y="5902"/>
                    <a:pt x="1" y="8033"/>
                  </a:cubicBezTo>
                  <a:cubicBezTo>
                    <a:pt x="1" y="10163"/>
                    <a:pt x="846" y="12206"/>
                    <a:pt x="2353" y="13712"/>
                  </a:cubicBezTo>
                  <a:cubicBezTo>
                    <a:pt x="3859" y="15219"/>
                    <a:pt x="5902" y="16065"/>
                    <a:pt x="8033" y="16065"/>
                  </a:cubicBezTo>
                  <a:cubicBezTo>
                    <a:pt x="10163" y="16065"/>
                    <a:pt x="12206" y="15219"/>
                    <a:pt x="13713" y="13712"/>
                  </a:cubicBezTo>
                  <a:cubicBezTo>
                    <a:pt x="15219" y="12206"/>
                    <a:pt x="16064" y="10163"/>
                    <a:pt x="16064" y="8033"/>
                  </a:cubicBezTo>
                  <a:cubicBezTo>
                    <a:pt x="16064" y="5902"/>
                    <a:pt x="15219" y="3860"/>
                    <a:pt x="13713" y="2352"/>
                  </a:cubicBezTo>
                  <a:cubicBezTo>
                    <a:pt x="12206" y="846"/>
                    <a:pt x="10163" y="1"/>
                    <a:pt x="8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-3263225" y="-950275"/>
              <a:ext cx="359775" cy="359775"/>
            </a:xfrm>
            <a:custGeom>
              <a:avLst/>
              <a:gdLst/>
              <a:ahLst/>
              <a:cxnLst/>
              <a:rect l="l" t="t" r="r" b="b"/>
              <a:pathLst>
                <a:path w="14391" h="14391" extrusionOk="0">
                  <a:moveTo>
                    <a:pt x="7196" y="1"/>
                  </a:moveTo>
                  <a:cubicBezTo>
                    <a:pt x="5287" y="1"/>
                    <a:pt x="3457" y="759"/>
                    <a:pt x="2108" y="2109"/>
                  </a:cubicBezTo>
                  <a:cubicBezTo>
                    <a:pt x="760" y="3457"/>
                    <a:pt x="1" y="5287"/>
                    <a:pt x="1" y="7196"/>
                  </a:cubicBezTo>
                  <a:cubicBezTo>
                    <a:pt x="1" y="9104"/>
                    <a:pt x="760" y="10934"/>
                    <a:pt x="2108" y="12283"/>
                  </a:cubicBezTo>
                  <a:cubicBezTo>
                    <a:pt x="3457" y="13632"/>
                    <a:pt x="5287" y="14391"/>
                    <a:pt x="7196" y="14391"/>
                  </a:cubicBezTo>
                  <a:cubicBezTo>
                    <a:pt x="9104" y="14391"/>
                    <a:pt x="10934" y="13632"/>
                    <a:pt x="12283" y="12283"/>
                  </a:cubicBezTo>
                  <a:cubicBezTo>
                    <a:pt x="13633" y="10934"/>
                    <a:pt x="14390" y="9104"/>
                    <a:pt x="14390" y="7196"/>
                  </a:cubicBezTo>
                  <a:cubicBezTo>
                    <a:pt x="14390" y="5287"/>
                    <a:pt x="13633" y="3457"/>
                    <a:pt x="12283" y="2109"/>
                  </a:cubicBezTo>
                  <a:cubicBezTo>
                    <a:pt x="10934" y="759"/>
                    <a:pt x="9104" y="1"/>
                    <a:pt x="7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-3169325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0" y="0"/>
                  </a:moveTo>
                  <a:cubicBezTo>
                    <a:pt x="1540" y="0"/>
                    <a:pt x="0" y="1541"/>
                    <a:pt x="0" y="3441"/>
                  </a:cubicBezTo>
                  <a:cubicBezTo>
                    <a:pt x="0" y="5340"/>
                    <a:pt x="1540" y="6880"/>
                    <a:pt x="3440" y="6880"/>
                  </a:cubicBezTo>
                  <a:cubicBezTo>
                    <a:pt x="5339" y="6880"/>
                    <a:pt x="6880" y="5340"/>
                    <a:pt x="6880" y="3441"/>
                  </a:cubicBezTo>
                  <a:cubicBezTo>
                    <a:pt x="6880" y="1541"/>
                    <a:pt x="5339" y="0"/>
                    <a:pt x="3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-3093550" y="-937725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09" y="1"/>
                  </a:moveTo>
                  <a:cubicBezTo>
                    <a:pt x="183" y="1"/>
                    <a:pt x="1" y="183"/>
                    <a:pt x="1" y="408"/>
                  </a:cubicBezTo>
                  <a:lnTo>
                    <a:pt x="1" y="2388"/>
                  </a:lnTo>
                  <a:cubicBezTo>
                    <a:pt x="1" y="2614"/>
                    <a:pt x="183" y="2796"/>
                    <a:pt x="409" y="2796"/>
                  </a:cubicBezTo>
                  <a:cubicBezTo>
                    <a:pt x="634" y="2796"/>
                    <a:pt x="816" y="2614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3093550" y="-672950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09" y="0"/>
                  </a:moveTo>
                  <a:cubicBezTo>
                    <a:pt x="183" y="0"/>
                    <a:pt x="1" y="183"/>
                    <a:pt x="1" y="407"/>
                  </a:cubicBezTo>
                  <a:lnTo>
                    <a:pt x="1" y="2388"/>
                  </a:lnTo>
                  <a:cubicBezTo>
                    <a:pt x="1" y="2613"/>
                    <a:pt x="183" y="2796"/>
                    <a:pt x="409" y="2796"/>
                  </a:cubicBezTo>
                  <a:cubicBezTo>
                    <a:pt x="634" y="2796"/>
                    <a:pt x="816" y="2613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2985925" y="-780550"/>
              <a:ext cx="69925" cy="20375"/>
            </a:xfrm>
            <a:custGeom>
              <a:avLst/>
              <a:gdLst/>
              <a:ahLst/>
              <a:cxnLst/>
              <a:rect l="l" t="t" r="r" b="b"/>
              <a:pathLst>
                <a:path w="2797" h="815" extrusionOk="0">
                  <a:moveTo>
                    <a:pt x="407" y="0"/>
                  </a:moveTo>
                  <a:cubicBezTo>
                    <a:pt x="183" y="0"/>
                    <a:pt x="1" y="182"/>
                    <a:pt x="1" y="407"/>
                  </a:cubicBezTo>
                  <a:cubicBezTo>
                    <a:pt x="0" y="632"/>
                    <a:pt x="182" y="814"/>
                    <a:pt x="407" y="814"/>
                  </a:cubicBezTo>
                  <a:cubicBezTo>
                    <a:pt x="408" y="814"/>
                    <a:pt x="408" y="814"/>
                    <a:pt x="409" y="814"/>
                  </a:cubicBezTo>
                  <a:lnTo>
                    <a:pt x="2389" y="814"/>
                  </a:lnTo>
                  <a:cubicBezTo>
                    <a:pt x="2614" y="814"/>
                    <a:pt x="2796" y="632"/>
                    <a:pt x="2796" y="408"/>
                  </a:cubicBezTo>
                  <a:cubicBezTo>
                    <a:pt x="2796" y="182"/>
                    <a:pt x="2614" y="0"/>
                    <a:pt x="2389" y="0"/>
                  </a:cubicBezTo>
                  <a:lnTo>
                    <a:pt x="409" y="0"/>
                  </a:lnTo>
                  <a:cubicBezTo>
                    <a:pt x="408" y="0"/>
                    <a:pt x="408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-3250675" y="-780600"/>
              <a:ext cx="69900" cy="20400"/>
            </a:xfrm>
            <a:custGeom>
              <a:avLst/>
              <a:gdLst/>
              <a:ahLst/>
              <a:cxnLst/>
              <a:rect l="l" t="t" r="r" b="b"/>
              <a:pathLst>
                <a:path w="2796" h="816" extrusionOk="0">
                  <a:moveTo>
                    <a:pt x="2391" y="1"/>
                  </a:moveTo>
                  <a:cubicBezTo>
                    <a:pt x="2391" y="1"/>
                    <a:pt x="2390" y="1"/>
                    <a:pt x="2389" y="1"/>
                  </a:cubicBezTo>
                  <a:lnTo>
                    <a:pt x="408" y="1"/>
                  </a:lnTo>
                  <a:cubicBezTo>
                    <a:pt x="184" y="1"/>
                    <a:pt x="1" y="183"/>
                    <a:pt x="1" y="409"/>
                  </a:cubicBezTo>
                  <a:cubicBezTo>
                    <a:pt x="1" y="633"/>
                    <a:pt x="184" y="815"/>
                    <a:pt x="408" y="815"/>
                  </a:cubicBezTo>
                  <a:lnTo>
                    <a:pt x="2389" y="815"/>
                  </a:lnTo>
                  <a:cubicBezTo>
                    <a:pt x="2614" y="815"/>
                    <a:pt x="2796" y="633"/>
                    <a:pt x="2796" y="409"/>
                  </a:cubicBezTo>
                  <a:cubicBezTo>
                    <a:pt x="2796" y="184"/>
                    <a:pt x="2615" y="1"/>
                    <a:pt x="2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-301842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3" y="1"/>
                    <a:pt x="1639" y="40"/>
                    <a:pt x="1559" y="120"/>
                  </a:cubicBezTo>
                  <a:lnTo>
                    <a:pt x="160" y="1520"/>
                  </a:lnTo>
                  <a:cubicBezTo>
                    <a:pt x="0" y="1679"/>
                    <a:pt x="0" y="1937"/>
                    <a:pt x="160" y="2097"/>
                  </a:cubicBezTo>
                  <a:cubicBezTo>
                    <a:pt x="239" y="2176"/>
                    <a:pt x="344" y="2216"/>
                    <a:pt x="448" y="2216"/>
                  </a:cubicBezTo>
                  <a:cubicBezTo>
                    <a:pt x="552" y="2216"/>
                    <a:pt x="657" y="2176"/>
                    <a:pt x="736" y="2097"/>
                  </a:cubicBezTo>
                  <a:lnTo>
                    <a:pt x="2136" y="697"/>
                  </a:lnTo>
                  <a:cubicBezTo>
                    <a:pt x="2295" y="537"/>
                    <a:pt x="2295" y="279"/>
                    <a:pt x="2136" y="120"/>
                  </a:cubicBezTo>
                  <a:cubicBezTo>
                    <a:pt x="2056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-3205625" y="-704475"/>
              <a:ext cx="57375" cy="55400"/>
            </a:xfrm>
            <a:custGeom>
              <a:avLst/>
              <a:gdLst/>
              <a:ahLst/>
              <a:cxnLst/>
              <a:rect l="l" t="t" r="r" b="b"/>
              <a:pathLst>
                <a:path w="2295" h="2216" extrusionOk="0">
                  <a:moveTo>
                    <a:pt x="1848" y="0"/>
                  </a:moveTo>
                  <a:cubicBezTo>
                    <a:pt x="1744" y="0"/>
                    <a:pt x="1639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39" y="2176"/>
                    <a:pt x="343" y="2216"/>
                    <a:pt x="447" y="2216"/>
                  </a:cubicBezTo>
                  <a:cubicBezTo>
                    <a:pt x="552" y="2216"/>
                    <a:pt x="656" y="2176"/>
                    <a:pt x="736" y="2096"/>
                  </a:cubicBezTo>
                  <a:lnTo>
                    <a:pt x="2137" y="695"/>
                  </a:lnTo>
                  <a:cubicBezTo>
                    <a:pt x="2295" y="537"/>
                    <a:pt x="2295" y="279"/>
                    <a:pt x="2137" y="120"/>
                  </a:cubicBezTo>
                  <a:cubicBezTo>
                    <a:pt x="2057" y="40"/>
                    <a:pt x="1952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-301842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4" y="0"/>
                    <a:pt x="239" y="40"/>
                    <a:pt x="160" y="120"/>
                  </a:cubicBezTo>
                  <a:cubicBezTo>
                    <a:pt x="0" y="279"/>
                    <a:pt x="0" y="537"/>
                    <a:pt x="160" y="695"/>
                  </a:cubicBezTo>
                  <a:lnTo>
                    <a:pt x="1559" y="2096"/>
                  </a:lnTo>
                  <a:cubicBezTo>
                    <a:pt x="1639" y="2176"/>
                    <a:pt x="1743" y="2216"/>
                    <a:pt x="1848" y="2216"/>
                  </a:cubicBezTo>
                  <a:cubicBezTo>
                    <a:pt x="1952" y="2216"/>
                    <a:pt x="2056" y="2176"/>
                    <a:pt x="2136" y="2096"/>
                  </a:cubicBezTo>
                  <a:cubicBezTo>
                    <a:pt x="2295" y="1937"/>
                    <a:pt x="2295" y="1679"/>
                    <a:pt x="2136" y="1519"/>
                  </a:cubicBezTo>
                  <a:lnTo>
                    <a:pt x="736" y="120"/>
                  </a:lnTo>
                  <a:cubicBezTo>
                    <a:pt x="657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-3205625" y="-891700"/>
              <a:ext cx="57375" cy="55425"/>
            </a:xfrm>
            <a:custGeom>
              <a:avLst/>
              <a:gdLst/>
              <a:ahLst/>
              <a:cxnLst/>
              <a:rect l="l" t="t" r="r" b="b"/>
              <a:pathLst>
                <a:path w="2295" h="2217" extrusionOk="0">
                  <a:moveTo>
                    <a:pt x="447" y="1"/>
                  </a:moveTo>
                  <a:cubicBezTo>
                    <a:pt x="343" y="1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0" y="2097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2" y="2216"/>
                    <a:pt x="2057" y="2176"/>
                    <a:pt x="2137" y="2097"/>
                  </a:cubicBezTo>
                  <a:cubicBezTo>
                    <a:pt x="2295" y="1937"/>
                    <a:pt x="2295" y="1679"/>
                    <a:pt x="2137" y="1520"/>
                  </a:cubicBezTo>
                  <a:lnTo>
                    <a:pt x="736" y="120"/>
                  </a:lnTo>
                  <a:cubicBezTo>
                    <a:pt x="656" y="40"/>
                    <a:pt x="552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-4809925" y="-1731025"/>
              <a:ext cx="84100" cy="285775"/>
            </a:xfrm>
            <a:custGeom>
              <a:avLst/>
              <a:gdLst/>
              <a:ahLst/>
              <a:cxnLst/>
              <a:rect l="l" t="t" r="r" b="b"/>
              <a:pathLst>
                <a:path w="3364" h="11431" extrusionOk="0">
                  <a:moveTo>
                    <a:pt x="0" y="1"/>
                  </a:moveTo>
                  <a:lnTo>
                    <a:pt x="0" y="11431"/>
                  </a:lnTo>
                  <a:lnTo>
                    <a:pt x="3363" y="11431"/>
                  </a:lnTo>
                  <a:lnTo>
                    <a:pt x="33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-4809925" y="-1731025"/>
              <a:ext cx="42050" cy="285775"/>
            </a:xfrm>
            <a:custGeom>
              <a:avLst/>
              <a:gdLst/>
              <a:ahLst/>
              <a:cxnLst/>
              <a:rect l="l" t="t" r="r" b="b"/>
              <a:pathLst>
                <a:path w="1682" h="11431" extrusionOk="0">
                  <a:moveTo>
                    <a:pt x="0" y="1"/>
                  </a:moveTo>
                  <a:lnTo>
                    <a:pt x="0" y="11431"/>
                  </a:lnTo>
                  <a:lnTo>
                    <a:pt x="1682" y="11431"/>
                  </a:lnTo>
                  <a:lnTo>
                    <a:pt x="16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-4809925" y="-2222050"/>
              <a:ext cx="84100" cy="285775"/>
            </a:xfrm>
            <a:custGeom>
              <a:avLst/>
              <a:gdLst/>
              <a:ahLst/>
              <a:cxnLst/>
              <a:rect l="l" t="t" r="r" b="b"/>
              <a:pathLst>
                <a:path w="3364" h="11431" extrusionOk="0">
                  <a:moveTo>
                    <a:pt x="0" y="0"/>
                  </a:moveTo>
                  <a:lnTo>
                    <a:pt x="0" y="11430"/>
                  </a:lnTo>
                  <a:lnTo>
                    <a:pt x="3363" y="11430"/>
                  </a:lnTo>
                  <a:lnTo>
                    <a:pt x="33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-4809925" y="-2222050"/>
              <a:ext cx="42050" cy="285775"/>
            </a:xfrm>
            <a:custGeom>
              <a:avLst/>
              <a:gdLst/>
              <a:ahLst/>
              <a:cxnLst/>
              <a:rect l="l" t="t" r="r" b="b"/>
              <a:pathLst>
                <a:path w="1682" h="11431" extrusionOk="0">
                  <a:moveTo>
                    <a:pt x="0" y="0"/>
                  </a:moveTo>
                  <a:lnTo>
                    <a:pt x="0" y="11430"/>
                  </a:lnTo>
                  <a:lnTo>
                    <a:pt x="1682" y="11430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-4827025" y="-1445275"/>
              <a:ext cx="118275" cy="282225"/>
            </a:xfrm>
            <a:custGeom>
              <a:avLst/>
              <a:gdLst/>
              <a:ahLst/>
              <a:cxnLst/>
              <a:rect l="l" t="t" r="r" b="b"/>
              <a:pathLst>
                <a:path w="4731" h="11289" extrusionOk="0">
                  <a:moveTo>
                    <a:pt x="0" y="1"/>
                  </a:moveTo>
                  <a:lnTo>
                    <a:pt x="0" y="11289"/>
                  </a:lnTo>
                  <a:lnTo>
                    <a:pt x="4730" y="11289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-4827025" y="-1445275"/>
              <a:ext cx="59150" cy="282225"/>
            </a:xfrm>
            <a:custGeom>
              <a:avLst/>
              <a:gdLst/>
              <a:ahLst/>
              <a:cxnLst/>
              <a:rect l="l" t="t" r="r" b="b"/>
              <a:pathLst>
                <a:path w="2366" h="11289" extrusionOk="0">
                  <a:moveTo>
                    <a:pt x="0" y="1"/>
                  </a:moveTo>
                  <a:lnTo>
                    <a:pt x="0" y="11289"/>
                  </a:lnTo>
                  <a:lnTo>
                    <a:pt x="2366" y="1128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-4863025" y="-2133700"/>
              <a:ext cx="190300" cy="545575"/>
            </a:xfrm>
            <a:custGeom>
              <a:avLst/>
              <a:gdLst/>
              <a:ahLst/>
              <a:cxnLst/>
              <a:rect l="l" t="t" r="r" b="b"/>
              <a:pathLst>
                <a:path w="7612" h="21823" extrusionOk="0">
                  <a:moveTo>
                    <a:pt x="686" y="1"/>
                  </a:moveTo>
                  <a:cubicBezTo>
                    <a:pt x="306" y="1"/>
                    <a:pt x="0" y="308"/>
                    <a:pt x="0" y="688"/>
                  </a:cubicBezTo>
                  <a:lnTo>
                    <a:pt x="0" y="21136"/>
                  </a:lnTo>
                  <a:cubicBezTo>
                    <a:pt x="0" y="21517"/>
                    <a:pt x="306" y="21823"/>
                    <a:pt x="686" y="21823"/>
                  </a:cubicBezTo>
                  <a:lnTo>
                    <a:pt x="6924" y="21823"/>
                  </a:lnTo>
                  <a:cubicBezTo>
                    <a:pt x="7306" y="21823"/>
                    <a:pt x="7611" y="21517"/>
                    <a:pt x="7611" y="21136"/>
                  </a:cubicBezTo>
                  <a:lnTo>
                    <a:pt x="7611" y="688"/>
                  </a:lnTo>
                  <a:cubicBezTo>
                    <a:pt x="7611" y="308"/>
                    <a:pt x="7306" y="1"/>
                    <a:pt x="69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-4838100" y="-20877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-4838100" y="-201172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748" y="2253"/>
                    <a:pt x="2253" y="1749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-4838100" y="-1935675"/>
              <a:ext cx="58550" cy="56350"/>
            </a:xfrm>
            <a:custGeom>
              <a:avLst/>
              <a:gdLst/>
              <a:ahLst/>
              <a:cxnLst/>
              <a:rect l="l" t="t" r="r" b="b"/>
              <a:pathLst>
                <a:path w="2342" h="2254" extrusionOk="0">
                  <a:moveTo>
                    <a:pt x="1126" y="1"/>
                  </a:moveTo>
                  <a:cubicBezTo>
                    <a:pt x="981" y="1"/>
                    <a:pt x="835" y="29"/>
                    <a:pt x="696" y="87"/>
                  </a:cubicBezTo>
                  <a:cubicBezTo>
                    <a:pt x="275" y="261"/>
                    <a:pt x="1" y="671"/>
                    <a:pt x="1" y="1127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583" y="2253"/>
                    <a:pt x="1992" y="1979"/>
                    <a:pt x="2167" y="1558"/>
                  </a:cubicBezTo>
                  <a:cubicBezTo>
                    <a:pt x="2341" y="1137"/>
                    <a:pt x="2245" y="653"/>
                    <a:pt x="1923" y="331"/>
                  </a:cubicBezTo>
                  <a:cubicBezTo>
                    <a:pt x="1708" y="115"/>
                    <a:pt x="141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-4838100" y="-185960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0"/>
                  </a:moveTo>
                  <a:cubicBezTo>
                    <a:pt x="505" y="0"/>
                    <a:pt x="1" y="505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5"/>
                    <a:pt x="1748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-4838100" y="-178355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748" y="2253"/>
                    <a:pt x="2253" y="1749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-4838100" y="-17074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0"/>
                  </a:moveTo>
                  <a:cubicBezTo>
                    <a:pt x="505" y="0"/>
                    <a:pt x="1" y="504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4"/>
                    <a:pt x="1748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-4754000" y="-20877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-4754000" y="-201172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749" y="2253"/>
                    <a:pt x="2253" y="1749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-4754000" y="-1935675"/>
              <a:ext cx="58525" cy="56350"/>
            </a:xfrm>
            <a:custGeom>
              <a:avLst/>
              <a:gdLst/>
              <a:ahLst/>
              <a:cxnLst/>
              <a:rect l="l" t="t" r="r" b="b"/>
              <a:pathLst>
                <a:path w="2341" h="2254" extrusionOk="0">
                  <a:moveTo>
                    <a:pt x="1126" y="1"/>
                  </a:moveTo>
                  <a:cubicBezTo>
                    <a:pt x="982" y="1"/>
                    <a:pt x="835" y="29"/>
                    <a:pt x="696" y="87"/>
                  </a:cubicBezTo>
                  <a:cubicBezTo>
                    <a:pt x="275" y="261"/>
                    <a:pt x="1" y="671"/>
                    <a:pt x="1" y="1127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582" y="2253"/>
                    <a:pt x="1993" y="1979"/>
                    <a:pt x="2166" y="1558"/>
                  </a:cubicBezTo>
                  <a:cubicBezTo>
                    <a:pt x="2341" y="1137"/>
                    <a:pt x="2244" y="653"/>
                    <a:pt x="1922" y="331"/>
                  </a:cubicBezTo>
                  <a:cubicBezTo>
                    <a:pt x="1707" y="115"/>
                    <a:pt x="141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-4754000" y="-185960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0"/>
                  </a:moveTo>
                  <a:cubicBezTo>
                    <a:pt x="504" y="0"/>
                    <a:pt x="1" y="505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5"/>
                    <a:pt x="1749" y="0"/>
                    <a:pt x="1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-4754000" y="-178355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749" y="2253"/>
                    <a:pt x="2253" y="1749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-4754000" y="-17074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0"/>
                  </a:moveTo>
                  <a:cubicBezTo>
                    <a:pt x="504" y="0"/>
                    <a:pt x="1" y="504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4"/>
                    <a:pt x="1749" y="0"/>
                    <a:pt x="1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-2457425" y="-1050475"/>
              <a:ext cx="69875" cy="100225"/>
            </a:xfrm>
            <a:custGeom>
              <a:avLst/>
              <a:gdLst/>
              <a:ahLst/>
              <a:cxnLst/>
              <a:rect l="l" t="t" r="r" b="b"/>
              <a:pathLst>
                <a:path w="2795" h="4009" extrusionOk="0">
                  <a:moveTo>
                    <a:pt x="0" y="0"/>
                  </a:moveTo>
                  <a:lnTo>
                    <a:pt x="0" y="1890"/>
                  </a:lnTo>
                  <a:cubicBezTo>
                    <a:pt x="0" y="3060"/>
                    <a:pt x="949" y="4009"/>
                    <a:pt x="2119" y="4009"/>
                  </a:cubicBezTo>
                  <a:lnTo>
                    <a:pt x="2794" y="4009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-2457425" y="-1081150"/>
              <a:ext cx="69875" cy="30700"/>
            </a:xfrm>
            <a:custGeom>
              <a:avLst/>
              <a:gdLst/>
              <a:ahLst/>
              <a:cxnLst/>
              <a:rect l="l" t="t" r="r" b="b"/>
              <a:pathLst>
                <a:path w="2795" h="1228" extrusionOk="0">
                  <a:moveTo>
                    <a:pt x="0" y="0"/>
                  </a:moveTo>
                  <a:lnTo>
                    <a:pt x="0" y="1227"/>
                  </a:lnTo>
                  <a:lnTo>
                    <a:pt x="2794" y="1227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260" name="Google Shape;1260;p41"/>
          <p:cNvSpPr txBox="1">
            <a:spLocks noGrp="1"/>
          </p:cNvSpPr>
          <p:nvPr>
            <p:ph type="title"/>
          </p:nvPr>
        </p:nvSpPr>
        <p:spPr>
          <a:xfrm>
            <a:off x="805074" y="2972427"/>
            <a:ext cx="5136353" cy="14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FORECASTS</a:t>
            </a:r>
          </a:p>
        </p:txBody>
      </p:sp>
    </p:spTree>
    <p:extLst>
      <p:ext uri="{BB962C8B-B14F-4D97-AF65-F5344CB8AC3E}">
        <p14:creationId xmlns:p14="http://schemas.microsoft.com/office/powerpoint/2010/main" val="1081862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6"/>
          <p:cNvSpPr txBox="1">
            <a:spLocks noGrp="1"/>
          </p:cNvSpPr>
          <p:nvPr>
            <p:ph type="title" idx="2"/>
          </p:nvPr>
        </p:nvSpPr>
        <p:spPr>
          <a:xfrm>
            <a:off x="6547901" y="1379565"/>
            <a:ext cx="4638400" cy="177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0650" dirty="0"/>
              <a:t>10</a:t>
            </a:r>
            <a:endParaRPr dirty="0"/>
          </a:p>
        </p:txBody>
      </p:sp>
      <p:grpSp>
        <p:nvGrpSpPr>
          <p:cNvPr id="821" name="Google Shape;821;p36"/>
          <p:cNvGrpSpPr/>
          <p:nvPr/>
        </p:nvGrpSpPr>
        <p:grpSpPr>
          <a:xfrm>
            <a:off x="1131657" y="2315278"/>
            <a:ext cx="4814472" cy="2661031"/>
            <a:chOff x="8339025" y="-225900"/>
            <a:chExt cx="2848575" cy="1574450"/>
          </a:xfrm>
        </p:grpSpPr>
        <p:sp>
          <p:nvSpPr>
            <p:cNvPr id="822" name="Google Shape;822;p36"/>
            <p:cNvSpPr/>
            <p:nvPr/>
          </p:nvSpPr>
          <p:spPr>
            <a:xfrm>
              <a:off x="10752400" y="992650"/>
              <a:ext cx="221575" cy="110800"/>
            </a:xfrm>
            <a:custGeom>
              <a:avLst/>
              <a:gdLst/>
              <a:ahLst/>
              <a:cxnLst/>
              <a:rect l="l" t="t" r="r" b="b"/>
              <a:pathLst>
                <a:path w="8863" h="4432" extrusionOk="0">
                  <a:moveTo>
                    <a:pt x="0" y="1"/>
                  </a:moveTo>
                  <a:lnTo>
                    <a:pt x="0" y="4432"/>
                  </a:lnTo>
                  <a:lnTo>
                    <a:pt x="8863" y="4432"/>
                  </a:lnTo>
                  <a:lnTo>
                    <a:pt x="88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10776125" y="992650"/>
              <a:ext cx="23750" cy="87075"/>
            </a:xfrm>
            <a:custGeom>
              <a:avLst/>
              <a:gdLst/>
              <a:ahLst/>
              <a:cxnLst/>
              <a:rect l="l" t="t" r="r" b="b"/>
              <a:pathLst>
                <a:path w="950" h="3483" extrusionOk="0">
                  <a:moveTo>
                    <a:pt x="1" y="1"/>
                  </a:moveTo>
                  <a:lnTo>
                    <a:pt x="1" y="3482"/>
                  </a:lnTo>
                  <a:lnTo>
                    <a:pt x="950" y="3482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10926475" y="992650"/>
              <a:ext cx="23775" cy="87075"/>
            </a:xfrm>
            <a:custGeom>
              <a:avLst/>
              <a:gdLst/>
              <a:ahLst/>
              <a:cxnLst/>
              <a:rect l="l" t="t" r="r" b="b"/>
              <a:pathLst>
                <a:path w="951" h="3483" extrusionOk="0">
                  <a:moveTo>
                    <a:pt x="1" y="1"/>
                  </a:moveTo>
                  <a:lnTo>
                    <a:pt x="1" y="3482"/>
                  </a:lnTo>
                  <a:lnTo>
                    <a:pt x="950" y="3482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10728650" y="1079700"/>
              <a:ext cx="276975" cy="71225"/>
            </a:xfrm>
            <a:custGeom>
              <a:avLst/>
              <a:gdLst/>
              <a:ahLst/>
              <a:cxnLst/>
              <a:rect l="l" t="t" r="r" b="b"/>
              <a:pathLst>
                <a:path w="11079" h="2849" extrusionOk="0">
                  <a:moveTo>
                    <a:pt x="1368" y="0"/>
                  </a:moveTo>
                  <a:cubicBezTo>
                    <a:pt x="612" y="0"/>
                    <a:pt x="1" y="612"/>
                    <a:pt x="1" y="1367"/>
                  </a:cubicBezTo>
                  <a:lnTo>
                    <a:pt x="1" y="1481"/>
                  </a:lnTo>
                  <a:cubicBezTo>
                    <a:pt x="1" y="2236"/>
                    <a:pt x="614" y="2849"/>
                    <a:pt x="1368" y="2849"/>
                  </a:cubicBezTo>
                  <a:lnTo>
                    <a:pt x="9711" y="2849"/>
                  </a:lnTo>
                  <a:cubicBezTo>
                    <a:pt x="10466" y="2849"/>
                    <a:pt x="11078" y="2237"/>
                    <a:pt x="11078" y="1481"/>
                  </a:cubicBezTo>
                  <a:lnTo>
                    <a:pt x="11078" y="1367"/>
                  </a:lnTo>
                  <a:cubicBezTo>
                    <a:pt x="11078" y="612"/>
                    <a:pt x="10466" y="0"/>
                    <a:pt x="9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10356775" y="945175"/>
              <a:ext cx="688400" cy="63300"/>
            </a:xfrm>
            <a:custGeom>
              <a:avLst/>
              <a:gdLst/>
              <a:ahLst/>
              <a:cxnLst/>
              <a:rect l="l" t="t" r="r" b="b"/>
              <a:pathLst>
                <a:path w="27536" h="2532" extrusionOk="0">
                  <a:moveTo>
                    <a:pt x="0" y="1"/>
                  </a:moveTo>
                  <a:lnTo>
                    <a:pt x="0" y="2532"/>
                  </a:lnTo>
                  <a:lnTo>
                    <a:pt x="27536" y="253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9138050" y="375675"/>
              <a:ext cx="91175" cy="514125"/>
            </a:xfrm>
            <a:custGeom>
              <a:avLst/>
              <a:gdLst/>
              <a:ahLst/>
              <a:cxnLst/>
              <a:rect l="l" t="t" r="r" b="b"/>
              <a:pathLst>
                <a:path w="3647" h="20565" fill="none" extrusionOk="0">
                  <a:moveTo>
                    <a:pt x="0" y="1"/>
                  </a:moveTo>
                  <a:lnTo>
                    <a:pt x="3647" y="858"/>
                  </a:lnTo>
                  <a:lnTo>
                    <a:pt x="3647" y="20564"/>
                  </a:lnTo>
                </a:path>
              </a:pathLst>
            </a:custGeom>
            <a:noFill/>
            <a:ln w="237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578300" y="842300"/>
              <a:ext cx="1913000" cy="292800"/>
            </a:xfrm>
            <a:custGeom>
              <a:avLst/>
              <a:gdLst/>
              <a:ahLst/>
              <a:cxnLst/>
              <a:rect l="l" t="t" r="r" b="b"/>
              <a:pathLst>
                <a:path w="76520" h="11712" extrusionOk="0">
                  <a:moveTo>
                    <a:pt x="7293" y="1"/>
                  </a:moveTo>
                  <a:cubicBezTo>
                    <a:pt x="3014" y="1"/>
                    <a:pt x="1" y="1577"/>
                    <a:pt x="1" y="5856"/>
                  </a:cubicBezTo>
                  <a:cubicBezTo>
                    <a:pt x="1" y="10135"/>
                    <a:pt x="3014" y="11711"/>
                    <a:pt x="7293" y="11711"/>
                  </a:cubicBezTo>
                  <a:lnTo>
                    <a:pt x="76520" y="11711"/>
                  </a:lnTo>
                  <a:lnTo>
                    <a:pt x="76520" y="2222"/>
                  </a:lnTo>
                  <a:cubicBezTo>
                    <a:pt x="76520" y="2222"/>
                    <a:pt x="30386" y="2263"/>
                    <a:pt x="29145" y="2263"/>
                  </a:cubicBezTo>
                  <a:lnTo>
                    <a:pt x="26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8368475" y="209275"/>
              <a:ext cx="817225" cy="902075"/>
            </a:xfrm>
            <a:custGeom>
              <a:avLst/>
              <a:gdLst/>
              <a:ahLst/>
              <a:cxnLst/>
              <a:rect l="l" t="t" r="r" b="b"/>
              <a:pathLst>
                <a:path w="32689" h="36083" extrusionOk="0">
                  <a:moveTo>
                    <a:pt x="7938" y="1"/>
                  </a:moveTo>
                  <a:lnTo>
                    <a:pt x="3865" y="6776"/>
                  </a:lnTo>
                  <a:lnTo>
                    <a:pt x="38" y="18477"/>
                  </a:lnTo>
                  <a:lnTo>
                    <a:pt x="0" y="36083"/>
                  </a:lnTo>
                  <a:lnTo>
                    <a:pt x="14015" y="36083"/>
                  </a:lnTo>
                  <a:cubicBezTo>
                    <a:pt x="14015" y="28803"/>
                    <a:pt x="20699" y="28487"/>
                    <a:pt x="20699" y="28487"/>
                  </a:cubicBezTo>
                  <a:lnTo>
                    <a:pt x="32689" y="28487"/>
                  </a:lnTo>
                  <a:lnTo>
                    <a:pt x="32689" y="2643"/>
                  </a:lnTo>
                  <a:cubicBezTo>
                    <a:pt x="32689" y="1305"/>
                    <a:pt x="31465" y="1"/>
                    <a:pt x="30128" y="1"/>
                  </a:cubicBezTo>
                  <a:lnTo>
                    <a:pt x="29958" y="1"/>
                  </a:lnTo>
                  <a:cubicBezTo>
                    <a:pt x="29912" y="1"/>
                    <a:pt x="29870" y="12"/>
                    <a:pt x="29826" y="15"/>
                  </a:cubicBezTo>
                  <a:lnTo>
                    <a:pt x="29814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8522775" y="264675"/>
              <a:ext cx="552150" cy="417575"/>
            </a:xfrm>
            <a:custGeom>
              <a:avLst/>
              <a:gdLst/>
              <a:ahLst/>
              <a:cxnLst/>
              <a:rect l="l" t="t" r="r" b="b"/>
              <a:pathLst>
                <a:path w="22086" h="16703" extrusionOk="0">
                  <a:moveTo>
                    <a:pt x="7386" y="1"/>
                  </a:moveTo>
                  <a:cubicBezTo>
                    <a:pt x="854" y="4432"/>
                    <a:pt x="0" y="16702"/>
                    <a:pt x="0" y="16702"/>
                  </a:cubicBezTo>
                  <a:cubicBezTo>
                    <a:pt x="19903" y="14196"/>
                    <a:pt x="22085" y="10768"/>
                    <a:pt x="22085" y="10768"/>
                  </a:cubicBezTo>
                  <a:lnTo>
                    <a:pt x="22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8979950" y="715675"/>
              <a:ext cx="87075" cy="142475"/>
            </a:xfrm>
            <a:custGeom>
              <a:avLst/>
              <a:gdLst/>
              <a:ahLst/>
              <a:cxnLst/>
              <a:rect l="l" t="t" r="r" b="b"/>
              <a:pathLst>
                <a:path w="3483" h="5699" extrusionOk="0">
                  <a:moveTo>
                    <a:pt x="1" y="1"/>
                  </a:moveTo>
                  <a:lnTo>
                    <a:pt x="1" y="5699"/>
                  </a:lnTo>
                  <a:lnTo>
                    <a:pt x="3482" y="5699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8979950" y="810650"/>
              <a:ext cx="87075" cy="47500"/>
            </a:xfrm>
            <a:custGeom>
              <a:avLst/>
              <a:gdLst/>
              <a:ahLst/>
              <a:cxnLst/>
              <a:rect l="l" t="t" r="r" b="b"/>
              <a:pathLst>
                <a:path w="3483" h="1900" extrusionOk="0">
                  <a:moveTo>
                    <a:pt x="1" y="1"/>
                  </a:moveTo>
                  <a:lnTo>
                    <a:pt x="1" y="1900"/>
                  </a:lnTo>
                  <a:lnTo>
                    <a:pt x="3482" y="1900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8457725" y="1032225"/>
              <a:ext cx="158275" cy="55400"/>
            </a:xfrm>
            <a:custGeom>
              <a:avLst/>
              <a:gdLst/>
              <a:ahLst/>
              <a:cxnLst/>
              <a:rect l="l" t="t" r="r" b="b"/>
              <a:pathLst>
                <a:path w="6331" h="2216" extrusionOk="0">
                  <a:moveTo>
                    <a:pt x="1067" y="0"/>
                  </a:moveTo>
                  <a:cubicBezTo>
                    <a:pt x="475" y="0"/>
                    <a:pt x="0" y="476"/>
                    <a:pt x="0" y="1066"/>
                  </a:cubicBezTo>
                  <a:lnTo>
                    <a:pt x="0" y="1149"/>
                  </a:lnTo>
                  <a:cubicBezTo>
                    <a:pt x="0" y="1740"/>
                    <a:pt x="475" y="2215"/>
                    <a:pt x="1067" y="2215"/>
                  </a:cubicBezTo>
                  <a:lnTo>
                    <a:pt x="5264" y="2215"/>
                  </a:lnTo>
                  <a:cubicBezTo>
                    <a:pt x="5855" y="2215"/>
                    <a:pt x="6330" y="1740"/>
                    <a:pt x="6330" y="1149"/>
                  </a:cubicBezTo>
                  <a:lnTo>
                    <a:pt x="6330" y="1066"/>
                  </a:lnTo>
                  <a:cubicBezTo>
                    <a:pt x="6330" y="476"/>
                    <a:pt x="5855" y="0"/>
                    <a:pt x="5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521025" y="1032025"/>
              <a:ext cx="94975" cy="55600"/>
            </a:xfrm>
            <a:custGeom>
              <a:avLst/>
              <a:gdLst/>
              <a:ahLst/>
              <a:cxnLst/>
              <a:rect l="l" t="t" r="r" b="b"/>
              <a:pathLst>
                <a:path w="3799" h="2224" extrusionOk="0">
                  <a:moveTo>
                    <a:pt x="2692" y="1"/>
                  </a:moveTo>
                  <a:cubicBezTo>
                    <a:pt x="2642" y="1"/>
                    <a:pt x="2591" y="3"/>
                    <a:pt x="2539" y="8"/>
                  </a:cubicBezTo>
                  <a:lnTo>
                    <a:pt x="0" y="8"/>
                  </a:lnTo>
                  <a:lnTo>
                    <a:pt x="0" y="2223"/>
                  </a:lnTo>
                  <a:lnTo>
                    <a:pt x="2539" y="2223"/>
                  </a:lnTo>
                  <a:cubicBezTo>
                    <a:pt x="3416" y="2223"/>
                    <a:pt x="3798" y="1903"/>
                    <a:pt x="3798" y="1285"/>
                  </a:cubicBezTo>
                  <a:lnTo>
                    <a:pt x="3798" y="931"/>
                  </a:lnTo>
                  <a:cubicBezTo>
                    <a:pt x="3798" y="361"/>
                    <a:pt x="3293" y="1"/>
                    <a:pt x="2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8368475" y="214800"/>
              <a:ext cx="198450" cy="482475"/>
            </a:xfrm>
            <a:custGeom>
              <a:avLst/>
              <a:gdLst/>
              <a:ahLst/>
              <a:cxnLst/>
              <a:rect l="l" t="t" r="r" b="b"/>
              <a:pathLst>
                <a:path w="7938" h="19299" extrusionOk="0">
                  <a:moveTo>
                    <a:pt x="7938" y="0"/>
                  </a:moveTo>
                  <a:cubicBezTo>
                    <a:pt x="7938" y="0"/>
                    <a:pt x="0" y="6191"/>
                    <a:pt x="39" y="19295"/>
                  </a:cubicBezTo>
                  <a:cubicBezTo>
                    <a:pt x="39" y="19295"/>
                    <a:pt x="96" y="19299"/>
                    <a:pt x="188" y="19299"/>
                  </a:cubicBezTo>
                  <a:cubicBezTo>
                    <a:pt x="523" y="19299"/>
                    <a:pt x="1311" y="19247"/>
                    <a:pt x="1368" y="18763"/>
                  </a:cubicBezTo>
                  <a:cubicBezTo>
                    <a:pt x="2583" y="8374"/>
                    <a:pt x="6969" y="3191"/>
                    <a:pt x="7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362775" y="810650"/>
              <a:ext cx="31650" cy="253225"/>
            </a:xfrm>
            <a:custGeom>
              <a:avLst/>
              <a:gdLst/>
              <a:ahLst/>
              <a:cxnLst/>
              <a:rect l="l" t="t" r="r" b="b"/>
              <a:pathLst>
                <a:path w="1266" h="10129" extrusionOk="0">
                  <a:moveTo>
                    <a:pt x="610" y="1"/>
                  </a:moveTo>
                  <a:cubicBezTo>
                    <a:pt x="272" y="1"/>
                    <a:pt x="0" y="273"/>
                    <a:pt x="0" y="611"/>
                  </a:cubicBezTo>
                  <a:lnTo>
                    <a:pt x="0" y="9519"/>
                  </a:lnTo>
                  <a:cubicBezTo>
                    <a:pt x="0" y="9857"/>
                    <a:pt x="272" y="10129"/>
                    <a:pt x="610" y="10129"/>
                  </a:cubicBezTo>
                  <a:lnTo>
                    <a:pt x="656" y="10129"/>
                  </a:lnTo>
                  <a:cubicBezTo>
                    <a:pt x="994" y="10129"/>
                    <a:pt x="1266" y="9857"/>
                    <a:pt x="1266" y="9519"/>
                  </a:cubicBezTo>
                  <a:lnTo>
                    <a:pt x="1266" y="611"/>
                  </a:lnTo>
                  <a:cubicBezTo>
                    <a:pt x="1266" y="273"/>
                    <a:pt x="994" y="1"/>
                    <a:pt x="6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8339025" y="1111325"/>
              <a:ext cx="411500" cy="55425"/>
            </a:xfrm>
            <a:custGeom>
              <a:avLst/>
              <a:gdLst/>
              <a:ahLst/>
              <a:cxnLst/>
              <a:rect l="l" t="t" r="r" b="b"/>
              <a:pathLst>
                <a:path w="16460" h="2217" extrusionOk="0">
                  <a:moveTo>
                    <a:pt x="1066" y="1"/>
                  </a:moveTo>
                  <a:cubicBezTo>
                    <a:pt x="478" y="1"/>
                    <a:pt x="1" y="478"/>
                    <a:pt x="1" y="1068"/>
                  </a:cubicBezTo>
                  <a:lnTo>
                    <a:pt x="1" y="1150"/>
                  </a:lnTo>
                  <a:cubicBezTo>
                    <a:pt x="1" y="1739"/>
                    <a:pt x="478" y="2216"/>
                    <a:pt x="1066" y="2216"/>
                  </a:cubicBezTo>
                  <a:lnTo>
                    <a:pt x="15392" y="2216"/>
                  </a:lnTo>
                  <a:cubicBezTo>
                    <a:pt x="15982" y="2216"/>
                    <a:pt x="16459" y="1739"/>
                    <a:pt x="16459" y="1150"/>
                  </a:cubicBezTo>
                  <a:lnTo>
                    <a:pt x="16459" y="1068"/>
                  </a:lnTo>
                  <a:cubicBezTo>
                    <a:pt x="16459" y="478"/>
                    <a:pt x="15982" y="1"/>
                    <a:pt x="153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8565475" y="-92050"/>
              <a:ext cx="632400" cy="301350"/>
            </a:xfrm>
            <a:custGeom>
              <a:avLst/>
              <a:gdLst/>
              <a:ahLst/>
              <a:cxnLst/>
              <a:rect l="l" t="t" r="r" b="b"/>
              <a:pathLst>
                <a:path w="25296" h="12054" extrusionOk="0">
                  <a:moveTo>
                    <a:pt x="24514" y="1"/>
                  </a:moveTo>
                  <a:cubicBezTo>
                    <a:pt x="2439" y="1"/>
                    <a:pt x="1" y="12054"/>
                    <a:pt x="1" y="12054"/>
                  </a:cubicBezTo>
                  <a:lnTo>
                    <a:pt x="22675" y="12054"/>
                  </a:lnTo>
                  <a:cubicBezTo>
                    <a:pt x="23587" y="12054"/>
                    <a:pt x="24328" y="10471"/>
                    <a:pt x="24328" y="10471"/>
                  </a:cubicBezTo>
                  <a:cubicBezTo>
                    <a:pt x="25296" y="8819"/>
                    <a:pt x="24670" y="1"/>
                    <a:pt x="24670" y="1"/>
                  </a:cubicBezTo>
                  <a:cubicBezTo>
                    <a:pt x="24618" y="1"/>
                    <a:pt x="24566" y="1"/>
                    <a:pt x="24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8800525" y="958275"/>
              <a:ext cx="390250" cy="390275"/>
            </a:xfrm>
            <a:custGeom>
              <a:avLst/>
              <a:gdLst/>
              <a:ahLst/>
              <a:cxnLst/>
              <a:rect l="l" t="t" r="r" b="b"/>
              <a:pathLst>
                <a:path w="15610" h="15611" extrusionOk="0">
                  <a:moveTo>
                    <a:pt x="7804" y="0"/>
                  </a:moveTo>
                  <a:cubicBezTo>
                    <a:pt x="3495" y="0"/>
                    <a:pt x="0" y="3495"/>
                    <a:pt x="0" y="7806"/>
                  </a:cubicBezTo>
                  <a:cubicBezTo>
                    <a:pt x="0" y="12115"/>
                    <a:pt x="3495" y="15610"/>
                    <a:pt x="7804" y="15610"/>
                  </a:cubicBezTo>
                  <a:cubicBezTo>
                    <a:pt x="12115" y="15610"/>
                    <a:pt x="15610" y="12115"/>
                    <a:pt x="15610" y="7806"/>
                  </a:cubicBezTo>
                  <a:cubicBezTo>
                    <a:pt x="15610" y="3495"/>
                    <a:pt x="12115" y="0"/>
                    <a:pt x="7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8868850" y="1026625"/>
              <a:ext cx="253550" cy="253550"/>
            </a:xfrm>
            <a:custGeom>
              <a:avLst/>
              <a:gdLst/>
              <a:ahLst/>
              <a:cxnLst/>
              <a:rect l="l" t="t" r="r" b="b"/>
              <a:pathLst>
                <a:path w="10142" h="10142" extrusionOk="0">
                  <a:moveTo>
                    <a:pt x="5071" y="1"/>
                  </a:moveTo>
                  <a:cubicBezTo>
                    <a:pt x="2270" y="1"/>
                    <a:pt x="0" y="2272"/>
                    <a:pt x="0" y="5072"/>
                  </a:cubicBezTo>
                  <a:cubicBezTo>
                    <a:pt x="0" y="7872"/>
                    <a:pt x="2271" y="10142"/>
                    <a:pt x="5071" y="10142"/>
                  </a:cubicBezTo>
                  <a:cubicBezTo>
                    <a:pt x="7872" y="10142"/>
                    <a:pt x="10141" y="7872"/>
                    <a:pt x="10141" y="5072"/>
                  </a:cubicBezTo>
                  <a:cubicBezTo>
                    <a:pt x="10141" y="2271"/>
                    <a:pt x="7872" y="1"/>
                    <a:pt x="50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8955675" y="1116375"/>
              <a:ext cx="77000" cy="74075"/>
            </a:xfrm>
            <a:custGeom>
              <a:avLst/>
              <a:gdLst/>
              <a:ahLst/>
              <a:cxnLst/>
              <a:rect l="l" t="t" r="r" b="b"/>
              <a:pathLst>
                <a:path w="3080" h="2963" extrusionOk="0">
                  <a:moveTo>
                    <a:pt x="1598" y="0"/>
                  </a:moveTo>
                  <a:cubicBezTo>
                    <a:pt x="1000" y="0"/>
                    <a:pt x="459" y="361"/>
                    <a:pt x="230" y="914"/>
                  </a:cubicBezTo>
                  <a:cubicBezTo>
                    <a:pt x="1" y="1468"/>
                    <a:pt x="128" y="2104"/>
                    <a:pt x="551" y="2528"/>
                  </a:cubicBezTo>
                  <a:cubicBezTo>
                    <a:pt x="835" y="2811"/>
                    <a:pt x="1213" y="2962"/>
                    <a:pt x="1599" y="2962"/>
                  </a:cubicBezTo>
                  <a:cubicBezTo>
                    <a:pt x="1790" y="2962"/>
                    <a:pt x="1982" y="2925"/>
                    <a:pt x="2165" y="2850"/>
                  </a:cubicBezTo>
                  <a:cubicBezTo>
                    <a:pt x="2719" y="2620"/>
                    <a:pt x="3079" y="2081"/>
                    <a:pt x="3079" y="1482"/>
                  </a:cubicBezTo>
                  <a:cubicBezTo>
                    <a:pt x="3079" y="663"/>
                    <a:pt x="2417" y="0"/>
                    <a:pt x="1598" y="0"/>
                  </a:cubicBezTo>
                  <a:close/>
                </a:path>
              </a:pathLst>
            </a:custGeom>
            <a:solidFill>
              <a:schemeClr val="accent1"/>
            </a:solidFill>
            <a:ln w="7900" cap="flat" cmpd="sng">
              <a:solidFill>
                <a:schemeClr val="accent2"/>
              </a:solidFill>
              <a:prstDash val="solid"/>
              <a:miter lim="107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8964125" y="1048025"/>
              <a:ext cx="63325" cy="15850"/>
            </a:xfrm>
            <a:custGeom>
              <a:avLst/>
              <a:gdLst/>
              <a:ahLst/>
              <a:cxnLst/>
              <a:rect l="l" t="t" r="r" b="b"/>
              <a:pathLst>
                <a:path w="2533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533" y="634"/>
                  </a:lnTo>
                  <a:lnTo>
                    <a:pt x="2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8964125" y="1245850"/>
              <a:ext cx="63325" cy="15850"/>
            </a:xfrm>
            <a:custGeom>
              <a:avLst/>
              <a:gdLst/>
              <a:ahLst/>
              <a:cxnLst/>
              <a:rect l="l" t="t" r="r" b="b"/>
              <a:pathLst>
                <a:path w="2533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533" y="634"/>
                  </a:lnTo>
                  <a:lnTo>
                    <a:pt x="2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9074900" y="1127175"/>
              <a:ext cx="15850" cy="55400"/>
            </a:xfrm>
            <a:custGeom>
              <a:avLst/>
              <a:gdLst/>
              <a:ahLst/>
              <a:cxnLst/>
              <a:rect l="l" t="t" r="r" b="b"/>
              <a:pathLst>
                <a:path w="634" h="2216" extrusionOk="0">
                  <a:moveTo>
                    <a:pt x="0" y="0"/>
                  </a:moveTo>
                  <a:lnTo>
                    <a:pt x="0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8892900" y="1127175"/>
              <a:ext cx="15875" cy="55400"/>
            </a:xfrm>
            <a:custGeom>
              <a:avLst/>
              <a:gdLst/>
              <a:ahLst/>
              <a:cxnLst/>
              <a:rect l="l" t="t" r="r" b="b"/>
              <a:pathLst>
                <a:path w="635" h="2216" extrusionOk="0">
                  <a:moveTo>
                    <a:pt x="1" y="0"/>
                  </a:moveTo>
                  <a:lnTo>
                    <a:pt x="1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9478450" y="1055950"/>
              <a:ext cx="862500" cy="55400"/>
            </a:xfrm>
            <a:custGeom>
              <a:avLst/>
              <a:gdLst/>
              <a:ahLst/>
              <a:cxnLst/>
              <a:rect l="l" t="t" r="r" b="b"/>
              <a:pathLst>
                <a:path w="34500" h="2216" extrusionOk="0">
                  <a:moveTo>
                    <a:pt x="1" y="1"/>
                  </a:moveTo>
                  <a:lnTo>
                    <a:pt x="1" y="2216"/>
                  </a:lnTo>
                  <a:lnTo>
                    <a:pt x="34500" y="2216"/>
                  </a:lnTo>
                  <a:lnTo>
                    <a:pt x="345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0293150" y="958275"/>
              <a:ext cx="390250" cy="390275"/>
            </a:xfrm>
            <a:custGeom>
              <a:avLst/>
              <a:gdLst/>
              <a:ahLst/>
              <a:cxnLst/>
              <a:rect l="l" t="t" r="r" b="b"/>
              <a:pathLst>
                <a:path w="15610" h="15611" extrusionOk="0">
                  <a:moveTo>
                    <a:pt x="7805" y="0"/>
                  </a:moveTo>
                  <a:cubicBezTo>
                    <a:pt x="3495" y="0"/>
                    <a:pt x="0" y="3495"/>
                    <a:pt x="0" y="7806"/>
                  </a:cubicBezTo>
                  <a:cubicBezTo>
                    <a:pt x="0" y="12115"/>
                    <a:pt x="3495" y="15610"/>
                    <a:pt x="7805" y="15610"/>
                  </a:cubicBezTo>
                  <a:cubicBezTo>
                    <a:pt x="12115" y="15610"/>
                    <a:pt x="15610" y="12115"/>
                    <a:pt x="15610" y="7806"/>
                  </a:cubicBezTo>
                  <a:cubicBezTo>
                    <a:pt x="15610" y="3495"/>
                    <a:pt x="12115" y="0"/>
                    <a:pt x="7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10361525" y="1026625"/>
              <a:ext cx="253525" cy="253550"/>
            </a:xfrm>
            <a:custGeom>
              <a:avLst/>
              <a:gdLst/>
              <a:ahLst/>
              <a:cxnLst/>
              <a:rect l="l" t="t" r="r" b="b"/>
              <a:pathLst>
                <a:path w="10141" h="10142" extrusionOk="0">
                  <a:moveTo>
                    <a:pt x="5070" y="1"/>
                  </a:moveTo>
                  <a:cubicBezTo>
                    <a:pt x="2270" y="1"/>
                    <a:pt x="1" y="2272"/>
                    <a:pt x="1" y="5072"/>
                  </a:cubicBezTo>
                  <a:cubicBezTo>
                    <a:pt x="1" y="7872"/>
                    <a:pt x="2270" y="10142"/>
                    <a:pt x="5070" y="10142"/>
                  </a:cubicBezTo>
                  <a:cubicBezTo>
                    <a:pt x="7870" y="10142"/>
                    <a:pt x="10140" y="7872"/>
                    <a:pt x="10140" y="5072"/>
                  </a:cubicBezTo>
                  <a:cubicBezTo>
                    <a:pt x="10140" y="2271"/>
                    <a:pt x="7870" y="1"/>
                    <a:pt x="5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10448325" y="1116375"/>
              <a:ext cx="77000" cy="74075"/>
            </a:xfrm>
            <a:custGeom>
              <a:avLst/>
              <a:gdLst/>
              <a:ahLst/>
              <a:cxnLst/>
              <a:rect l="l" t="t" r="r" b="b"/>
              <a:pathLst>
                <a:path w="3080" h="2963" extrusionOk="0">
                  <a:moveTo>
                    <a:pt x="1598" y="0"/>
                  </a:moveTo>
                  <a:cubicBezTo>
                    <a:pt x="1000" y="0"/>
                    <a:pt x="459" y="360"/>
                    <a:pt x="230" y="914"/>
                  </a:cubicBezTo>
                  <a:cubicBezTo>
                    <a:pt x="1" y="1468"/>
                    <a:pt x="126" y="2104"/>
                    <a:pt x="550" y="2529"/>
                  </a:cubicBezTo>
                  <a:cubicBezTo>
                    <a:pt x="833" y="2812"/>
                    <a:pt x="1212" y="2963"/>
                    <a:pt x="1597" y="2963"/>
                  </a:cubicBezTo>
                  <a:cubicBezTo>
                    <a:pt x="1789" y="2963"/>
                    <a:pt x="1982" y="2926"/>
                    <a:pt x="2165" y="2850"/>
                  </a:cubicBezTo>
                  <a:cubicBezTo>
                    <a:pt x="2719" y="2620"/>
                    <a:pt x="3079" y="2081"/>
                    <a:pt x="3079" y="1482"/>
                  </a:cubicBezTo>
                  <a:cubicBezTo>
                    <a:pt x="3079" y="663"/>
                    <a:pt x="2417" y="0"/>
                    <a:pt x="1598" y="0"/>
                  </a:cubicBezTo>
                  <a:close/>
                </a:path>
              </a:pathLst>
            </a:custGeom>
            <a:solidFill>
              <a:schemeClr val="accent1"/>
            </a:solidFill>
            <a:ln w="7900" cap="flat" cmpd="sng">
              <a:solidFill>
                <a:schemeClr val="accent2"/>
              </a:solidFill>
              <a:prstDash val="solid"/>
              <a:miter lim="107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10459625" y="1048025"/>
              <a:ext cx="55425" cy="15850"/>
            </a:xfrm>
            <a:custGeom>
              <a:avLst/>
              <a:gdLst/>
              <a:ahLst/>
              <a:cxnLst/>
              <a:rect l="l" t="t" r="r" b="b"/>
              <a:pathLst>
                <a:path w="2217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216" y="634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10459625" y="1245850"/>
              <a:ext cx="55425" cy="15850"/>
            </a:xfrm>
            <a:custGeom>
              <a:avLst/>
              <a:gdLst/>
              <a:ahLst/>
              <a:cxnLst/>
              <a:rect l="l" t="t" r="r" b="b"/>
              <a:pathLst>
                <a:path w="2217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216" y="634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0570400" y="1127175"/>
              <a:ext cx="15850" cy="55400"/>
            </a:xfrm>
            <a:custGeom>
              <a:avLst/>
              <a:gdLst/>
              <a:ahLst/>
              <a:cxnLst/>
              <a:rect l="l" t="t" r="r" b="b"/>
              <a:pathLst>
                <a:path w="634" h="2216" extrusionOk="0">
                  <a:moveTo>
                    <a:pt x="0" y="0"/>
                  </a:moveTo>
                  <a:lnTo>
                    <a:pt x="0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10388400" y="1127175"/>
              <a:ext cx="15875" cy="55400"/>
            </a:xfrm>
            <a:custGeom>
              <a:avLst/>
              <a:gdLst/>
              <a:ahLst/>
              <a:cxnLst/>
              <a:rect l="l" t="t" r="r" b="b"/>
              <a:pathLst>
                <a:path w="635" h="2216" extrusionOk="0">
                  <a:moveTo>
                    <a:pt x="1" y="0"/>
                  </a:moveTo>
                  <a:lnTo>
                    <a:pt x="1" y="2215"/>
                  </a:lnTo>
                  <a:lnTo>
                    <a:pt x="634" y="221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8469600" y="270325"/>
              <a:ext cx="424850" cy="685125"/>
            </a:xfrm>
            <a:custGeom>
              <a:avLst/>
              <a:gdLst/>
              <a:ahLst/>
              <a:cxnLst/>
              <a:rect l="l" t="t" r="r" b="b"/>
              <a:pathLst>
                <a:path w="16994" h="27405" fill="none" extrusionOk="0">
                  <a:moveTo>
                    <a:pt x="5979" y="1"/>
                  </a:moveTo>
                  <a:cubicBezTo>
                    <a:pt x="5979" y="1"/>
                    <a:pt x="0" y="8794"/>
                    <a:pt x="317" y="17533"/>
                  </a:cubicBezTo>
                  <a:lnTo>
                    <a:pt x="317" y="27404"/>
                  </a:lnTo>
                  <a:lnTo>
                    <a:pt x="9778" y="27390"/>
                  </a:lnTo>
                  <a:cubicBezTo>
                    <a:pt x="9778" y="27390"/>
                    <a:pt x="11485" y="23834"/>
                    <a:pt x="16993" y="23834"/>
                  </a:cubicBezTo>
                </a:path>
              </a:pathLst>
            </a:custGeom>
            <a:noFill/>
            <a:ln w="79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8521025" y="715700"/>
              <a:ext cx="102900" cy="31675"/>
            </a:xfrm>
            <a:custGeom>
              <a:avLst/>
              <a:gdLst/>
              <a:ahLst/>
              <a:cxnLst/>
              <a:rect l="l" t="t" r="r" b="b"/>
              <a:pathLst>
                <a:path w="4116" h="1267" extrusionOk="0">
                  <a:moveTo>
                    <a:pt x="568" y="1"/>
                  </a:moveTo>
                  <a:cubicBezTo>
                    <a:pt x="254" y="1"/>
                    <a:pt x="0" y="257"/>
                    <a:pt x="0" y="571"/>
                  </a:cubicBezTo>
                  <a:lnTo>
                    <a:pt x="0" y="697"/>
                  </a:lnTo>
                  <a:cubicBezTo>
                    <a:pt x="0" y="1012"/>
                    <a:pt x="255" y="1267"/>
                    <a:pt x="570" y="1267"/>
                  </a:cubicBezTo>
                  <a:lnTo>
                    <a:pt x="3546" y="1267"/>
                  </a:lnTo>
                  <a:cubicBezTo>
                    <a:pt x="3860" y="1267"/>
                    <a:pt x="4116" y="1012"/>
                    <a:pt x="4116" y="697"/>
                  </a:cubicBezTo>
                  <a:lnTo>
                    <a:pt x="4114" y="571"/>
                  </a:lnTo>
                  <a:cubicBezTo>
                    <a:pt x="4114" y="256"/>
                    <a:pt x="3860" y="1"/>
                    <a:pt x="3545" y="1"/>
                  </a:cubicBezTo>
                  <a:lnTo>
                    <a:pt x="570" y="1"/>
                  </a:lnTo>
                  <a:cubicBezTo>
                    <a:pt x="570" y="1"/>
                    <a:pt x="569" y="1"/>
                    <a:pt x="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9288550" y="1032225"/>
              <a:ext cx="292775" cy="126600"/>
            </a:xfrm>
            <a:custGeom>
              <a:avLst/>
              <a:gdLst/>
              <a:ahLst/>
              <a:cxnLst/>
              <a:rect l="l" t="t" r="r" b="b"/>
              <a:pathLst>
                <a:path w="11711" h="5064" extrusionOk="0">
                  <a:moveTo>
                    <a:pt x="1" y="0"/>
                  </a:moveTo>
                  <a:lnTo>
                    <a:pt x="1" y="5064"/>
                  </a:lnTo>
                  <a:lnTo>
                    <a:pt x="11711" y="5064"/>
                  </a:lnTo>
                  <a:lnTo>
                    <a:pt x="117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10993900" y="897700"/>
              <a:ext cx="185800" cy="166175"/>
            </a:xfrm>
            <a:custGeom>
              <a:avLst/>
              <a:gdLst/>
              <a:ahLst/>
              <a:cxnLst/>
              <a:rect l="l" t="t" r="r" b="b"/>
              <a:pathLst>
                <a:path w="7432" h="6647" extrusionOk="0">
                  <a:moveTo>
                    <a:pt x="0" y="1"/>
                  </a:moveTo>
                  <a:lnTo>
                    <a:pt x="2279" y="6647"/>
                  </a:lnTo>
                  <a:lnTo>
                    <a:pt x="7432" y="6647"/>
                  </a:lnTo>
                  <a:lnTo>
                    <a:pt x="74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9304375" y="-225900"/>
              <a:ext cx="1875325" cy="1179000"/>
            </a:xfrm>
            <a:custGeom>
              <a:avLst/>
              <a:gdLst/>
              <a:ahLst/>
              <a:cxnLst/>
              <a:rect l="l" t="t" r="r" b="b"/>
              <a:pathLst>
                <a:path w="75013" h="47160" extrusionOk="0">
                  <a:moveTo>
                    <a:pt x="0" y="0"/>
                  </a:moveTo>
                  <a:lnTo>
                    <a:pt x="0" y="47160"/>
                  </a:lnTo>
                  <a:lnTo>
                    <a:pt x="75013" y="47160"/>
                  </a:lnTo>
                  <a:lnTo>
                    <a:pt x="75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9399350" y="-154700"/>
              <a:ext cx="482675" cy="1004950"/>
            </a:xfrm>
            <a:custGeom>
              <a:avLst/>
              <a:gdLst/>
              <a:ahLst/>
              <a:cxnLst/>
              <a:rect l="l" t="t" r="r" b="b"/>
              <a:pathLst>
                <a:path w="19307" h="40198" extrusionOk="0">
                  <a:moveTo>
                    <a:pt x="2279" y="0"/>
                  </a:moveTo>
                  <a:cubicBezTo>
                    <a:pt x="1019" y="0"/>
                    <a:pt x="0" y="1021"/>
                    <a:pt x="0" y="2279"/>
                  </a:cubicBezTo>
                  <a:lnTo>
                    <a:pt x="0" y="37919"/>
                  </a:lnTo>
                  <a:cubicBezTo>
                    <a:pt x="0" y="39177"/>
                    <a:pt x="1019" y="40198"/>
                    <a:pt x="2279" y="40198"/>
                  </a:cubicBezTo>
                  <a:lnTo>
                    <a:pt x="17027" y="40198"/>
                  </a:lnTo>
                  <a:cubicBezTo>
                    <a:pt x="18286" y="40198"/>
                    <a:pt x="19307" y="39177"/>
                    <a:pt x="19307" y="37919"/>
                  </a:cubicBezTo>
                  <a:lnTo>
                    <a:pt x="19307" y="2279"/>
                  </a:lnTo>
                  <a:cubicBezTo>
                    <a:pt x="19307" y="1021"/>
                    <a:pt x="18286" y="0"/>
                    <a:pt x="17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9976950" y="-154700"/>
              <a:ext cx="482700" cy="1004950"/>
            </a:xfrm>
            <a:custGeom>
              <a:avLst/>
              <a:gdLst/>
              <a:ahLst/>
              <a:cxnLst/>
              <a:rect l="l" t="t" r="r" b="b"/>
              <a:pathLst>
                <a:path w="19308" h="40198" extrusionOk="0">
                  <a:moveTo>
                    <a:pt x="2280" y="0"/>
                  </a:moveTo>
                  <a:cubicBezTo>
                    <a:pt x="1021" y="0"/>
                    <a:pt x="1" y="1021"/>
                    <a:pt x="1" y="2279"/>
                  </a:cubicBezTo>
                  <a:lnTo>
                    <a:pt x="1" y="37919"/>
                  </a:lnTo>
                  <a:cubicBezTo>
                    <a:pt x="1" y="39177"/>
                    <a:pt x="1021" y="40198"/>
                    <a:pt x="2280" y="40198"/>
                  </a:cubicBezTo>
                  <a:lnTo>
                    <a:pt x="17029" y="40198"/>
                  </a:lnTo>
                  <a:cubicBezTo>
                    <a:pt x="18287" y="40198"/>
                    <a:pt x="19307" y="39177"/>
                    <a:pt x="19307" y="37919"/>
                  </a:cubicBezTo>
                  <a:lnTo>
                    <a:pt x="19307" y="2279"/>
                  </a:lnTo>
                  <a:cubicBezTo>
                    <a:pt x="19307" y="1021"/>
                    <a:pt x="18287" y="0"/>
                    <a:pt x="17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0570400" y="-154700"/>
              <a:ext cx="482725" cy="1004950"/>
            </a:xfrm>
            <a:custGeom>
              <a:avLst/>
              <a:gdLst/>
              <a:ahLst/>
              <a:cxnLst/>
              <a:rect l="l" t="t" r="r" b="b"/>
              <a:pathLst>
                <a:path w="19309" h="40198" extrusionOk="0">
                  <a:moveTo>
                    <a:pt x="2279" y="0"/>
                  </a:moveTo>
                  <a:cubicBezTo>
                    <a:pt x="1021" y="0"/>
                    <a:pt x="0" y="1021"/>
                    <a:pt x="0" y="2279"/>
                  </a:cubicBezTo>
                  <a:lnTo>
                    <a:pt x="0" y="37919"/>
                  </a:lnTo>
                  <a:cubicBezTo>
                    <a:pt x="0" y="39177"/>
                    <a:pt x="1021" y="40198"/>
                    <a:pt x="2279" y="40198"/>
                  </a:cubicBezTo>
                  <a:lnTo>
                    <a:pt x="17029" y="40198"/>
                  </a:lnTo>
                  <a:cubicBezTo>
                    <a:pt x="18288" y="40198"/>
                    <a:pt x="19308" y="39177"/>
                    <a:pt x="19308" y="37919"/>
                  </a:cubicBezTo>
                  <a:lnTo>
                    <a:pt x="19308" y="2279"/>
                  </a:lnTo>
                  <a:cubicBezTo>
                    <a:pt x="19308" y="1021"/>
                    <a:pt x="18288" y="0"/>
                    <a:pt x="17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9367675" y="881875"/>
              <a:ext cx="1717075" cy="39600"/>
            </a:xfrm>
            <a:custGeom>
              <a:avLst/>
              <a:gdLst/>
              <a:ahLst/>
              <a:cxnLst/>
              <a:rect l="l" t="t" r="r" b="b"/>
              <a:pathLst>
                <a:path w="68683" h="1584" extrusionOk="0">
                  <a:moveTo>
                    <a:pt x="0" y="0"/>
                  </a:moveTo>
                  <a:lnTo>
                    <a:pt x="0" y="1583"/>
                  </a:lnTo>
                  <a:lnTo>
                    <a:pt x="68683" y="1583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9328125" y="-202175"/>
              <a:ext cx="79150" cy="31700"/>
            </a:xfrm>
            <a:custGeom>
              <a:avLst/>
              <a:gdLst/>
              <a:ahLst/>
              <a:cxnLst/>
              <a:rect l="l" t="t" r="r" b="b"/>
              <a:pathLst>
                <a:path w="3166" h="1268" extrusionOk="0">
                  <a:moveTo>
                    <a:pt x="608" y="0"/>
                  </a:moveTo>
                  <a:cubicBezTo>
                    <a:pt x="273" y="0"/>
                    <a:pt x="1" y="273"/>
                    <a:pt x="1" y="608"/>
                  </a:cubicBezTo>
                  <a:lnTo>
                    <a:pt x="1" y="659"/>
                  </a:lnTo>
                  <a:cubicBezTo>
                    <a:pt x="1" y="995"/>
                    <a:pt x="273" y="1267"/>
                    <a:pt x="608" y="1267"/>
                  </a:cubicBezTo>
                  <a:lnTo>
                    <a:pt x="2558" y="1267"/>
                  </a:lnTo>
                  <a:cubicBezTo>
                    <a:pt x="2893" y="1267"/>
                    <a:pt x="3165" y="995"/>
                    <a:pt x="3165" y="659"/>
                  </a:cubicBezTo>
                  <a:lnTo>
                    <a:pt x="3165" y="608"/>
                  </a:lnTo>
                  <a:cubicBezTo>
                    <a:pt x="3165" y="273"/>
                    <a:pt x="2893" y="0"/>
                    <a:pt x="2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11068900" y="-202175"/>
              <a:ext cx="79175" cy="31675"/>
            </a:xfrm>
            <a:custGeom>
              <a:avLst/>
              <a:gdLst/>
              <a:ahLst/>
              <a:cxnLst/>
              <a:rect l="l" t="t" r="r" b="b"/>
              <a:pathLst>
                <a:path w="3167" h="1267" extrusionOk="0">
                  <a:moveTo>
                    <a:pt x="608" y="0"/>
                  </a:moveTo>
                  <a:cubicBezTo>
                    <a:pt x="271" y="0"/>
                    <a:pt x="0" y="271"/>
                    <a:pt x="0" y="608"/>
                  </a:cubicBezTo>
                  <a:lnTo>
                    <a:pt x="0" y="659"/>
                  </a:lnTo>
                  <a:cubicBezTo>
                    <a:pt x="0" y="995"/>
                    <a:pt x="271" y="1266"/>
                    <a:pt x="608" y="1266"/>
                  </a:cubicBezTo>
                  <a:lnTo>
                    <a:pt x="2558" y="1266"/>
                  </a:lnTo>
                  <a:cubicBezTo>
                    <a:pt x="2895" y="1266"/>
                    <a:pt x="3166" y="995"/>
                    <a:pt x="3166" y="659"/>
                  </a:cubicBezTo>
                  <a:lnTo>
                    <a:pt x="3166" y="608"/>
                  </a:lnTo>
                  <a:cubicBezTo>
                    <a:pt x="3166" y="271"/>
                    <a:pt x="2895" y="0"/>
                    <a:pt x="2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9882000" y="1016400"/>
              <a:ext cx="237400" cy="71225"/>
            </a:xfrm>
            <a:custGeom>
              <a:avLst/>
              <a:gdLst/>
              <a:ahLst/>
              <a:cxnLst/>
              <a:rect l="l" t="t" r="r" b="b"/>
              <a:pathLst>
                <a:path w="9496" h="2849" extrusionOk="0">
                  <a:moveTo>
                    <a:pt x="1" y="0"/>
                  </a:moveTo>
                  <a:lnTo>
                    <a:pt x="1" y="2848"/>
                  </a:lnTo>
                  <a:lnTo>
                    <a:pt x="9495" y="2848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9882000" y="1087600"/>
              <a:ext cx="237400" cy="71225"/>
            </a:xfrm>
            <a:custGeom>
              <a:avLst/>
              <a:gdLst/>
              <a:ahLst/>
              <a:cxnLst/>
              <a:rect l="l" t="t" r="r" b="b"/>
              <a:pathLst>
                <a:path w="9496" h="2849" extrusionOk="0">
                  <a:moveTo>
                    <a:pt x="1" y="0"/>
                  </a:moveTo>
                  <a:lnTo>
                    <a:pt x="1" y="2849"/>
                  </a:lnTo>
                  <a:lnTo>
                    <a:pt x="9495" y="2849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11061000" y="992650"/>
              <a:ext cx="102875" cy="31675"/>
            </a:xfrm>
            <a:custGeom>
              <a:avLst/>
              <a:gdLst/>
              <a:ahLst/>
              <a:cxnLst/>
              <a:rect l="l" t="t" r="r" b="b"/>
              <a:pathLst>
                <a:path w="4115" h="1267" extrusionOk="0">
                  <a:moveTo>
                    <a:pt x="609" y="1"/>
                  </a:moveTo>
                  <a:cubicBezTo>
                    <a:pt x="272" y="1"/>
                    <a:pt x="0" y="273"/>
                    <a:pt x="0" y="609"/>
                  </a:cubicBezTo>
                  <a:lnTo>
                    <a:pt x="0" y="658"/>
                  </a:lnTo>
                  <a:cubicBezTo>
                    <a:pt x="0" y="994"/>
                    <a:pt x="272" y="1266"/>
                    <a:pt x="609" y="1266"/>
                  </a:cubicBezTo>
                  <a:lnTo>
                    <a:pt x="3506" y="1266"/>
                  </a:lnTo>
                  <a:cubicBezTo>
                    <a:pt x="3842" y="1266"/>
                    <a:pt x="4114" y="994"/>
                    <a:pt x="4114" y="658"/>
                  </a:cubicBezTo>
                  <a:lnTo>
                    <a:pt x="4114" y="609"/>
                  </a:lnTo>
                  <a:cubicBezTo>
                    <a:pt x="4114" y="273"/>
                    <a:pt x="3842" y="1"/>
                    <a:pt x="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11045150" y="1048025"/>
              <a:ext cx="142450" cy="102900"/>
            </a:xfrm>
            <a:custGeom>
              <a:avLst/>
              <a:gdLst/>
              <a:ahLst/>
              <a:cxnLst/>
              <a:rect l="l" t="t" r="r" b="b"/>
              <a:pathLst>
                <a:path w="5698" h="4116" extrusionOk="0">
                  <a:moveTo>
                    <a:pt x="457" y="1"/>
                  </a:moveTo>
                  <a:cubicBezTo>
                    <a:pt x="205" y="1"/>
                    <a:pt x="1" y="205"/>
                    <a:pt x="1" y="457"/>
                  </a:cubicBezTo>
                  <a:lnTo>
                    <a:pt x="1" y="3660"/>
                  </a:lnTo>
                  <a:cubicBezTo>
                    <a:pt x="1" y="3911"/>
                    <a:pt x="205" y="4116"/>
                    <a:pt x="457" y="4116"/>
                  </a:cubicBezTo>
                  <a:lnTo>
                    <a:pt x="5242" y="4116"/>
                  </a:lnTo>
                  <a:cubicBezTo>
                    <a:pt x="5495" y="4116"/>
                    <a:pt x="5698" y="3911"/>
                    <a:pt x="5698" y="3660"/>
                  </a:cubicBezTo>
                  <a:lnTo>
                    <a:pt x="5698" y="457"/>
                  </a:lnTo>
                  <a:cubicBezTo>
                    <a:pt x="5698" y="205"/>
                    <a:pt x="5495" y="1"/>
                    <a:pt x="5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869" name="Google Shape;869;p36"/>
          <p:cNvSpPr txBox="1">
            <a:spLocks noGrp="1"/>
          </p:cNvSpPr>
          <p:nvPr>
            <p:ph type="title"/>
          </p:nvPr>
        </p:nvSpPr>
        <p:spPr>
          <a:xfrm>
            <a:off x="6621760" y="3005524"/>
            <a:ext cx="5355576" cy="148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1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47"/>
          <p:cNvSpPr txBox="1">
            <a:spLocks noGrp="1"/>
          </p:cNvSpPr>
          <p:nvPr>
            <p:ph type="title" idx="2"/>
          </p:nvPr>
        </p:nvSpPr>
        <p:spPr>
          <a:xfrm>
            <a:off x="1264067" y="1488435"/>
            <a:ext cx="3078638" cy="59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 b="1" dirty="0"/>
              <a:t>Data Source</a:t>
            </a:r>
          </a:p>
        </p:txBody>
      </p:sp>
      <p:sp>
        <p:nvSpPr>
          <p:cNvPr id="1389" name="Google Shape;1389;p47"/>
          <p:cNvSpPr txBox="1">
            <a:spLocks noGrp="1"/>
          </p:cNvSpPr>
          <p:nvPr>
            <p:ph type="subTitle" idx="1"/>
          </p:nvPr>
        </p:nvSpPr>
        <p:spPr>
          <a:xfrm>
            <a:off x="1264067" y="1997846"/>
            <a:ext cx="3078638" cy="96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2000" dirty="0">
                <a:latin typeface="Viga"/>
              </a:rPr>
              <a:t>City of Boston's Open Data Portal.</a:t>
            </a:r>
            <a:endParaRPr lang="en-US" sz="2000" dirty="0">
              <a:latin typeface="Viga"/>
            </a:endParaRPr>
          </a:p>
          <a:p>
            <a:pPr marL="0" indent="0"/>
            <a:endParaRPr sz="2000" dirty="0">
              <a:latin typeface="Viga"/>
            </a:endParaRPr>
          </a:p>
        </p:txBody>
      </p:sp>
      <p:sp>
        <p:nvSpPr>
          <p:cNvPr id="1390" name="Google Shape;1390;p47"/>
          <p:cNvSpPr txBox="1">
            <a:spLocks noGrp="1"/>
          </p:cNvSpPr>
          <p:nvPr>
            <p:ph type="title" idx="3"/>
          </p:nvPr>
        </p:nvSpPr>
        <p:spPr>
          <a:xfrm>
            <a:off x="4590000" y="1477549"/>
            <a:ext cx="3078638" cy="59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 b="1" dirty="0"/>
              <a:t>Dataset</a:t>
            </a:r>
          </a:p>
        </p:txBody>
      </p:sp>
      <p:sp>
        <p:nvSpPr>
          <p:cNvPr id="1391" name="Google Shape;1391;p47"/>
          <p:cNvSpPr txBox="1">
            <a:spLocks noGrp="1"/>
          </p:cNvSpPr>
          <p:nvPr>
            <p:ph type="subTitle" idx="4"/>
          </p:nvPr>
        </p:nvSpPr>
        <p:spPr>
          <a:xfrm>
            <a:off x="4590000" y="1943416"/>
            <a:ext cx="3078638" cy="96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2000" dirty="0">
                <a:latin typeface="Viga"/>
              </a:rPr>
              <a:t>Provides information on permits issued for moving trucks in Boston.</a:t>
            </a:r>
            <a:endParaRPr lang="en-US" sz="2000" dirty="0">
              <a:latin typeface="Viga"/>
            </a:endParaRPr>
          </a:p>
          <a:p>
            <a:pPr marL="0" indent="0"/>
            <a:endParaRPr sz="2000" dirty="0">
              <a:latin typeface="Viga"/>
            </a:endParaRPr>
          </a:p>
        </p:txBody>
      </p:sp>
      <p:sp>
        <p:nvSpPr>
          <p:cNvPr id="1394" name="Google Shape;1394;p47"/>
          <p:cNvSpPr txBox="1">
            <a:spLocks noGrp="1"/>
          </p:cNvSpPr>
          <p:nvPr>
            <p:ph type="title" idx="7"/>
          </p:nvPr>
        </p:nvSpPr>
        <p:spPr>
          <a:xfrm>
            <a:off x="7915933" y="1496415"/>
            <a:ext cx="3078638" cy="59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 b="1" dirty="0"/>
              <a:t>Data</a:t>
            </a:r>
            <a:r>
              <a:rPr lang="en" sz="2000" dirty="0"/>
              <a:t> </a:t>
            </a:r>
            <a:r>
              <a:rPr lang="en" sz="2800" b="1" dirty="0"/>
              <a:t>Point</a:t>
            </a:r>
          </a:p>
        </p:txBody>
      </p:sp>
      <p:sp>
        <p:nvSpPr>
          <p:cNvPr id="1395" name="Google Shape;1395;p47"/>
          <p:cNvSpPr txBox="1">
            <a:spLocks noGrp="1"/>
          </p:cNvSpPr>
          <p:nvPr>
            <p:ph type="subTitle" idx="8"/>
          </p:nvPr>
        </p:nvSpPr>
        <p:spPr>
          <a:xfrm>
            <a:off x="7848698" y="1962282"/>
            <a:ext cx="3078638" cy="96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2000" dirty="0">
                <a:latin typeface="Viga"/>
              </a:rPr>
              <a:t>Furnishes data on the permit's date, time, location, and duration.</a:t>
            </a:r>
            <a:endParaRPr lang="en-US" sz="2000" dirty="0">
              <a:latin typeface="Viga"/>
            </a:endParaRPr>
          </a:p>
          <a:p>
            <a:pPr marL="0" indent="0"/>
            <a:endParaRPr sz="2000" dirty="0">
              <a:latin typeface="Viga"/>
            </a:endParaRPr>
          </a:p>
        </p:txBody>
      </p:sp>
      <p:sp>
        <p:nvSpPr>
          <p:cNvPr id="1396" name="Google Shape;1396;p47"/>
          <p:cNvSpPr txBox="1">
            <a:spLocks noGrp="1"/>
          </p:cNvSpPr>
          <p:nvPr>
            <p:ph type="title" idx="9"/>
          </p:nvPr>
        </p:nvSpPr>
        <p:spPr>
          <a:xfrm>
            <a:off x="1776861" y="3525148"/>
            <a:ext cx="3078638" cy="59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 b="1" dirty="0"/>
              <a:t>Utility</a:t>
            </a:r>
          </a:p>
        </p:txBody>
      </p:sp>
      <p:sp>
        <p:nvSpPr>
          <p:cNvPr id="1397" name="Google Shape;1397;p47"/>
          <p:cNvSpPr txBox="1">
            <a:spLocks noGrp="1"/>
          </p:cNvSpPr>
          <p:nvPr>
            <p:ph type="subTitle" idx="13"/>
          </p:nvPr>
        </p:nvSpPr>
        <p:spPr>
          <a:xfrm>
            <a:off x="1611086" y="4115933"/>
            <a:ext cx="4042446" cy="96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2000" dirty="0">
                <a:latin typeface="Viga"/>
              </a:rPr>
              <a:t>Valuable resource for city planners, transportation authorities, and researchers </a:t>
            </a:r>
            <a:endParaRPr lang="en-US" sz="2000" dirty="0">
              <a:latin typeface="Viga"/>
            </a:endParaRPr>
          </a:p>
          <a:p>
            <a:pPr marL="0" indent="0"/>
            <a:endParaRPr sz="2000" dirty="0">
              <a:latin typeface="Viga"/>
            </a:endParaRPr>
          </a:p>
        </p:txBody>
      </p:sp>
      <p:sp>
        <p:nvSpPr>
          <p:cNvPr id="1398" name="Google Shape;1398;p47"/>
          <p:cNvSpPr txBox="1">
            <a:spLocks noGrp="1"/>
          </p:cNvSpPr>
          <p:nvPr>
            <p:ph type="title" idx="14"/>
          </p:nvPr>
        </p:nvSpPr>
        <p:spPr>
          <a:xfrm>
            <a:off x="7084186" y="3506667"/>
            <a:ext cx="3078638" cy="59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 b="1" dirty="0"/>
              <a:t>Purpose</a:t>
            </a:r>
          </a:p>
        </p:txBody>
      </p:sp>
      <p:sp>
        <p:nvSpPr>
          <p:cNvPr id="1399" name="Google Shape;1399;p47"/>
          <p:cNvSpPr txBox="1">
            <a:spLocks noGrp="1"/>
          </p:cNvSpPr>
          <p:nvPr>
            <p:ph type="subTitle" idx="15"/>
          </p:nvPr>
        </p:nvSpPr>
        <p:spPr>
          <a:xfrm>
            <a:off x="5578580" y="4115933"/>
            <a:ext cx="6254191" cy="85883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000" dirty="0">
                <a:latin typeface="Viga"/>
              </a:rPr>
              <a:t>Recognize recurrent behaviors and tendencies in the transportation of commodities and amenities, and devise approaches to enhance the transportation framework and alleviate traffic.</a:t>
            </a:r>
          </a:p>
        </p:txBody>
      </p:sp>
    </p:spTree>
    <p:extLst>
      <p:ext uri="{BB962C8B-B14F-4D97-AF65-F5344CB8AC3E}">
        <p14:creationId xmlns:p14="http://schemas.microsoft.com/office/powerpoint/2010/main" val="2727122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8"/>
          <p:cNvSpPr/>
          <p:nvPr/>
        </p:nvSpPr>
        <p:spPr>
          <a:xfrm>
            <a:off x="6838033" y="1655033"/>
            <a:ext cx="4066000" cy="406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887" name="Google Shape;887;p38"/>
          <p:cNvSpPr/>
          <p:nvPr/>
        </p:nvSpPr>
        <p:spPr>
          <a:xfrm>
            <a:off x="1287967" y="1655033"/>
            <a:ext cx="4066000" cy="406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888" name="Google Shape;888;p38"/>
          <p:cNvSpPr txBox="1">
            <a:spLocks noGrp="1"/>
          </p:cNvSpPr>
          <p:nvPr>
            <p:ph type="title"/>
          </p:nvPr>
        </p:nvSpPr>
        <p:spPr>
          <a:xfrm>
            <a:off x="1580768" y="2852467"/>
            <a:ext cx="3480400" cy="59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THANK</a:t>
            </a:r>
          </a:p>
        </p:txBody>
      </p:sp>
      <p:sp>
        <p:nvSpPr>
          <p:cNvPr id="889" name="Google Shape;889;p38"/>
          <p:cNvSpPr txBox="1">
            <a:spLocks noGrp="1"/>
          </p:cNvSpPr>
          <p:nvPr>
            <p:ph type="subTitle" idx="1"/>
          </p:nvPr>
        </p:nvSpPr>
        <p:spPr>
          <a:xfrm>
            <a:off x="1580767" y="3521533"/>
            <a:ext cx="3480400" cy="124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2800" dirty="0">
                <a:solidFill>
                  <a:schemeClr val="accent4"/>
                </a:solidFill>
                <a:latin typeface="Viga"/>
                <a:sym typeface="Viga"/>
              </a:rPr>
              <a:t>YOU</a:t>
            </a:r>
          </a:p>
        </p:txBody>
      </p:sp>
      <p:sp>
        <p:nvSpPr>
          <p:cNvPr id="890" name="Google Shape;890;p38"/>
          <p:cNvSpPr txBox="1">
            <a:spLocks noGrp="1"/>
          </p:cNvSpPr>
          <p:nvPr>
            <p:ph type="title" idx="2"/>
          </p:nvPr>
        </p:nvSpPr>
        <p:spPr>
          <a:xfrm>
            <a:off x="7130832" y="2852467"/>
            <a:ext cx="3480400" cy="59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ANY</a:t>
            </a:r>
          </a:p>
        </p:txBody>
      </p:sp>
      <p:sp>
        <p:nvSpPr>
          <p:cNvPr id="891" name="Google Shape;891;p38"/>
          <p:cNvSpPr txBox="1">
            <a:spLocks noGrp="1"/>
          </p:cNvSpPr>
          <p:nvPr>
            <p:ph type="subTitle" idx="3"/>
          </p:nvPr>
        </p:nvSpPr>
        <p:spPr>
          <a:xfrm>
            <a:off x="7130833" y="3521533"/>
            <a:ext cx="3480400" cy="124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2800" dirty="0">
                <a:solidFill>
                  <a:schemeClr val="accent3"/>
                </a:solidFill>
                <a:latin typeface="Viga"/>
                <a:sym typeface="Viga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310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1"/>
          <p:cNvSpPr txBox="1">
            <a:spLocks noGrp="1"/>
          </p:cNvSpPr>
          <p:nvPr>
            <p:ph type="title" idx="2"/>
          </p:nvPr>
        </p:nvSpPr>
        <p:spPr>
          <a:xfrm>
            <a:off x="1208497" y="1356667"/>
            <a:ext cx="4638400" cy="177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grpSp>
        <p:nvGrpSpPr>
          <p:cNvPr id="1151" name="Google Shape;1151;p41"/>
          <p:cNvGrpSpPr/>
          <p:nvPr/>
        </p:nvGrpSpPr>
        <p:grpSpPr>
          <a:xfrm>
            <a:off x="6002616" y="1964330"/>
            <a:ext cx="4638629" cy="2929343"/>
            <a:chOff x="-6315775" y="-2908025"/>
            <a:chExt cx="3946650" cy="2492350"/>
          </a:xfrm>
        </p:grpSpPr>
        <p:sp>
          <p:nvSpPr>
            <p:cNvPr id="1152" name="Google Shape;1152;p41"/>
            <p:cNvSpPr/>
            <p:nvPr/>
          </p:nvSpPr>
          <p:spPr>
            <a:xfrm>
              <a:off x="-3604900" y="-1294200"/>
              <a:ext cx="788800" cy="131150"/>
            </a:xfrm>
            <a:custGeom>
              <a:avLst/>
              <a:gdLst/>
              <a:ahLst/>
              <a:cxnLst/>
              <a:rect l="l" t="t" r="r" b="b"/>
              <a:pathLst>
                <a:path w="31552" h="5246" extrusionOk="0">
                  <a:moveTo>
                    <a:pt x="3940" y="0"/>
                  </a:moveTo>
                  <a:cubicBezTo>
                    <a:pt x="1764" y="0"/>
                    <a:pt x="0" y="1764"/>
                    <a:pt x="0" y="3940"/>
                  </a:cubicBezTo>
                  <a:lnTo>
                    <a:pt x="0" y="5246"/>
                  </a:lnTo>
                  <a:lnTo>
                    <a:pt x="31552" y="5246"/>
                  </a:lnTo>
                  <a:lnTo>
                    <a:pt x="31552" y="3940"/>
                  </a:lnTo>
                  <a:cubicBezTo>
                    <a:pt x="31552" y="1764"/>
                    <a:pt x="2978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-3400800" y="-1356775"/>
              <a:ext cx="380600" cy="62600"/>
            </a:xfrm>
            <a:custGeom>
              <a:avLst/>
              <a:gdLst/>
              <a:ahLst/>
              <a:cxnLst/>
              <a:rect l="l" t="t" r="r" b="b"/>
              <a:pathLst>
                <a:path w="15224" h="2504" extrusionOk="0">
                  <a:moveTo>
                    <a:pt x="0" y="1"/>
                  </a:moveTo>
                  <a:lnTo>
                    <a:pt x="0" y="2503"/>
                  </a:lnTo>
                  <a:lnTo>
                    <a:pt x="15224" y="2503"/>
                  </a:lnTo>
                  <a:lnTo>
                    <a:pt x="1522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-3517550" y="-1416225"/>
              <a:ext cx="614100" cy="59475"/>
            </a:xfrm>
            <a:custGeom>
              <a:avLst/>
              <a:gdLst/>
              <a:ahLst/>
              <a:cxnLst/>
              <a:rect l="l" t="t" r="r" b="b"/>
              <a:pathLst>
                <a:path w="24564" h="2379" extrusionOk="0">
                  <a:moveTo>
                    <a:pt x="0" y="0"/>
                  </a:moveTo>
                  <a:lnTo>
                    <a:pt x="0" y="2379"/>
                  </a:lnTo>
                  <a:lnTo>
                    <a:pt x="24563" y="2379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-5419650" y="-1172175"/>
              <a:ext cx="3032075" cy="401657"/>
            </a:xfrm>
            <a:custGeom>
              <a:avLst/>
              <a:gdLst/>
              <a:ahLst/>
              <a:cxnLst/>
              <a:rect l="l" t="t" r="r" b="b"/>
              <a:pathLst>
                <a:path w="121283" h="15702" extrusionOk="0">
                  <a:moveTo>
                    <a:pt x="1" y="1"/>
                  </a:moveTo>
                  <a:lnTo>
                    <a:pt x="1" y="15701"/>
                  </a:lnTo>
                  <a:lnTo>
                    <a:pt x="112963" y="15701"/>
                  </a:lnTo>
                  <a:cubicBezTo>
                    <a:pt x="115169" y="15701"/>
                    <a:pt x="117286" y="14824"/>
                    <a:pt x="118846" y="13264"/>
                  </a:cubicBezTo>
                  <a:cubicBezTo>
                    <a:pt x="120406" y="11704"/>
                    <a:pt x="121282" y="9588"/>
                    <a:pt x="121282" y="7381"/>
                  </a:cubicBezTo>
                  <a:lnTo>
                    <a:pt x="121282" y="2749"/>
                  </a:lnTo>
                  <a:cubicBezTo>
                    <a:pt x="121282" y="1231"/>
                    <a:pt x="120052" y="1"/>
                    <a:pt x="118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-5086600" y="-844325"/>
              <a:ext cx="984050" cy="106200"/>
            </a:xfrm>
            <a:custGeom>
              <a:avLst/>
              <a:gdLst/>
              <a:ahLst/>
              <a:cxnLst/>
              <a:rect l="l" t="t" r="r" b="b"/>
              <a:pathLst>
                <a:path w="39362" h="4248" extrusionOk="0">
                  <a:moveTo>
                    <a:pt x="1" y="1"/>
                  </a:moveTo>
                  <a:lnTo>
                    <a:pt x="1" y="4248"/>
                  </a:lnTo>
                  <a:lnTo>
                    <a:pt x="39362" y="4248"/>
                  </a:lnTo>
                  <a:lnTo>
                    <a:pt x="39362" y="1"/>
                  </a:lnTo>
                  <a:close/>
                </a:path>
              </a:pathLst>
            </a:custGeom>
            <a:solidFill>
              <a:srgbClr val="3B46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-3353200" y="-844325"/>
              <a:ext cx="984075" cy="106200"/>
            </a:xfrm>
            <a:custGeom>
              <a:avLst/>
              <a:gdLst/>
              <a:ahLst/>
              <a:cxnLst/>
              <a:rect l="l" t="t" r="r" b="b"/>
              <a:pathLst>
                <a:path w="39363" h="4248" extrusionOk="0">
                  <a:moveTo>
                    <a:pt x="1761" y="1"/>
                  </a:moveTo>
                  <a:cubicBezTo>
                    <a:pt x="786" y="1"/>
                    <a:pt x="0" y="786"/>
                    <a:pt x="0" y="1761"/>
                  </a:cubicBezTo>
                  <a:lnTo>
                    <a:pt x="0" y="2488"/>
                  </a:lnTo>
                  <a:cubicBezTo>
                    <a:pt x="0" y="3463"/>
                    <a:pt x="786" y="4248"/>
                    <a:pt x="1761" y="4248"/>
                  </a:cubicBezTo>
                  <a:lnTo>
                    <a:pt x="37603" y="4248"/>
                  </a:lnTo>
                  <a:cubicBezTo>
                    <a:pt x="38578" y="4248"/>
                    <a:pt x="39362" y="3463"/>
                    <a:pt x="39362" y="2488"/>
                  </a:cubicBezTo>
                  <a:lnTo>
                    <a:pt x="39362" y="1761"/>
                  </a:lnTo>
                  <a:cubicBezTo>
                    <a:pt x="39362" y="786"/>
                    <a:pt x="38578" y="1"/>
                    <a:pt x="37603" y="1"/>
                  </a:cubicBezTo>
                  <a:close/>
                </a:path>
              </a:pathLst>
            </a:custGeom>
            <a:solidFill>
              <a:srgbClr val="3B46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-4516150" y="-1062500"/>
              <a:ext cx="333100" cy="191400"/>
            </a:xfrm>
            <a:custGeom>
              <a:avLst/>
              <a:gdLst/>
              <a:ahLst/>
              <a:cxnLst/>
              <a:rect l="l" t="t" r="r" b="b"/>
              <a:pathLst>
                <a:path w="13324" h="7656" extrusionOk="0">
                  <a:moveTo>
                    <a:pt x="11339" y="682"/>
                  </a:moveTo>
                  <a:cubicBezTo>
                    <a:pt x="12057" y="682"/>
                    <a:pt x="12641" y="1265"/>
                    <a:pt x="12642" y="1984"/>
                  </a:cubicBezTo>
                  <a:lnTo>
                    <a:pt x="12642" y="5671"/>
                  </a:lnTo>
                  <a:cubicBezTo>
                    <a:pt x="12641" y="6390"/>
                    <a:pt x="12057" y="6973"/>
                    <a:pt x="11339" y="6974"/>
                  </a:cubicBezTo>
                  <a:lnTo>
                    <a:pt x="1985" y="6974"/>
                  </a:lnTo>
                  <a:cubicBezTo>
                    <a:pt x="1266" y="6973"/>
                    <a:pt x="683" y="6390"/>
                    <a:pt x="683" y="5671"/>
                  </a:cubicBezTo>
                  <a:lnTo>
                    <a:pt x="683" y="1984"/>
                  </a:lnTo>
                  <a:cubicBezTo>
                    <a:pt x="683" y="1265"/>
                    <a:pt x="1266" y="682"/>
                    <a:pt x="1985" y="682"/>
                  </a:cubicBezTo>
                  <a:close/>
                  <a:moveTo>
                    <a:pt x="1985" y="0"/>
                  </a:moveTo>
                  <a:cubicBezTo>
                    <a:pt x="891" y="0"/>
                    <a:pt x="1" y="890"/>
                    <a:pt x="1" y="1985"/>
                  </a:cubicBezTo>
                  <a:lnTo>
                    <a:pt x="1" y="5672"/>
                  </a:lnTo>
                  <a:cubicBezTo>
                    <a:pt x="1" y="6766"/>
                    <a:pt x="891" y="7656"/>
                    <a:pt x="1985" y="7656"/>
                  </a:cubicBezTo>
                  <a:lnTo>
                    <a:pt x="11339" y="7656"/>
                  </a:lnTo>
                  <a:cubicBezTo>
                    <a:pt x="12433" y="7656"/>
                    <a:pt x="13324" y="6766"/>
                    <a:pt x="13324" y="5672"/>
                  </a:cubicBezTo>
                  <a:lnTo>
                    <a:pt x="13324" y="1985"/>
                  </a:lnTo>
                  <a:cubicBezTo>
                    <a:pt x="13324" y="890"/>
                    <a:pt x="12433" y="0"/>
                    <a:pt x="11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-4326950" y="-1195600"/>
              <a:ext cx="1668900" cy="425250"/>
            </a:xfrm>
            <a:custGeom>
              <a:avLst/>
              <a:gdLst/>
              <a:ahLst/>
              <a:cxnLst/>
              <a:rect l="l" t="t" r="r" b="b"/>
              <a:pathLst>
                <a:path w="66756" h="17010" extrusionOk="0">
                  <a:moveTo>
                    <a:pt x="17010" y="1"/>
                  </a:moveTo>
                  <a:cubicBezTo>
                    <a:pt x="7615" y="1"/>
                    <a:pt x="1" y="7615"/>
                    <a:pt x="1" y="17010"/>
                  </a:cubicBezTo>
                  <a:lnTo>
                    <a:pt x="66756" y="17010"/>
                  </a:lnTo>
                  <a:cubicBezTo>
                    <a:pt x="66756" y="7615"/>
                    <a:pt x="59137" y="1"/>
                    <a:pt x="49747" y="1"/>
                  </a:cubicBezTo>
                  <a:cubicBezTo>
                    <a:pt x="46455" y="1"/>
                    <a:pt x="43385" y="936"/>
                    <a:pt x="40781" y="2553"/>
                  </a:cubicBezTo>
                  <a:cubicBezTo>
                    <a:pt x="38508" y="3967"/>
                    <a:pt x="35943" y="4674"/>
                    <a:pt x="33378" y="4674"/>
                  </a:cubicBezTo>
                  <a:cubicBezTo>
                    <a:pt x="30813" y="4674"/>
                    <a:pt x="28247" y="3967"/>
                    <a:pt x="25973" y="2553"/>
                  </a:cubicBezTo>
                  <a:cubicBezTo>
                    <a:pt x="23371" y="935"/>
                    <a:pt x="20299" y="1"/>
                    <a:pt x="17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-6207075" y="-2908025"/>
              <a:ext cx="1286550" cy="1744950"/>
            </a:xfrm>
            <a:custGeom>
              <a:avLst/>
              <a:gdLst/>
              <a:ahLst/>
              <a:cxnLst/>
              <a:rect l="l" t="t" r="r" b="b"/>
              <a:pathLst>
                <a:path w="51462" h="69798" extrusionOk="0">
                  <a:moveTo>
                    <a:pt x="47116" y="1"/>
                  </a:moveTo>
                  <a:cubicBezTo>
                    <a:pt x="46615" y="1"/>
                    <a:pt x="46102" y="89"/>
                    <a:pt x="45595" y="277"/>
                  </a:cubicBezTo>
                  <a:lnTo>
                    <a:pt x="17392" y="10763"/>
                  </a:lnTo>
                  <a:cubicBezTo>
                    <a:pt x="16056" y="11261"/>
                    <a:pt x="14705" y="11717"/>
                    <a:pt x="13346" y="12143"/>
                  </a:cubicBezTo>
                  <a:cubicBezTo>
                    <a:pt x="11952" y="12582"/>
                    <a:pt x="10543" y="12992"/>
                    <a:pt x="9136" y="13391"/>
                  </a:cubicBezTo>
                  <a:lnTo>
                    <a:pt x="9133" y="13391"/>
                  </a:lnTo>
                  <a:cubicBezTo>
                    <a:pt x="8502" y="13571"/>
                    <a:pt x="7867" y="13746"/>
                    <a:pt x="7237" y="13919"/>
                  </a:cubicBezTo>
                  <a:cubicBezTo>
                    <a:pt x="3064" y="15064"/>
                    <a:pt x="0" y="18886"/>
                    <a:pt x="0" y="23422"/>
                  </a:cubicBezTo>
                  <a:lnTo>
                    <a:pt x="0" y="69798"/>
                  </a:lnTo>
                  <a:lnTo>
                    <a:pt x="51461" y="69798"/>
                  </a:lnTo>
                  <a:lnTo>
                    <a:pt x="51461" y="4357"/>
                  </a:lnTo>
                  <a:cubicBezTo>
                    <a:pt x="51461" y="1865"/>
                    <a:pt x="49421" y="1"/>
                    <a:pt x="47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-6148950" y="-2503325"/>
              <a:ext cx="688550" cy="1267550"/>
            </a:xfrm>
            <a:custGeom>
              <a:avLst/>
              <a:gdLst/>
              <a:ahLst/>
              <a:cxnLst/>
              <a:rect l="l" t="t" r="r" b="b"/>
              <a:pathLst>
                <a:path w="27542" h="50702" extrusionOk="0">
                  <a:moveTo>
                    <a:pt x="9858" y="0"/>
                  </a:moveTo>
                  <a:lnTo>
                    <a:pt x="9858" y="1"/>
                  </a:lnTo>
                  <a:cubicBezTo>
                    <a:pt x="7243" y="1"/>
                    <a:pt x="4737" y="1040"/>
                    <a:pt x="2888" y="2888"/>
                  </a:cubicBezTo>
                  <a:cubicBezTo>
                    <a:pt x="1040" y="4736"/>
                    <a:pt x="1" y="7243"/>
                    <a:pt x="1" y="9857"/>
                  </a:cubicBezTo>
                  <a:lnTo>
                    <a:pt x="1" y="47127"/>
                  </a:lnTo>
                  <a:cubicBezTo>
                    <a:pt x="1" y="49101"/>
                    <a:pt x="1601" y="50702"/>
                    <a:pt x="3576" y="50702"/>
                  </a:cubicBezTo>
                  <a:lnTo>
                    <a:pt x="23966" y="50702"/>
                  </a:lnTo>
                  <a:cubicBezTo>
                    <a:pt x="25941" y="50702"/>
                    <a:pt x="27541" y="49101"/>
                    <a:pt x="27541" y="47127"/>
                  </a:cubicBezTo>
                  <a:lnTo>
                    <a:pt x="27541" y="2477"/>
                  </a:lnTo>
                  <a:cubicBezTo>
                    <a:pt x="27541" y="1110"/>
                    <a:pt x="26432" y="0"/>
                    <a:pt x="2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-6065375" y="-2411150"/>
              <a:ext cx="541600" cy="443675"/>
            </a:xfrm>
            <a:custGeom>
              <a:avLst/>
              <a:gdLst/>
              <a:ahLst/>
              <a:cxnLst/>
              <a:rect l="l" t="t" r="r" b="b"/>
              <a:pathLst>
                <a:path w="21664" h="17747" extrusionOk="0">
                  <a:moveTo>
                    <a:pt x="4532" y="1"/>
                  </a:moveTo>
                  <a:cubicBezTo>
                    <a:pt x="2022" y="1"/>
                    <a:pt x="1" y="2022"/>
                    <a:pt x="1" y="4533"/>
                  </a:cubicBezTo>
                  <a:lnTo>
                    <a:pt x="1" y="13214"/>
                  </a:lnTo>
                  <a:cubicBezTo>
                    <a:pt x="1" y="15725"/>
                    <a:pt x="2022" y="17746"/>
                    <a:pt x="4532" y="17746"/>
                  </a:cubicBezTo>
                  <a:lnTo>
                    <a:pt x="17131" y="17746"/>
                  </a:lnTo>
                  <a:cubicBezTo>
                    <a:pt x="19642" y="17746"/>
                    <a:pt x="21663" y="15725"/>
                    <a:pt x="21663" y="13214"/>
                  </a:cubicBezTo>
                  <a:lnTo>
                    <a:pt x="21663" y="4533"/>
                  </a:lnTo>
                  <a:cubicBezTo>
                    <a:pt x="21663" y="2022"/>
                    <a:pt x="19642" y="1"/>
                    <a:pt x="17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-5713925" y="-1907025"/>
              <a:ext cx="190150" cy="74925"/>
            </a:xfrm>
            <a:custGeom>
              <a:avLst/>
              <a:gdLst/>
              <a:ahLst/>
              <a:cxnLst/>
              <a:rect l="l" t="t" r="r" b="b"/>
              <a:pathLst>
                <a:path w="7606" h="2997" extrusionOk="0">
                  <a:moveTo>
                    <a:pt x="1497" y="0"/>
                  </a:moveTo>
                  <a:cubicBezTo>
                    <a:pt x="684" y="3"/>
                    <a:pt x="20" y="653"/>
                    <a:pt x="0" y="1466"/>
                  </a:cubicBezTo>
                  <a:lnTo>
                    <a:pt x="0" y="1501"/>
                  </a:lnTo>
                  <a:cubicBezTo>
                    <a:pt x="0" y="2327"/>
                    <a:pt x="671" y="2997"/>
                    <a:pt x="1497" y="2997"/>
                  </a:cubicBezTo>
                  <a:lnTo>
                    <a:pt x="6109" y="2997"/>
                  </a:lnTo>
                  <a:cubicBezTo>
                    <a:pt x="6935" y="2997"/>
                    <a:pt x="7605" y="2327"/>
                    <a:pt x="7605" y="1501"/>
                  </a:cubicBezTo>
                  <a:lnTo>
                    <a:pt x="7605" y="1466"/>
                  </a:lnTo>
                  <a:cubicBezTo>
                    <a:pt x="7587" y="652"/>
                    <a:pt x="6922" y="1"/>
                    <a:pt x="6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-5178400" y="-1870400"/>
              <a:ext cx="105725" cy="41675"/>
            </a:xfrm>
            <a:custGeom>
              <a:avLst/>
              <a:gdLst/>
              <a:ahLst/>
              <a:cxnLst/>
              <a:rect l="l" t="t" r="r" b="b"/>
              <a:pathLst>
                <a:path w="4229" h="1667" extrusionOk="0">
                  <a:moveTo>
                    <a:pt x="833" y="1"/>
                  </a:moveTo>
                  <a:cubicBezTo>
                    <a:pt x="373" y="1"/>
                    <a:pt x="0" y="374"/>
                    <a:pt x="0" y="834"/>
                  </a:cubicBezTo>
                  <a:cubicBezTo>
                    <a:pt x="0" y="1293"/>
                    <a:pt x="373" y="1666"/>
                    <a:pt x="833" y="1666"/>
                  </a:cubicBezTo>
                  <a:lnTo>
                    <a:pt x="3396" y="1666"/>
                  </a:lnTo>
                  <a:cubicBezTo>
                    <a:pt x="3856" y="1666"/>
                    <a:pt x="4229" y="1293"/>
                    <a:pt x="4229" y="834"/>
                  </a:cubicBezTo>
                  <a:cubicBezTo>
                    <a:pt x="4229" y="374"/>
                    <a:pt x="3856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-6277075" y="-1851150"/>
              <a:ext cx="70000" cy="688100"/>
            </a:xfrm>
            <a:custGeom>
              <a:avLst/>
              <a:gdLst/>
              <a:ahLst/>
              <a:cxnLst/>
              <a:rect l="l" t="t" r="r" b="b"/>
              <a:pathLst>
                <a:path w="2800" h="27524" extrusionOk="0">
                  <a:moveTo>
                    <a:pt x="2799" y="1"/>
                  </a:moveTo>
                  <a:cubicBezTo>
                    <a:pt x="1254" y="1"/>
                    <a:pt x="1" y="1253"/>
                    <a:pt x="1" y="2799"/>
                  </a:cubicBezTo>
                  <a:lnTo>
                    <a:pt x="1" y="24725"/>
                  </a:lnTo>
                  <a:cubicBezTo>
                    <a:pt x="1" y="26270"/>
                    <a:pt x="1254" y="27524"/>
                    <a:pt x="2799" y="27524"/>
                  </a:cubicBezTo>
                  <a:lnTo>
                    <a:pt x="2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-5341750" y="-2503325"/>
              <a:ext cx="310050" cy="553975"/>
            </a:xfrm>
            <a:custGeom>
              <a:avLst/>
              <a:gdLst/>
              <a:ahLst/>
              <a:cxnLst/>
              <a:rect l="l" t="t" r="r" b="b"/>
              <a:pathLst>
                <a:path w="12402" h="22159" extrusionOk="0">
                  <a:moveTo>
                    <a:pt x="2336" y="0"/>
                  </a:moveTo>
                  <a:cubicBezTo>
                    <a:pt x="1042" y="0"/>
                    <a:pt x="1" y="1042"/>
                    <a:pt x="1" y="2337"/>
                  </a:cubicBezTo>
                  <a:lnTo>
                    <a:pt x="1" y="19823"/>
                  </a:lnTo>
                  <a:cubicBezTo>
                    <a:pt x="1" y="21117"/>
                    <a:pt x="1042" y="22159"/>
                    <a:pt x="2336" y="22159"/>
                  </a:cubicBezTo>
                  <a:lnTo>
                    <a:pt x="10066" y="22159"/>
                  </a:lnTo>
                  <a:cubicBezTo>
                    <a:pt x="11360" y="22159"/>
                    <a:pt x="12401" y="21117"/>
                    <a:pt x="12401" y="19823"/>
                  </a:cubicBezTo>
                  <a:lnTo>
                    <a:pt x="12401" y="2337"/>
                  </a:lnTo>
                  <a:cubicBezTo>
                    <a:pt x="12401" y="1042"/>
                    <a:pt x="11360" y="0"/>
                    <a:pt x="10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-6077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7" y="1"/>
                  </a:moveTo>
                  <a:cubicBezTo>
                    <a:pt x="460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60" y="19531"/>
                    <a:pt x="1027" y="19531"/>
                  </a:cubicBezTo>
                  <a:cubicBezTo>
                    <a:pt x="1594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4" y="1"/>
                    <a:pt x="1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-5978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6" y="1"/>
                  </a:moveTo>
                  <a:cubicBezTo>
                    <a:pt x="460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60" y="19531"/>
                    <a:pt x="1026" y="19531"/>
                  </a:cubicBezTo>
                  <a:cubicBezTo>
                    <a:pt x="1593" y="19531"/>
                    <a:pt x="2053" y="19072"/>
                    <a:pt x="2053" y="18505"/>
                  </a:cubicBezTo>
                  <a:lnTo>
                    <a:pt x="2053" y="1027"/>
                  </a:lnTo>
                  <a:cubicBezTo>
                    <a:pt x="2053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-5879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7" y="1"/>
                  </a:moveTo>
                  <a:cubicBezTo>
                    <a:pt x="460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60" y="19531"/>
                    <a:pt x="1027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-5780825" y="-1790600"/>
              <a:ext cx="51300" cy="488275"/>
            </a:xfrm>
            <a:custGeom>
              <a:avLst/>
              <a:gdLst/>
              <a:ahLst/>
              <a:cxnLst/>
              <a:rect l="l" t="t" r="r" b="b"/>
              <a:pathLst>
                <a:path w="2052" h="19531" extrusionOk="0">
                  <a:moveTo>
                    <a:pt x="1026" y="1"/>
                  </a:moveTo>
                  <a:cubicBezTo>
                    <a:pt x="459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59" y="19531"/>
                    <a:pt x="1026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-5681825" y="-1790600"/>
              <a:ext cx="51300" cy="488275"/>
            </a:xfrm>
            <a:custGeom>
              <a:avLst/>
              <a:gdLst/>
              <a:ahLst/>
              <a:cxnLst/>
              <a:rect l="l" t="t" r="r" b="b"/>
              <a:pathLst>
                <a:path w="2052" h="19531" extrusionOk="0">
                  <a:moveTo>
                    <a:pt x="1026" y="1"/>
                  </a:moveTo>
                  <a:cubicBezTo>
                    <a:pt x="459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59" y="19531"/>
                    <a:pt x="1026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-5582850" y="-1790600"/>
              <a:ext cx="51350" cy="488275"/>
            </a:xfrm>
            <a:custGeom>
              <a:avLst/>
              <a:gdLst/>
              <a:ahLst/>
              <a:cxnLst/>
              <a:rect l="l" t="t" r="r" b="b"/>
              <a:pathLst>
                <a:path w="2054" h="19531" extrusionOk="0">
                  <a:moveTo>
                    <a:pt x="1026" y="1"/>
                  </a:moveTo>
                  <a:cubicBezTo>
                    <a:pt x="460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60" y="19531"/>
                    <a:pt x="1026" y="19531"/>
                  </a:cubicBezTo>
                  <a:cubicBezTo>
                    <a:pt x="1593" y="19531"/>
                    <a:pt x="2053" y="19072"/>
                    <a:pt x="2053" y="18505"/>
                  </a:cubicBezTo>
                  <a:lnTo>
                    <a:pt x="2053" y="1027"/>
                  </a:lnTo>
                  <a:cubicBezTo>
                    <a:pt x="2053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-6315775" y="-1163075"/>
              <a:ext cx="896175" cy="392550"/>
            </a:xfrm>
            <a:custGeom>
              <a:avLst/>
              <a:gdLst/>
              <a:ahLst/>
              <a:cxnLst/>
              <a:rect l="l" t="t" r="r" b="b"/>
              <a:pathLst>
                <a:path w="35847" h="15702" extrusionOk="0">
                  <a:moveTo>
                    <a:pt x="2439" y="1"/>
                  </a:moveTo>
                  <a:cubicBezTo>
                    <a:pt x="1092" y="1"/>
                    <a:pt x="1" y="1092"/>
                    <a:pt x="1" y="2439"/>
                  </a:cubicBezTo>
                  <a:lnTo>
                    <a:pt x="1" y="6194"/>
                  </a:lnTo>
                  <a:cubicBezTo>
                    <a:pt x="1" y="8714"/>
                    <a:pt x="1002" y="11133"/>
                    <a:pt x="2785" y="12916"/>
                  </a:cubicBezTo>
                  <a:cubicBezTo>
                    <a:pt x="4568" y="14699"/>
                    <a:pt x="6986" y="15701"/>
                    <a:pt x="9508" y="15701"/>
                  </a:cubicBezTo>
                  <a:lnTo>
                    <a:pt x="35847" y="15701"/>
                  </a:lnTo>
                  <a:lnTo>
                    <a:pt x="35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-6151900" y="-1075900"/>
              <a:ext cx="397475" cy="42075"/>
            </a:xfrm>
            <a:custGeom>
              <a:avLst/>
              <a:gdLst/>
              <a:ahLst/>
              <a:cxnLst/>
              <a:rect l="l" t="t" r="r" b="b"/>
              <a:pathLst>
                <a:path w="15899" h="1683" extrusionOk="0">
                  <a:moveTo>
                    <a:pt x="1" y="0"/>
                  </a:moveTo>
                  <a:lnTo>
                    <a:pt x="1" y="1682"/>
                  </a:lnTo>
                  <a:lnTo>
                    <a:pt x="15899" y="1682"/>
                  </a:lnTo>
                  <a:lnTo>
                    <a:pt x="15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-6151900" y="-986850"/>
              <a:ext cx="397475" cy="42050"/>
            </a:xfrm>
            <a:custGeom>
              <a:avLst/>
              <a:gdLst/>
              <a:ahLst/>
              <a:cxnLst/>
              <a:rect l="l" t="t" r="r" b="b"/>
              <a:pathLst>
                <a:path w="15899" h="1682" extrusionOk="0">
                  <a:moveTo>
                    <a:pt x="1" y="0"/>
                  </a:moveTo>
                  <a:lnTo>
                    <a:pt x="1" y="1682"/>
                  </a:lnTo>
                  <a:lnTo>
                    <a:pt x="15899" y="1682"/>
                  </a:lnTo>
                  <a:lnTo>
                    <a:pt x="15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-6151900" y="-897850"/>
              <a:ext cx="397475" cy="42100"/>
            </a:xfrm>
            <a:custGeom>
              <a:avLst/>
              <a:gdLst/>
              <a:ahLst/>
              <a:cxnLst/>
              <a:rect l="l" t="t" r="r" b="b"/>
              <a:pathLst>
                <a:path w="15899" h="1684" extrusionOk="0">
                  <a:moveTo>
                    <a:pt x="1" y="1"/>
                  </a:moveTo>
                  <a:lnTo>
                    <a:pt x="1" y="1683"/>
                  </a:lnTo>
                  <a:lnTo>
                    <a:pt x="15899" y="1683"/>
                  </a:lnTo>
                  <a:lnTo>
                    <a:pt x="15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-6315775" y="-1392850"/>
              <a:ext cx="108700" cy="229800"/>
            </a:xfrm>
            <a:custGeom>
              <a:avLst/>
              <a:gdLst/>
              <a:ahLst/>
              <a:cxnLst/>
              <a:rect l="l" t="t" r="r" b="b"/>
              <a:pathLst>
                <a:path w="4348" h="9192" extrusionOk="0">
                  <a:moveTo>
                    <a:pt x="2508" y="1"/>
                  </a:moveTo>
                  <a:cubicBezTo>
                    <a:pt x="1123" y="1"/>
                    <a:pt x="1" y="1123"/>
                    <a:pt x="1" y="2508"/>
                  </a:cubicBezTo>
                  <a:lnTo>
                    <a:pt x="1" y="6684"/>
                  </a:lnTo>
                  <a:cubicBezTo>
                    <a:pt x="1" y="8069"/>
                    <a:pt x="1123" y="9192"/>
                    <a:pt x="2508" y="9192"/>
                  </a:cubicBezTo>
                  <a:lnTo>
                    <a:pt x="4347" y="9192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-5978725" y="-2908025"/>
              <a:ext cx="1058200" cy="334800"/>
            </a:xfrm>
            <a:custGeom>
              <a:avLst/>
              <a:gdLst/>
              <a:ahLst/>
              <a:cxnLst/>
              <a:rect l="l" t="t" r="r" b="b"/>
              <a:pathLst>
                <a:path w="42328" h="13392" extrusionOk="0">
                  <a:moveTo>
                    <a:pt x="37982" y="1"/>
                  </a:moveTo>
                  <a:cubicBezTo>
                    <a:pt x="37481" y="1"/>
                    <a:pt x="36968" y="89"/>
                    <a:pt x="36461" y="277"/>
                  </a:cubicBezTo>
                  <a:lnTo>
                    <a:pt x="8257" y="10763"/>
                  </a:lnTo>
                  <a:cubicBezTo>
                    <a:pt x="6921" y="11261"/>
                    <a:pt x="5571" y="11717"/>
                    <a:pt x="4211" y="12143"/>
                  </a:cubicBezTo>
                  <a:cubicBezTo>
                    <a:pt x="2817" y="12583"/>
                    <a:pt x="1409" y="12992"/>
                    <a:pt x="1" y="13391"/>
                  </a:cubicBezTo>
                  <a:lnTo>
                    <a:pt x="42327" y="13391"/>
                  </a:lnTo>
                  <a:lnTo>
                    <a:pt x="42327" y="4357"/>
                  </a:lnTo>
                  <a:cubicBezTo>
                    <a:pt x="42327" y="1865"/>
                    <a:pt x="40287" y="1"/>
                    <a:pt x="37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-5978725" y="-2604450"/>
              <a:ext cx="1058200" cy="31225"/>
            </a:xfrm>
            <a:custGeom>
              <a:avLst/>
              <a:gdLst/>
              <a:ahLst/>
              <a:cxnLst/>
              <a:rect l="l" t="t" r="r" b="b"/>
              <a:pathLst>
                <a:path w="42328" h="1249" extrusionOk="0">
                  <a:moveTo>
                    <a:pt x="4211" y="0"/>
                  </a:moveTo>
                  <a:cubicBezTo>
                    <a:pt x="2817" y="440"/>
                    <a:pt x="1409" y="849"/>
                    <a:pt x="1" y="1248"/>
                  </a:cubicBezTo>
                  <a:lnTo>
                    <a:pt x="42327" y="1248"/>
                  </a:lnTo>
                  <a:lnTo>
                    <a:pt x="423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-5713925" y="-1870400"/>
              <a:ext cx="190150" cy="38300"/>
            </a:xfrm>
            <a:custGeom>
              <a:avLst/>
              <a:gdLst/>
              <a:ahLst/>
              <a:cxnLst/>
              <a:rect l="l" t="t" r="r" b="b"/>
              <a:pathLst>
                <a:path w="7606" h="1532" extrusionOk="0">
                  <a:moveTo>
                    <a:pt x="0" y="1"/>
                  </a:moveTo>
                  <a:lnTo>
                    <a:pt x="0" y="36"/>
                  </a:lnTo>
                  <a:cubicBezTo>
                    <a:pt x="0" y="862"/>
                    <a:pt x="671" y="1532"/>
                    <a:pt x="1497" y="1532"/>
                  </a:cubicBezTo>
                  <a:lnTo>
                    <a:pt x="6109" y="1532"/>
                  </a:lnTo>
                  <a:cubicBezTo>
                    <a:pt x="6935" y="1532"/>
                    <a:pt x="7605" y="862"/>
                    <a:pt x="7605" y="36"/>
                  </a:cubicBezTo>
                  <a:lnTo>
                    <a:pt x="7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-6242075" y="-1392850"/>
              <a:ext cx="35000" cy="229800"/>
            </a:xfrm>
            <a:custGeom>
              <a:avLst/>
              <a:gdLst/>
              <a:ahLst/>
              <a:cxnLst/>
              <a:rect l="l" t="t" r="r" b="b"/>
              <a:pathLst>
                <a:path w="1400" h="9192" extrusionOk="0">
                  <a:moveTo>
                    <a:pt x="1" y="1"/>
                  </a:moveTo>
                  <a:lnTo>
                    <a:pt x="1" y="9192"/>
                  </a:lnTo>
                  <a:lnTo>
                    <a:pt x="1399" y="9192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-4884425" y="-1062500"/>
              <a:ext cx="333100" cy="191400"/>
            </a:xfrm>
            <a:custGeom>
              <a:avLst/>
              <a:gdLst/>
              <a:ahLst/>
              <a:cxnLst/>
              <a:rect l="l" t="t" r="r" b="b"/>
              <a:pathLst>
                <a:path w="13324" h="7656" extrusionOk="0">
                  <a:moveTo>
                    <a:pt x="11338" y="682"/>
                  </a:moveTo>
                  <a:cubicBezTo>
                    <a:pt x="12058" y="682"/>
                    <a:pt x="12640" y="1265"/>
                    <a:pt x="12642" y="1984"/>
                  </a:cubicBezTo>
                  <a:lnTo>
                    <a:pt x="12642" y="5671"/>
                  </a:lnTo>
                  <a:cubicBezTo>
                    <a:pt x="12640" y="6390"/>
                    <a:pt x="12058" y="6973"/>
                    <a:pt x="11338" y="6974"/>
                  </a:cubicBezTo>
                  <a:lnTo>
                    <a:pt x="1986" y="6974"/>
                  </a:lnTo>
                  <a:cubicBezTo>
                    <a:pt x="1266" y="6973"/>
                    <a:pt x="684" y="6390"/>
                    <a:pt x="683" y="5671"/>
                  </a:cubicBezTo>
                  <a:lnTo>
                    <a:pt x="683" y="1984"/>
                  </a:lnTo>
                  <a:cubicBezTo>
                    <a:pt x="684" y="1265"/>
                    <a:pt x="1266" y="682"/>
                    <a:pt x="1986" y="682"/>
                  </a:cubicBezTo>
                  <a:close/>
                  <a:moveTo>
                    <a:pt x="1986" y="0"/>
                  </a:moveTo>
                  <a:cubicBezTo>
                    <a:pt x="891" y="0"/>
                    <a:pt x="1" y="890"/>
                    <a:pt x="1" y="1985"/>
                  </a:cubicBezTo>
                  <a:lnTo>
                    <a:pt x="1" y="5672"/>
                  </a:lnTo>
                  <a:cubicBezTo>
                    <a:pt x="1" y="6766"/>
                    <a:pt x="891" y="7656"/>
                    <a:pt x="1986" y="7656"/>
                  </a:cubicBezTo>
                  <a:lnTo>
                    <a:pt x="11339" y="7656"/>
                  </a:lnTo>
                  <a:cubicBezTo>
                    <a:pt x="12433" y="7656"/>
                    <a:pt x="13324" y="6766"/>
                    <a:pt x="13324" y="5672"/>
                  </a:cubicBezTo>
                  <a:lnTo>
                    <a:pt x="13324" y="1985"/>
                  </a:lnTo>
                  <a:cubicBezTo>
                    <a:pt x="13324" y="890"/>
                    <a:pt x="12432" y="0"/>
                    <a:pt x="1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-6200775" y="-2401325"/>
              <a:ext cx="128750" cy="25500"/>
            </a:xfrm>
            <a:custGeom>
              <a:avLst/>
              <a:gdLst/>
              <a:ahLst/>
              <a:cxnLst/>
              <a:rect l="l" t="t" r="r" b="b"/>
              <a:pathLst>
                <a:path w="5150" h="1020" extrusionOk="0">
                  <a:moveTo>
                    <a:pt x="381" y="0"/>
                  </a:moveTo>
                  <a:cubicBezTo>
                    <a:pt x="170" y="0"/>
                    <a:pt x="1" y="169"/>
                    <a:pt x="1" y="381"/>
                  </a:cubicBezTo>
                  <a:lnTo>
                    <a:pt x="1" y="639"/>
                  </a:lnTo>
                  <a:cubicBezTo>
                    <a:pt x="1" y="849"/>
                    <a:pt x="170" y="1019"/>
                    <a:pt x="381" y="1019"/>
                  </a:cubicBezTo>
                  <a:lnTo>
                    <a:pt x="4769" y="1019"/>
                  </a:lnTo>
                  <a:cubicBezTo>
                    <a:pt x="4980" y="1019"/>
                    <a:pt x="5150" y="849"/>
                    <a:pt x="5150" y="639"/>
                  </a:cubicBezTo>
                  <a:lnTo>
                    <a:pt x="5150" y="381"/>
                  </a:lnTo>
                  <a:cubicBezTo>
                    <a:pt x="5150" y="169"/>
                    <a:pt x="4980" y="0"/>
                    <a:pt x="4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-6200775" y="-1907800"/>
              <a:ext cx="128750" cy="25500"/>
            </a:xfrm>
            <a:custGeom>
              <a:avLst/>
              <a:gdLst/>
              <a:ahLst/>
              <a:cxnLst/>
              <a:rect l="l" t="t" r="r" b="b"/>
              <a:pathLst>
                <a:path w="5150" h="1020" extrusionOk="0">
                  <a:moveTo>
                    <a:pt x="381" y="1"/>
                  </a:moveTo>
                  <a:cubicBezTo>
                    <a:pt x="170" y="1"/>
                    <a:pt x="1" y="171"/>
                    <a:pt x="1" y="381"/>
                  </a:cubicBezTo>
                  <a:lnTo>
                    <a:pt x="1" y="639"/>
                  </a:lnTo>
                  <a:cubicBezTo>
                    <a:pt x="1" y="851"/>
                    <a:pt x="170" y="1020"/>
                    <a:pt x="381" y="1020"/>
                  </a:cubicBezTo>
                  <a:lnTo>
                    <a:pt x="4769" y="1020"/>
                  </a:lnTo>
                  <a:cubicBezTo>
                    <a:pt x="4980" y="1020"/>
                    <a:pt x="5150" y="851"/>
                    <a:pt x="5150" y="639"/>
                  </a:cubicBezTo>
                  <a:lnTo>
                    <a:pt x="5150" y="381"/>
                  </a:lnTo>
                  <a:cubicBezTo>
                    <a:pt x="5150" y="171"/>
                    <a:pt x="4980" y="1"/>
                    <a:pt x="4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-6242075" y="-2401325"/>
              <a:ext cx="77350" cy="519050"/>
            </a:xfrm>
            <a:custGeom>
              <a:avLst/>
              <a:gdLst/>
              <a:ahLst/>
              <a:cxnLst/>
              <a:rect l="l" t="t" r="r" b="b"/>
              <a:pathLst>
                <a:path w="3094" h="20762" extrusionOk="0">
                  <a:moveTo>
                    <a:pt x="1821" y="0"/>
                  </a:moveTo>
                  <a:cubicBezTo>
                    <a:pt x="816" y="0"/>
                    <a:pt x="1" y="816"/>
                    <a:pt x="1" y="1822"/>
                  </a:cubicBezTo>
                  <a:lnTo>
                    <a:pt x="1" y="18939"/>
                  </a:lnTo>
                  <a:cubicBezTo>
                    <a:pt x="1" y="19946"/>
                    <a:pt x="816" y="20762"/>
                    <a:pt x="1823" y="20762"/>
                  </a:cubicBezTo>
                  <a:lnTo>
                    <a:pt x="3094" y="20762"/>
                  </a:lnTo>
                  <a:lnTo>
                    <a:pt x="3094" y="0"/>
                  </a:lnTo>
                  <a:lnTo>
                    <a:pt x="1823" y="0"/>
                  </a:lnTo>
                  <a:cubicBezTo>
                    <a:pt x="1822" y="0"/>
                    <a:pt x="1822" y="0"/>
                    <a:pt x="1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-6168250" y="-2392925"/>
              <a:ext cx="78275" cy="119000"/>
            </a:xfrm>
            <a:custGeom>
              <a:avLst/>
              <a:gdLst/>
              <a:ahLst/>
              <a:cxnLst/>
              <a:rect l="l" t="t" r="r" b="b"/>
              <a:pathLst>
                <a:path w="3131" h="4760" extrusionOk="0">
                  <a:moveTo>
                    <a:pt x="2941" y="0"/>
                  </a:moveTo>
                  <a:lnTo>
                    <a:pt x="555" y="4282"/>
                  </a:lnTo>
                  <a:lnTo>
                    <a:pt x="1" y="4282"/>
                  </a:lnTo>
                  <a:lnTo>
                    <a:pt x="1" y="4759"/>
                  </a:lnTo>
                  <a:lnTo>
                    <a:pt x="666" y="4759"/>
                  </a:lnTo>
                  <a:lnTo>
                    <a:pt x="3130" y="338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-6168250" y="-2006625"/>
              <a:ext cx="78275" cy="118975"/>
            </a:xfrm>
            <a:custGeom>
              <a:avLst/>
              <a:gdLst/>
              <a:ahLst/>
              <a:cxnLst/>
              <a:rect l="l" t="t" r="r" b="b"/>
              <a:pathLst>
                <a:path w="3131" h="4759" extrusionOk="0">
                  <a:moveTo>
                    <a:pt x="1" y="1"/>
                  </a:moveTo>
                  <a:lnTo>
                    <a:pt x="1" y="478"/>
                  </a:lnTo>
                  <a:lnTo>
                    <a:pt x="555" y="478"/>
                  </a:lnTo>
                  <a:lnTo>
                    <a:pt x="2941" y="4758"/>
                  </a:lnTo>
                  <a:lnTo>
                    <a:pt x="3130" y="442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-5284750" y="-2454275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5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-5284750" y="-2368000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2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3"/>
                  </a:cubicBezTo>
                  <a:cubicBezTo>
                    <a:pt x="7841" y="444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-5284750" y="-2281750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1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3"/>
                  </a:cubicBezTo>
                  <a:cubicBezTo>
                    <a:pt x="7841" y="444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-5284750" y="-2195500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-5284750" y="-2109250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5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-5284750" y="-2022975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1" y="1"/>
                  </a:moveTo>
                  <a:cubicBezTo>
                    <a:pt x="444" y="1"/>
                    <a:pt x="1" y="445"/>
                    <a:pt x="1" y="992"/>
                  </a:cubicBezTo>
                  <a:cubicBezTo>
                    <a:pt x="1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2"/>
                  </a:cubicBezTo>
                  <a:cubicBezTo>
                    <a:pt x="7841" y="444"/>
                    <a:pt x="7396" y="1"/>
                    <a:pt x="6849" y="1"/>
                  </a:cubicBezTo>
                  <a:lnTo>
                    <a:pt x="993" y="1"/>
                  </a:lnTo>
                  <a:cubicBezTo>
                    <a:pt x="992" y="1"/>
                    <a:pt x="992" y="1"/>
                    <a:pt x="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-6277075" y="-1780700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-6277075" y="-1699925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-6277075" y="-1619125"/>
              <a:ext cx="52500" cy="36725"/>
            </a:xfrm>
            <a:custGeom>
              <a:avLst/>
              <a:gdLst/>
              <a:ahLst/>
              <a:cxnLst/>
              <a:rect l="l" t="t" r="r" b="b"/>
              <a:pathLst>
                <a:path w="2100" h="1469" extrusionOk="0">
                  <a:moveTo>
                    <a:pt x="1" y="1"/>
                  </a:moveTo>
                  <a:lnTo>
                    <a:pt x="1" y="1469"/>
                  </a:lnTo>
                  <a:lnTo>
                    <a:pt x="2100" y="146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-6277075" y="-1538350"/>
              <a:ext cx="52500" cy="36725"/>
            </a:xfrm>
            <a:custGeom>
              <a:avLst/>
              <a:gdLst/>
              <a:ahLst/>
              <a:cxnLst/>
              <a:rect l="l" t="t" r="r" b="b"/>
              <a:pathLst>
                <a:path w="2100" h="1469" extrusionOk="0">
                  <a:moveTo>
                    <a:pt x="1" y="1"/>
                  </a:moveTo>
                  <a:lnTo>
                    <a:pt x="1" y="1469"/>
                  </a:lnTo>
                  <a:lnTo>
                    <a:pt x="2100" y="146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-6277075" y="-1457575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-5804675" y="-1195600"/>
              <a:ext cx="850475" cy="425250"/>
            </a:xfrm>
            <a:custGeom>
              <a:avLst/>
              <a:gdLst/>
              <a:ahLst/>
              <a:cxnLst/>
              <a:rect l="l" t="t" r="r" b="b"/>
              <a:pathLst>
                <a:path w="34019" h="17010" extrusionOk="0">
                  <a:moveTo>
                    <a:pt x="17010" y="1"/>
                  </a:moveTo>
                  <a:cubicBezTo>
                    <a:pt x="7615" y="1"/>
                    <a:pt x="1" y="7615"/>
                    <a:pt x="1" y="17010"/>
                  </a:cubicBezTo>
                  <a:lnTo>
                    <a:pt x="34019" y="17010"/>
                  </a:lnTo>
                  <a:cubicBezTo>
                    <a:pt x="34019" y="7615"/>
                    <a:pt x="26401" y="1"/>
                    <a:pt x="17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-5734200" y="-1125100"/>
              <a:ext cx="709450" cy="709425"/>
            </a:xfrm>
            <a:custGeom>
              <a:avLst/>
              <a:gdLst/>
              <a:ahLst/>
              <a:cxnLst/>
              <a:rect l="l" t="t" r="r" b="b"/>
              <a:pathLst>
                <a:path w="28378" h="28377" extrusionOk="0">
                  <a:moveTo>
                    <a:pt x="14189" y="1"/>
                  </a:moveTo>
                  <a:cubicBezTo>
                    <a:pt x="10426" y="1"/>
                    <a:pt x="6817" y="1495"/>
                    <a:pt x="4156" y="4155"/>
                  </a:cubicBezTo>
                  <a:cubicBezTo>
                    <a:pt x="1496" y="6817"/>
                    <a:pt x="1" y="10425"/>
                    <a:pt x="1" y="14189"/>
                  </a:cubicBezTo>
                  <a:cubicBezTo>
                    <a:pt x="1" y="17952"/>
                    <a:pt x="1496" y="21560"/>
                    <a:pt x="4156" y="24221"/>
                  </a:cubicBezTo>
                  <a:cubicBezTo>
                    <a:pt x="6817" y="26882"/>
                    <a:pt x="10426" y="28377"/>
                    <a:pt x="14189" y="28377"/>
                  </a:cubicBezTo>
                  <a:cubicBezTo>
                    <a:pt x="17952" y="28377"/>
                    <a:pt x="21561" y="26882"/>
                    <a:pt x="24222" y="24221"/>
                  </a:cubicBezTo>
                  <a:cubicBezTo>
                    <a:pt x="26883" y="21560"/>
                    <a:pt x="28378" y="17952"/>
                    <a:pt x="28378" y="14189"/>
                  </a:cubicBezTo>
                  <a:cubicBezTo>
                    <a:pt x="28378" y="10425"/>
                    <a:pt x="26883" y="6817"/>
                    <a:pt x="24222" y="4155"/>
                  </a:cubicBezTo>
                  <a:cubicBezTo>
                    <a:pt x="21561" y="1495"/>
                    <a:pt x="17952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-5580300" y="-971225"/>
              <a:ext cx="401650" cy="401650"/>
            </a:xfrm>
            <a:custGeom>
              <a:avLst/>
              <a:gdLst/>
              <a:ahLst/>
              <a:cxnLst/>
              <a:rect l="l" t="t" r="r" b="b"/>
              <a:pathLst>
                <a:path w="16066" h="16066" extrusionOk="0">
                  <a:moveTo>
                    <a:pt x="8033" y="1"/>
                  </a:moveTo>
                  <a:cubicBezTo>
                    <a:pt x="5903" y="1"/>
                    <a:pt x="3859" y="847"/>
                    <a:pt x="2353" y="2353"/>
                  </a:cubicBezTo>
                  <a:cubicBezTo>
                    <a:pt x="847" y="3861"/>
                    <a:pt x="1" y="5903"/>
                    <a:pt x="1" y="8034"/>
                  </a:cubicBezTo>
                  <a:cubicBezTo>
                    <a:pt x="1" y="10164"/>
                    <a:pt x="847" y="12207"/>
                    <a:pt x="2353" y="13713"/>
                  </a:cubicBezTo>
                  <a:cubicBezTo>
                    <a:pt x="3859" y="15220"/>
                    <a:pt x="5903" y="16066"/>
                    <a:pt x="8033" y="16066"/>
                  </a:cubicBezTo>
                  <a:cubicBezTo>
                    <a:pt x="10163" y="16066"/>
                    <a:pt x="12207" y="15220"/>
                    <a:pt x="13713" y="13713"/>
                  </a:cubicBezTo>
                  <a:cubicBezTo>
                    <a:pt x="15219" y="12207"/>
                    <a:pt x="16065" y="10164"/>
                    <a:pt x="16065" y="8034"/>
                  </a:cubicBezTo>
                  <a:cubicBezTo>
                    <a:pt x="16065" y="5903"/>
                    <a:pt x="15219" y="3861"/>
                    <a:pt x="13713" y="2353"/>
                  </a:cubicBezTo>
                  <a:cubicBezTo>
                    <a:pt x="12207" y="847"/>
                    <a:pt x="10163" y="1"/>
                    <a:pt x="8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-5559350" y="-950275"/>
              <a:ext cx="359750" cy="359775"/>
            </a:xfrm>
            <a:custGeom>
              <a:avLst/>
              <a:gdLst/>
              <a:ahLst/>
              <a:cxnLst/>
              <a:rect l="l" t="t" r="r" b="b"/>
              <a:pathLst>
                <a:path w="14390" h="14391" extrusionOk="0">
                  <a:moveTo>
                    <a:pt x="7195" y="1"/>
                  </a:moveTo>
                  <a:cubicBezTo>
                    <a:pt x="5287" y="1"/>
                    <a:pt x="3457" y="759"/>
                    <a:pt x="2107" y="2109"/>
                  </a:cubicBezTo>
                  <a:cubicBezTo>
                    <a:pt x="759" y="3457"/>
                    <a:pt x="1" y="5287"/>
                    <a:pt x="1" y="7196"/>
                  </a:cubicBezTo>
                  <a:cubicBezTo>
                    <a:pt x="1" y="9104"/>
                    <a:pt x="759" y="10934"/>
                    <a:pt x="2107" y="12283"/>
                  </a:cubicBezTo>
                  <a:cubicBezTo>
                    <a:pt x="3457" y="13632"/>
                    <a:pt x="5287" y="14391"/>
                    <a:pt x="7195" y="14391"/>
                  </a:cubicBezTo>
                  <a:cubicBezTo>
                    <a:pt x="9103" y="14391"/>
                    <a:pt x="10933" y="13632"/>
                    <a:pt x="12283" y="12283"/>
                  </a:cubicBezTo>
                  <a:cubicBezTo>
                    <a:pt x="13632" y="10934"/>
                    <a:pt x="14389" y="9104"/>
                    <a:pt x="14389" y="7196"/>
                  </a:cubicBezTo>
                  <a:cubicBezTo>
                    <a:pt x="14389" y="5287"/>
                    <a:pt x="13632" y="3457"/>
                    <a:pt x="12283" y="2109"/>
                  </a:cubicBezTo>
                  <a:cubicBezTo>
                    <a:pt x="10933" y="759"/>
                    <a:pt x="9103" y="1"/>
                    <a:pt x="7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-5465475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1" y="0"/>
                  </a:moveTo>
                  <a:cubicBezTo>
                    <a:pt x="1540" y="0"/>
                    <a:pt x="0" y="1540"/>
                    <a:pt x="0" y="3441"/>
                  </a:cubicBezTo>
                  <a:cubicBezTo>
                    <a:pt x="0" y="5340"/>
                    <a:pt x="1541" y="6880"/>
                    <a:pt x="3440" y="6880"/>
                  </a:cubicBezTo>
                  <a:cubicBezTo>
                    <a:pt x="5339" y="6880"/>
                    <a:pt x="6880" y="5340"/>
                    <a:pt x="6880" y="3441"/>
                  </a:cubicBezTo>
                  <a:cubicBezTo>
                    <a:pt x="6880" y="1541"/>
                    <a:pt x="5340" y="0"/>
                    <a:pt x="3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-5389700" y="-937725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10" y="1"/>
                  </a:moveTo>
                  <a:cubicBezTo>
                    <a:pt x="184" y="1"/>
                    <a:pt x="1" y="183"/>
                    <a:pt x="2" y="408"/>
                  </a:cubicBezTo>
                  <a:lnTo>
                    <a:pt x="2" y="2388"/>
                  </a:lnTo>
                  <a:cubicBezTo>
                    <a:pt x="2" y="2614"/>
                    <a:pt x="184" y="2796"/>
                    <a:pt x="410" y="2796"/>
                  </a:cubicBezTo>
                  <a:cubicBezTo>
                    <a:pt x="634" y="2796"/>
                    <a:pt x="816" y="2614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-5389700" y="-672950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10" y="0"/>
                  </a:moveTo>
                  <a:cubicBezTo>
                    <a:pt x="184" y="0"/>
                    <a:pt x="1" y="183"/>
                    <a:pt x="2" y="407"/>
                  </a:cubicBezTo>
                  <a:lnTo>
                    <a:pt x="2" y="2388"/>
                  </a:lnTo>
                  <a:cubicBezTo>
                    <a:pt x="1" y="2613"/>
                    <a:pt x="184" y="2796"/>
                    <a:pt x="410" y="2796"/>
                  </a:cubicBezTo>
                  <a:cubicBezTo>
                    <a:pt x="634" y="2796"/>
                    <a:pt x="816" y="2612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-5282050" y="-780600"/>
              <a:ext cx="69925" cy="20400"/>
            </a:xfrm>
            <a:custGeom>
              <a:avLst/>
              <a:gdLst/>
              <a:ahLst/>
              <a:cxnLst/>
              <a:rect l="l" t="t" r="r" b="b"/>
              <a:pathLst>
                <a:path w="2797" h="816" extrusionOk="0">
                  <a:moveTo>
                    <a:pt x="407" y="1"/>
                  </a:moveTo>
                  <a:cubicBezTo>
                    <a:pt x="182" y="1"/>
                    <a:pt x="0" y="184"/>
                    <a:pt x="1" y="409"/>
                  </a:cubicBezTo>
                  <a:cubicBezTo>
                    <a:pt x="0" y="633"/>
                    <a:pt x="184" y="815"/>
                    <a:pt x="409" y="815"/>
                  </a:cubicBezTo>
                  <a:lnTo>
                    <a:pt x="2389" y="815"/>
                  </a:lnTo>
                  <a:cubicBezTo>
                    <a:pt x="2613" y="815"/>
                    <a:pt x="2796" y="633"/>
                    <a:pt x="2796" y="409"/>
                  </a:cubicBezTo>
                  <a:cubicBezTo>
                    <a:pt x="2796" y="184"/>
                    <a:pt x="2614" y="1"/>
                    <a:pt x="2391" y="1"/>
                  </a:cubicBezTo>
                  <a:cubicBezTo>
                    <a:pt x="2390" y="1"/>
                    <a:pt x="2389" y="1"/>
                    <a:pt x="2389" y="1"/>
                  </a:cubicBezTo>
                  <a:lnTo>
                    <a:pt x="409" y="1"/>
                  </a:lnTo>
                  <a:cubicBezTo>
                    <a:pt x="408" y="1"/>
                    <a:pt x="408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-5546800" y="-780600"/>
              <a:ext cx="69900" cy="20400"/>
            </a:xfrm>
            <a:custGeom>
              <a:avLst/>
              <a:gdLst/>
              <a:ahLst/>
              <a:cxnLst/>
              <a:rect l="l" t="t" r="r" b="b"/>
              <a:pathLst>
                <a:path w="2796" h="816" extrusionOk="0">
                  <a:moveTo>
                    <a:pt x="406" y="1"/>
                  </a:moveTo>
                  <a:cubicBezTo>
                    <a:pt x="182" y="1"/>
                    <a:pt x="1" y="184"/>
                    <a:pt x="1" y="409"/>
                  </a:cubicBezTo>
                  <a:cubicBezTo>
                    <a:pt x="1" y="633"/>
                    <a:pt x="183" y="815"/>
                    <a:pt x="408" y="815"/>
                  </a:cubicBezTo>
                  <a:lnTo>
                    <a:pt x="2388" y="815"/>
                  </a:lnTo>
                  <a:cubicBezTo>
                    <a:pt x="2613" y="815"/>
                    <a:pt x="2796" y="633"/>
                    <a:pt x="2796" y="409"/>
                  </a:cubicBezTo>
                  <a:cubicBezTo>
                    <a:pt x="2796" y="184"/>
                    <a:pt x="2614" y="1"/>
                    <a:pt x="2390" y="1"/>
                  </a:cubicBezTo>
                  <a:cubicBezTo>
                    <a:pt x="2390" y="1"/>
                    <a:pt x="2389" y="1"/>
                    <a:pt x="2388" y="1"/>
                  </a:cubicBezTo>
                  <a:lnTo>
                    <a:pt x="408" y="1"/>
                  </a:lnTo>
                  <a:cubicBezTo>
                    <a:pt x="408" y="1"/>
                    <a:pt x="407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-531457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4" y="1"/>
                    <a:pt x="1640" y="40"/>
                    <a:pt x="1560" y="120"/>
                  </a:cubicBezTo>
                  <a:lnTo>
                    <a:pt x="160" y="1520"/>
                  </a:lnTo>
                  <a:cubicBezTo>
                    <a:pt x="0" y="1679"/>
                    <a:pt x="0" y="1937"/>
                    <a:pt x="160" y="2097"/>
                  </a:cubicBezTo>
                  <a:cubicBezTo>
                    <a:pt x="239" y="2176"/>
                    <a:pt x="344" y="2216"/>
                    <a:pt x="448" y="2216"/>
                  </a:cubicBezTo>
                  <a:cubicBezTo>
                    <a:pt x="552" y="2216"/>
                    <a:pt x="657" y="2176"/>
                    <a:pt x="736" y="2097"/>
                  </a:cubicBezTo>
                  <a:lnTo>
                    <a:pt x="2136" y="697"/>
                  </a:lnTo>
                  <a:cubicBezTo>
                    <a:pt x="2296" y="537"/>
                    <a:pt x="2296" y="279"/>
                    <a:pt x="2136" y="120"/>
                  </a:cubicBezTo>
                  <a:cubicBezTo>
                    <a:pt x="2056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-550177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1848" y="0"/>
                  </a:moveTo>
                  <a:cubicBezTo>
                    <a:pt x="1744" y="0"/>
                    <a:pt x="1639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39" y="2176"/>
                    <a:pt x="343" y="2216"/>
                    <a:pt x="447" y="2216"/>
                  </a:cubicBezTo>
                  <a:cubicBezTo>
                    <a:pt x="552" y="2216"/>
                    <a:pt x="656" y="2176"/>
                    <a:pt x="736" y="2096"/>
                  </a:cubicBezTo>
                  <a:lnTo>
                    <a:pt x="2137" y="695"/>
                  </a:lnTo>
                  <a:cubicBezTo>
                    <a:pt x="2296" y="537"/>
                    <a:pt x="2296" y="279"/>
                    <a:pt x="2137" y="120"/>
                  </a:cubicBezTo>
                  <a:cubicBezTo>
                    <a:pt x="2057" y="40"/>
                    <a:pt x="1953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-531457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4" y="0"/>
                    <a:pt x="239" y="40"/>
                    <a:pt x="160" y="120"/>
                  </a:cubicBezTo>
                  <a:cubicBezTo>
                    <a:pt x="0" y="279"/>
                    <a:pt x="0" y="537"/>
                    <a:pt x="160" y="695"/>
                  </a:cubicBezTo>
                  <a:lnTo>
                    <a:pt x="1560" y="2096"/>
                  </a:lnTo>
                  <a:cubicBezTo>
                    <a:pt x="1640" y="2176"/>
                    <a:pt x="1744" y="2216"/>
                    <a:pt x="1848" y="2216"/>
                  </a:cubicBezTo>
                  <a:cubicBezTo>
                    <a:pt x="1952" y="2216"/>
                    <a:pt x="2056" y="2176"/>
                    <a:pt x="2136" y="2096"/>
                  </a:cubicBezTo>
                  <a:cubicBezTo>
                    <a:pt x="2296" y="1937"/>
                    <a:pt x="2296" y="1679"/>
                    <a:pt x="2136" y="1519"/>
                  </a:cubicBezTo>
                  <a:lnTo>
                    <a:pt x="736" y="120"/>
                  </a:lnTo>
                  <a:cubicBezTo>
                    <a:pt x="657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-5501775" y="-891700"/>
              <a:ext cx="57375" cy="55425"/>
            </a:xfrm>
            <a:custGeom>
              <a:avLst/>
              <a:gdLst/>
              <a:ahLst/>
              <a:cxnLst/>
              <a:rect l="l" t="t" r="r" b="b"/>
              <a:pathLst>
                <a:path w="2295" h="2217" extrusionOk="0">
                  <a:moveTo>
                    <a:pt x="447" y="1"/>
                  </a:moveTo>
                  <a:cubicBezTo>
                    <a:pt x="343" y="1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0" y="2097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3" y="2216"/>
                    <a:pt x="2057" y="2176"/>
                    <a:pt x="2137" y="2097"/>
                  </a:cubicBezTo>
                  <a:cubicBezTo>
                    <a:pt x="2295" y="1937"/>
                    <a:pt x="2295" y="1679"/>
                    <a:pt x="2137" y="1520"/>
                  </a:cubicBezTo>
                  <a:lnTo>
                    <a:pt x="736" y="120"/>
                  </a:lnTo>
                  <a:cubicBezTo>
                    <a:pt x="656" y="40"/>
                    <a:pt x="552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-4256450" y="-1125100"/>
              <a:ext cx="709425" cy="709425"/>
            </a:xfrm>
            <a:custGeom>
              <a:avLst/>
              <a:gdLst/>
              <a:ahLst/>
              <a:cxnLst/>
              <a:rect l="l" t="t" r="r" b="b"/>
              <a:pathLst>
                <a:path w="28377" h="28377" extrusionOk="0">
                  <a:moveTo>
                    <a:pt x="14189" y="1"/>
                  </a:moveTo>
                  <a:cubicBezTo>
                    <a:pt x="10426" y="1"/>
                    <a:pt x="6817" y="1495"/>
                    <a:pt x="4156" y="4156"/>
                  </a:cubicBezTo>
                  <a:cubicBezTo>
                    <a:pt x="1495" y="6817"/>
                    <a:pt x="1" y="10425"/>
                    <a:pt x="1" y="14189"/>
                  </a:cubicBezTo>
                  <a:cubicBezTo>
                    <a:pt x="1" y="17952"/>
                    <a:pt x="1495" y="21560"/>
                    <a:pt x="4156" y="24221"/>
                  </a:cubicBezTo>
                  <a:cubicBezTo>
                    <a:pt x="6817" y="26882"/>
                    <a:pt x="10426" y="28377"/>
                    <a:pt x="14189" y="28377"/>
                  </a:cubicBezTo>
                  <a:cubicBezTo>
                    <a:pt x="17951" y="28377"/>
                    <a:pt x="21560" y="26882"/>
                    <a:pt x="24221" y="24221"/>
                  </a:cubicBezTo>
                  <a:cubicBezTo>
                    <a:pt x="26882" y="21560"/>
                    <a:pt x="28377" y="17952"/>
                    <a:pt x="28377" y="14189"/>
                  </a:cubicBezTo>
                  <a:cubicBezTo>
                    <a:pt x="28377" y="10425"/>
                    <a:pt x="26882" y="6817"/>
                    <a:pt x="24221" y="4156"/>
                  </a:cubicBezTo>
                  <a:cubicBezTo>
                    <a:pt x="21560" y="1495"/>
                    <a:pt x="17951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-4102575" y="-971200"/>
              <a:ext cx="401650" cy="401625"/>
            </a:xfrm>
            <a:custGeom>
              <a:avLst/>
              <a:gdLst/>
              <a:ahLst/>
              <a:cxnLst/>
              <a:rect l="l" t="t" r="r" b="b"/>
              <a:pathLst>
                <a:path w="16066" h="16065" extrusionOk="0">
                  <a:moveTo>
                    <a:pt x="8034" y="1"/>
                  </a:moveTo>
                  <a:cubicBezTo>
                    <a:pt x="5903" y="1"/>
                    <a:pt x="3861" y="846"/>
                    <a:pt x="2354" y="2352"/>
                  </a:cubicBezTo>
                  <a:cubicBezTo>
                    <a:pt x="848" y="3860"/>
                    <a:pt x="1" y="5902"/>
                    <a:pt x="1" y="8033"/>
                  </a:cubicBezTo>
                  <a:cubicBezTo>
                    <a:pt x="1" y="10163"/>
                    <a:pt x="848" y="12206"/>
                    <a:pt x="2354" y="13712"/>
                  </a:cubicBezTo>
                  <a:cubicBezTo>
                    <a:pt x="3861" y="15219"/>
                    <a:pt x="5903" y="16065"/>
                    <a:pt x="8034" y="16065"/>
                  </a:cubicBezTo>
                  <a:cubicBezTo>
                    <a:pt x="10164" y="16065"/>
                    <a:pt x="12207" y="15219"/>
                    <a:pt x="13713" y="13712"/>
                  </a:cubicBezTo>
                  <a:cubicBezTo>
                    <a:pt x="15220" y="12206"/>
                    <a:pt x="16066" y="10163"/>
                    <a:pt x="16066" y="8033"/>
                  </a:cubicBezTo>
                  <a:cubicBezTo>
                    <a:pt x="16066" y="5902"/>
                    <a:pt x="15220" y="3860"/>
                    <a:pt x="13713" y="2352"/>
                  </a:cubicBezTo>
                  <a:cubicBezTo>
                    <a:pt x="12207" y="846"/>
                    <a:pt x="10164" y="1"/>
                    <a:pt x="8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-4081625" y="-950275"/>
              <a:ext cx="359775" cy="359775"/>
            </a:xfrm>
            <a:custGeom>
              <a:avLst/>
              <a:gdLst/>
              <a:ahLst/>
              <a:cxnLst/>
              <a:rect l="l" t="t" r="r" b="b"/>
              <a:pathLst>
                <a:path w="14391" h="14391" extrusionOk="0">
                  <a:moveTo>
                    <a:pt x="7196" y="1"/>
                  </a:moveTo>
                  <a:cubicBezTo>
                    <a:pt x="5288" y="1"/>
                    <a:pt x="3457" y="759"/>
                    <a:pt x="2109" y="2109"/>
                  </a:cubicBezTo>
                  <a:cubicBezTo>
                    <a:pt x="759" y="3457"/>
                    <a:pt x="1" y="5287"/>
                    <a:pt x="1" y="7196"/>
                  </a:cubicBezTo>
                  <a:cubicBezTo>
                    <a:pt x="1" y="9104"/>
                    <a:pt x="759" y="10934"/>
                    <a:pt x="2109" y="12283"/>
                  </a:cubicBezTo>
                  <a:cubicBezTo>
                    <a:pt x="3457" y="13633"/>
                    <a:pt x="5288" y="14391"/>
                    <a:pt x="7196" y="14391"/>
                  </a:cubicBezTo>
                  <a:cubicBezTo>
                    <a:pt x="9104" y="14391"/>
                    <a:pt x="10934" y="13633"/>
                    <a:pt x="12283" y="12283"/>
                  </a:cubicBezTo>
                  <a:cubicBezTo>
                    <a:pt x="13632" y="10934"/>
                    <a:pt x="14391" y="9104"/>
                    <a:pt x="14391" y="7196"/>
                  </a:cubicBezTo>
                  <a:cubicBezTo>
                    <a:pt x="14391" y="5287"/>
                    <a:pt x="13632" y="3457"/>
                    <a:pt x="12283" y="2109"/>
                  </a:cubicBezTo>
                  <a:cubicBezTo>
                    <a:pt x="10934" y="759"/>
                    <a:pt x="9104" y="1"/>
                    <a:pt x="7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-3987750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1" y="0"/>
                  </a:moveTo>
                  <a:cubicBezTo>
                    <a:pt x="1541" y="0"/>
                    <a:pt x="1" y="1541"/>
                    <a:pt x="1" y="3441"/>
                  </a:cubicBezTo>
                  <a:cubicBezTo>
                    <a:pt x="1" y="5340"/>
                    <a:pt x="1541" y="6880"/>
                    <a:pt x="3441" y="6880"/>
                  </a:cubicBezTo>
                  <a:cubicBezTo>
                    <a:pt x="5340" y="6880"/>
                    <a:pt x="6880" y="5340"/>
                    <a:pt x="6880" y="3441"/>
                  </a:cubicBezTo>
                  <a:cubicBezTo>
                    <a:pt x="6880" y="1541"/>
                    <a:pt x="5340" y="0"/>
                    <a:pt x="3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-3911925" y="-937725"/>
              <a:ext cx="20400" cy="69900"/>
            </a:xfrm>
            <a:custGeom>
              <a:avLst/>
              <a:gdLst/>
              <a:ahLst/>
              <a:cxnLst/>
              <a:rect l="l" t="t" r="r" b="b"/>
              <a:pathLst>
                <a:path w="816" h="2796" extrusionOk="0">
                  <a:moveTo>
                    <a:pt x="408" y="1"/>
                  </a:moveTo>
                  <a:cubicBezTo>
                    <a:pt x="182" y="1"/>
                    <a:pt x="0" y="183"/>
                    <a:pt x="0" y="408"/>
                  </a:cubicBezTo>
                  <a:lnTo>
                    <a:pt x="0" y="2388"/>
                  </a:lnTo>
                  <a:cubicBezTo>
                    <a:pt x="0" y="2614"/>
                    <a:pt x="182" y="2796"/>
                    <a:pt x="408" y="2796"/>
                  </a:cubicBezTo>
                  <a:cubicBezTo>
                    <a:pt x="633" y="2796"/>
                    <a:pt x="815" y="2614"/>
                    <a:pt x="815" y="2388"/>
                  </a:cubicBezTo>
                  <a:lnTo>
                    <a:pt x="815" y="408"/>
                  </a:lnTo>
                  <a:cubicBezTo>
                    <a:pt x="815" y="183"/>
                    <a:pt x="633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-3911925" y="-672950"/>
              <a:ext cx="20400" cy="69900"/>
            </a:xfrm>
            <a:custGeom>
              <a:avLst/>
              <a:gdLst/>
              <a:ahLst/>
              <a:cxnLst/>
              <a:rect l="l" t="t" r="r" b="b"/>
              <a:pathLst>
                <a:path w="816" h="2796" extrusionOk="0">
                  <a:moveTo>
                    <a:pt x="408" y="0"/>
                  </a:moveTo>
                  <a:cubicBezTo>
                    <a:pt x="182" y="0"/>
                    <a:pt x="0" y="183"/>
                    <a:pt x="0" y="407"/>
                  </a:cubicBezTo>
                  <a:lnTo>
                    <a:pt x="0" y="2388"/>
                  </a:lnTo>
                  <a:cubicBezTo>
                    <a:pt x="0" y="2613"/>
                    <a:pt x="182" y="2796"/>
                    <a:pt x="408" y="2796"/>
                  </a:cubicBezTo>
                  <a:cubicBezTo>
                    <a:pt x="633" y="2796"/>
                    <a:pt x="815" y="2613"/>
                    <a:pt x="815" y="2388"/>
                  </a:cubicBezTo>
                  <a:lnTo>
                    <a:pt x="815" y="408"/>
                  </a:lnTo>
                  <a:cubicBezTo>
                    <a:pt x="815" y="183"/>
                    <a:pt x="633" y="0"/>
                    <a:pt x="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-3804325" y="-780600"/>
              <a:ext cx="69925" cy="20400"/>
            </a:xfrm>
            <a:custGeom>
              <a:avLst/>
              <a:gdLst/>
              <a:ahLst/>
              <a:cxnLst/>
              <a:rect l="l" t="t" r="r" b="b"/>
              <a:pathLst>
                <a:path w="2797" h="816" extrusionOk="0">
                  <a:moveTo>
                    <a:pt x="409" y="1"/>
                  </a:moveTo>
                  <a:cubicBezTo>
                    <a:pt x="184" y="1"/>
                    <a:pt x="2" y="183"/>
                    <a:pt x="2" y="409"/>
                  </a:cubicBezTo>
                  <a:cubicBezTo>
                    <a:pt x="1" y="633"/>
                    <a:pt x="184" y="815"/>
                    <a:pt x="409" y="815"/>
                  </a:cubicBezTo>
                  <a:lnTo>
                    <a:pt x="2389" y="815"/>
                  </a:lnTo>
                  <a:cubicBezTo>
                    <a:pt x="2613" y="815"/>
                    <a:pt x="2797" y="633"/>
                    <a:pt x="2797" y="409"/>
                  </a:cubicBezTo>
                  <a:cubicBezTo>
                    <a:pt x="2797" y="183"/>
                    <a:pt x="2613" y="1"/>
                    <a:pt x="2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-4069100" y="-780600"/>
              <a:ext cx="69950" cy="20400"/>
            </a:xfrm>
            <a:custGeom>
              <a:avLst/>
              <a:gdLst/>
              <a:ahLst/>
              <a:cxnLst/>
              <a:rect l="l" t="t" r="r" b="b"/>
              <a:pathLst>
                <a:path w="2798" h="816" extrusionOk="0">
                  <a:moveTo>
                    <a:pt x="408" y="1"/>
                  </a:moveTo>
                  <a:cubicBezTo>
                    <a:pt x="183" y="1"/>
                    <a:pt x="1" y="184"/>
                    <a:pt x="2" y="409"/>
                  </a:cubicBezTo>
                  <a:cubicBezTo>
                    <a:pt x="1" y="633"/>
                    <a:pt x="184" y="815"/>
                    <a:pt x="410" y="815"/>
                  </a:cubicBezTo>
                  <a:lnTo>
                    <a:pt x="2389" y="815"/>
                  </a:lnTo>
                  <a:cubicBezTo>
                    <a:pt x="2390" y="815"/>
                    <a:pt x="2391" y="815"/>
                    <a:pt x="2391" y="815"/>
                  </a:cubicBezTo>
                  <a:cubicBezTo>
                    <a:pt x="2616" y="815"/>
                    <a:pt x="2797" y="632"/>
                    <a:pt x="2797" y="409"/>
                  </a:cubicBezTo>
                  <a:cubicBezTo>
                    <a:pt x="2797" y="183"/>
                    <a:pt x="2615" y="1"/>
                    <a:pt x="2389" y="1"/>
                  </a:cubicBezTo>
                  <a:lnTo>
                    <a:pt x="410" y="1"/>
                  </a:lnTo>
                  <a:cubicBezTo>
                    <a:pt x="409" y="1"/>
                    <a:pt x="408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-383682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4" y="1"/>
                    <a:pt x="1639" y="40"/>
                    <a:pt x="1560" y="120"/>
                  </a:cubicBezTo>
                  <a:lnTo>
                    <a:pt x="160" y="1520"/>
                  </a:lnTo>
                  <a:cubicBezTo>
                    <a:pt x="1" y="1679"/>
                    <a:pt x="1" y="1937"/>
                    <a:pt x="160" y="2097"/>
                  </a:cubicBezTo>
                  <a:cubicBezTo>
                    <a:pt x="239" y="2176"/>
                    <a:pt x="343" y="2216"/>
                    <a:pt x="448" y="2216"/>
                  </a:cubicBezTo>
                  <a:cubicBezTo>
                    <a:pt x="552" y="2216"/>
                    <a:pt x="656" y="2176"/>
                    <a:pt x="736" y="2097"/>
                  </a:cubicBezTo>
                  <a:lnTo>
                    <a:pt x="2136" y="697"/>
                  </a:lnTo>
                  <a:cubicBezTo>
                    <a:pt x="2296" y="537"/>
                    <a:pt x="2296" y="279"/>
                    <a:pt x="2136" y="120"/>
                  </a:cubicBezTo>
                  <a:cubicBezTo>
                    <a:pt x="2057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-4024050" y="-704475"/>
              <a:ext cx="57425" cy="55400"/>
            </a:xfrm>
            <a:custGeom>
              <a:avLst/>
              <a:gdLst/>
              <a:ahLst/>
              <a:cxnLst/>
              <a:rect l="l" t="t" r="r" b="b"/>
              <a:pathLst>
                <a:path w="2297" h="2216" extrusionOk="0">
                  <a:moveTo>
                    <a:pt x="1848" y="0"/>
                  </a:moveTo>
                  <a:cubicBezTo>
                    <a:pt x="1744" y="0"/>
                    <a:pt x="1640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40" y="2176"/>
                    <a:pt x="344" y="2216"/>
                    <a:pt x="449" y="2216"/>
                  </a:cubicBezTo>
                  <a:cubicBezTo>
                    <a:pt x="553" y="2216"/>
                    <a:pt x="657" y="2176"/>
                    <a:pt x="737" y="2096"/>
                  </a:cubicBezTo>
                  <a:lnTo>
                    <a:pt x="2137" y="695"/>
                  </a:lnTo>
                  <a:cubicBezTo>
                    <a:pt x="2296" y="537"/>
                    <a:pt x="2296" y="279"/>
                    <a:pt x="2137" y="120"/>
                  </a:cubicBezTo>
                  <a:cubicBezTo>
                    <a:pt x="2057" y="40"/>
                    <a:pt x="1953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-383682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3" y="0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5"/>
                  </a:cubicBezTo>
                  <a:lnTo>
                    <a:pt x="1560" y="2096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2" y="2216"/>
                    <a:pt x="2057" y="2176"/>
                    <a:pt x="2136" y="2096"/>
                  </a:cubicBezTo>
                  <a:cubicBezTo>
                    <a:pt x="2296" y="1937"/>
                    <a:pt x="2296" y="1679"/>
                    <a:pt x="2136" y="1519"/>
                  </a:cubicBezTo>
                  <a:lnTo>
                    <a:pt x="736" y="120"/>
                  </a:lnTo>
                  <a:cubicBezTo>
                    <a:pt x="656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-4024050" y="-891700"/>
              <a:ext cx="57425" cy="55425"/>
            </a:xfrm>
            <a:custGeom>
              <a:avLst/>
              <a:gdLst/>
              <a:ahLst/>
              <a:cxnLst/>
              <a:rect l="l" t="t" r="r" b="b"/>
              <a:pathLst>
                <a:path w="2297" h="2217" extrusionOk="0">
                  <a:moveTo>
                    <a:pt x="449" y="1"/>
                  </a:moveTo>
                  <a:cubicBezTo>
                    <a:pt x="344" y="1"/>
                    <a:pt x="240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1" y="2097"/>
                  </a:lnTo>
                  <a:cubicBezTo>
                    <a:pt x="1640" y="2176"/>
                    <a:pt x="1744" y="2216"/>
                    <a:pt x="1848" y="2216"/>
                  </a:cubicBezTo>
                  <a:cubicBezTo>
                    <a:pt x="1953" y="2216"/>
                    <a:pt x="2057" y="2176"/>
                    <a:pt x="2137" y="2097"/>
                  </a:cubicBezTo>
                  <a:cubicBezTo>
                    <a:pt x="2296" y="1937"/>
                    <a:pt x="2296" y="1679"/>
                    <a:pt x="2137" y="1520"/>
                  </a:cubicBezTo>
                  <a:lnTo>
                    <a:pt x="737" y="120"/>
                  </a:lnTo>
                  <a:cubicBezTo>
                    <a:pt x="657" y="40"/>
                    <a:pt x="553" y="1"/>
                    <a:pt x="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-4920550" y="-2392925"/>
              <a:ext cx="310043" cy="920375"/>
            </a:xfrm>
            <a:custGeom>
              <a:avLst/>
              <a:gdLst/>
              <a:ahLst/>
              <a:cxnLst/>
              <a:rect l="l" t="t" r="r" b="b"/>
              <a:pathLst>
                <a:path w="11427" h="36815" extrusionOk="0">
                  <a:moveTo>
                    <a:pt x="0" y="0"/>
                  </a:moveTo>
                  <a:lnTo>
                    <a:pt x="0" y="36815"/>
                  </a:lnTo>
                  <a:lnTo>
                    <a:pt x="11427" y="36815"/>
                  </a:lnTo>
                  <a:lnTo>
                    <a:pt x="11427" y="9293"/>
                  </a:lnTo>
                  <a:cubicBezTo>
                    <a:pt x="11427" y="6829"/>
                    <a:pt x="10447" y="4465"/>
                    <a:pt x="8705" y="2722"/>
                  </a:cubicBezTo>
                  <a:cubicBezTo>
                    <a:pt x="6961" y="979"/>
                    <a:pt x="4598" y="0"/>
                    <a:pt x="2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-4634925" y="-1783550"/>
              <a:ext cx="71650" cy="339875"/>
            </a:xfrm>
            <a:custGeom>
              <a:avLst/>
              <a:gdLst/>
              <a:ahLst/>
              <a:cxnLst/>
              <a:rect l="l" t="t" r="r" b="b"/>
              <a:pathLst>
                <a:path w="2866" h="13595" extrusionOk="0">
                  <a:moveTo>
                    <a:pt x="1" y="1"/>
                  </a:moveTo>
                  <a:lnTo>
                    <a:pt x="1" y="13595"/>
                  </a:lnTo>
                  <a:lnTo>
                    <a:pt x="2865" y="13595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-4920550" y="-1472550"/>
              <a:ext cx="469575" cy="309475"/>
            </a:xfrm>
            <a:custGeom>
              <a:avLst/>
              <a:gdLst/>
              <a:ahLst/>
              <a:cxnLst/>
              <a:rect l="l" t="t" r="r" b="b"/>
              <a:pathLst>
                <a:path w="18783" h="12379" extrusionOk="0">
                  <a:moveTo>
                    <a:pt x="0" y="0"/>
                  </a:moveTo>
                  <a:lnTo>
                    <a:pt x="0" y="12379"/>
                  </a:lnTo>
                  <a:lnTo>
                    <a:pt x="18782" y="12379"/>
                  </a:lnTo>
                  <a:lnTo>
                    <a:pt x="18782" y="5604"/>
                  </a:lnTo>
                  <a:cubicBezTo>
                    <a:pt x="18782" y="4118"/>
                    <a:pt x="18191" y="2693"/>
                    <a:pt x="17141" y="1642"/>
                  </a:cubicBezTo>
                  <a:cubicBezTo>
                    <a:pt x="16090" y="591"/>
                    <a:pt x="14664" y="0"/>
                    <a:pt x="13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-3438050" y="-1125100"/>
              <a:ext cx="709425" cy="709425"/>
            </a:xfrm>
            <a:custGeom>
              <a:avLst/>
              <a:gdLst/>
              <a:ahLst/>
              <a:cxnLst/>
              <a:rect l="l" t="t" r="r" b="b"/>
              <a:pathLst>
                <a:path w="28377" h="28377" extrusionOk="0">
                  <a:moveTo>
                    <a:pt x="14189" y="1"/>
                  </a:moveTo>
                  <a:cubicBezTo>
                    <a:pt x="10425" y="1"/>
                    <a:pt x="6817" y="1495"/>
                    <a:pt x="4156" y="4156"/>
                  </a:cubicBezTo>
                  <a:cubicBezTo>
                    <a:pt x="1496" y="6817"/>
                    <a:pt x="0" y="10425"/>
                    <a:pt x="0" y="14189"/>
                  </a:cubicBezTo>
                  <a:cubicBezTo>
                    <a:pt x="0" y="17952"/>
                    <a:pt x="1496" y="21560"/>
                    <a:pt x="4156" y="24221"/>
                  </a:cubicBezTo>
                  <a:cubicBezTo>
                    <a:pt x="6817" y="26882"/>
                    <a:pt x="10425" y="28377"/>
                    <a:pt x="14189" y="28377"/>
                  </a:cubicBezTo>
                  <a:cubicBezTo>
                    <a:pt x="17952" y="28377"/>
                    <a:pt x="21560" y="26882"/>
                    <a:pt x="24221" y="24221"/>
                  </a:cubicBezTo>
                  <a:cubicBezTo>
                    <a:pt x="26883" y="21560"/>
                    <a:pt x="28377" y="17952"/>
                    <a:pt x="28377" y="14189"/>
                  </a:cubicBezTo>
                  <a:cubicBezTo>
                    <a:pt x="28377" y="10425"/>
                    <a:pt x="26883" y="6817"/>
                    <a:pt x="24221" y="4156"/>
                  </a:cubicBezTo>
                  <a:cubicBezTo>
                    <a:pt x="21560" y="1495"/>
                    <a:pt x="17952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-3284150" y="-971200"/>
              <a:ext cx="401625" cy="401625"/>
            </a:xfrm>
            <a:custGeom>
              <a:avLst/>
              <a:gdLst/>
              <a:ahLst/>
              <a:cxnLst/>
              <a:rect l="l" t="t" r="r" b="b"/>
              <a:pathLst>
                <a:path w="16065" h="16065" extrusionOk="0">
                  <a:moveTo>
                    <a:pt x="8033" y="1"/>
                  </a:moveTo>
                  <a:cubicBezTo>
                    <a:pt x="5902" y="1"/>
                    <a:pt x="3859" y="846"/>
                    <a:pt x="2353" y="2352"/>
                  </a:cubicBezTo>
                  <a:cubicBezTo>
                    <a:pt x="846" y="3860"/>
                    <a:pt x="1" y="5902"/>
                    <a:pt x="1" y="8033"/>
                  </a:cubicBezTo>
                  <a:cubicBezTo>
                    <a:pt x="1" y="10163"/>
                    <a:pt x="846" y="12206"/>
                    <a:pt x="2353" y="13712"/>
                  </a:cubicBezTo>
                  <a:cubicBezTo>
                    <a:pt x="3859" y="15219"/>
                    <a:pt x="5902" y="16065"/>
                    <a:pt x="8033" y="16065"/>
                  </a:cubicBezTo>
                  <a:cubicBezTo>
                    <a:pt x="10163" y="16065"/>
                    <a:pt x="12206" y="15219"/>
                    <a:pt x="13713" y="13712"/>
                  </a:cubicBezTo>
                  <a:cubicBezTo>
                    <a:pt x="15219" y="12206"/>
                    <a:pt x="16064" y="10163"/>
                    <a:pt x="16064" y="8033"/>
                  </a:cubicBezTo>
                  <a:cubicBezTo>
                    <a:pt x="16064" y="5902"/>
                    <a:pt x="15219" y="3860"/>
                    <a:pt x="13713" y="2352"/>
                  </a:cubicBezTo>
                  <a:cubicBezTo>
                    <a:pt x="12206" y="846"/>
                    <a:pt x="10163" y="1"/>
                    <a:pt x="8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-3263225" y="-950275"/>
              <a:ext cx="359775" cy="359775"/>
            </a:xfrm>
            <a:custGeom>
              <a:avLst/>
              <a:gdLst/>
              <a:ahLst/>
              <a:cxnLst/>
              <a:rect l="l" t="t" r="r" b="b"/>
              <a:pathLst>
                <a:path w="14391" h="14391" extrusionOk="0">
                  <a:moveTo>
                    <a:pt x="7196" y="1"/>
                  </a:moveTo>
                  <a:cubicBezTo>
                    <a:pt x="5287" y="1"/>
                    <a:pt x="3457" y="759"/>
                    <a:pt x="2108" y="2109"/>
                  </a:cubicBezTo>
                  <a:cubicBezTo>
                    <a:pt x="760" y="3457"/>
                    <a:pt x="1" y="5287"/>
                    <a:pt x="1" y="7196"/>
                  </a:cubicBezTo>
                  <a:cubicBezTo>
                    <a:pt x="1" y="9104"/>
                    <a:pt x="760" y="10934"/>
                    <a:pt x="2108" y="12283"/>
                  </a:cubicBezTo>
                  <a:cubicBezTo>
                    <a:pt x="3457" y="13632"/>
                    <a:pt x="5287" y="14391"/>
                    <a:pt x="7196" y="14391"/>
                  </a:cubicBezTo>
                  <a:cubicBezTo>
                    <a:pt x="9104" y="14391"/>
                    <a:pt x="10934" y="13632"/>
                    <a:pt x="12283" y="12283"/>
                  </a:cubicBezTo>
                  <a:cubicBezTo>
                    <a:pt x="13633" y="10934"/>
                    <a:pt x="14390" y="9104"/>
                    <a:pt x="14390" y="7196"/>
                  </a:cubicBezTo>
                  <a:cubicBezTo>
                    <a:pt x="14390" y="5287"/>
                    <a:pt x="13633" y="3457"/>
                    <a:pt x="12283" y="2109"/>
                  </a:cubicBezTo>
                  <a:cubicBezTo>
                    <a:pt x="10934" y="759"/>
                    <a:pt x="9104" y="1"/>
                    <a:pt x="7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-3169325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0" y="0"/>
                  </a:moveTo>
                  <a:cubicBezTo>
                    <a:pt x="1540" y="0"/>
                    <a:pt x="0" y="1541"/>
                    <a:pt x="0" y="3441"/>
                  </a:cubicBezTo>
                  <a:cubicBezTo>
                    <a:pt x="0" y="5340"/>
                    <a:pt x="1540" y="6880"/>
                    <a:pt x="3440" y="6880"/>
                  </a:cubicBezTo>
                  <a:cubicBezTo>
                    <a:pt x="5339" y="6880"/>
                    <a:pt x="6880" y="5340"/>
                    <a:pt x="6880" y="3441"/>
                  </a:cubicBezTo>
                  <a:cubicBezTo>
                    <a:pt x="6880" y="1541"/>
                    <a:pt x="5339" y="0"/>
                    <a:pt x="3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-3093550" y="-937725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09" y="1"/>
                  </a:moveTo>
                  <a:cubicBezTo>
                    <a:pt x="183" y="1"/>
                    <a:pt x="1" y="183"/>
                    <a:pt x="1" y="408"/>
                  </a:cubicBezTo>
                  <a:lnTo>
                    <a:pt x="1" y="2388"/>
                  </a:lnTo>
                  <a:cubicBezTo>
                    <a:pt x="1" y="2614"/>
                    <a:pt x="183" y="2796"/>
                    <a:pt x="409" y="2796"/>
                  </a:cubicBezTo>
                  <a:cubicBezTo>
                    <a:pt x="634" y="2796"/>
                    <a:pt x="816" y="2614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3093550" y="-672950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09" y="0"/>
                  </a:moveTo>
                  <a:cubicBezTo>
                    <a:pt x="183" y="0"/>
                    <a:pt x="1" y="183"/>
                    <a:pt x="1" y="407"/>
                  </a:cubicBezTo>
                  <a:lnTo>
                    <a:pt x="1" y="2388"/>
                  </a:lnTo>
                  <a:cubicBezTo>
                    <a:pt x="1" y="2613"/>
                    <a:pt x="183" y="2796"/>
                    <a:pt x="409" y="2796"/>
                  </a:cubicBezTo>
                  <a:cubicBezTo>
                    <a:pt x="634" y="2796"/>
                    <a:pt x="816" y="2613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2985925" y="-780550"/>
              <a:ext cx="69925" cy="20375"/>
            </a:xfrm>
            <a:custGeom>
              <a:avLst/>
              <a:gdLst/>
              <a:ahLst/>
              <a:cxnLst/>
              <a:rect l="l" t="t" r="r" b="b"/>
              <a:pathLst>
                <a:path w="2797" h="815" extrusionOk="0">
                  <a:moveTo>
                    <a:pt x="407" y="0"/>
                  </a:moveTo>
                  <a:cubicBezTo>
                    <a:pt x="183" y="0"/>
                    <a:pt x="1" y="182"/>
                    <a:pt x="1" y="407"/>
                  </a:cubicBezTo>
                  <a:cubicBezTo>
                    <a:pt x="0" y="632"/>
                    <a:pt x="182" y="814"/>
                    <a:pt x="407" y="814"/>
                  </a:cubicBezTo>
                  <a:cubicBezTo>
                    <a:pt x="408" y="814"/>
                    <a:pt x="408" y="814"/>
                    <a:pt x="409" y="814"/>
                  </a:cubicBezTo>
                  <a:lnTo>
                    <a:pt x="2389" y="814"/>
                  </a:lnTo>
                  <a:cubicBezTo>
                    <a:pt x="2614" y="814"/>
                    <a:pt x="2796" y="632"/>
                    <a:pt x="2796" y="408"/>
                  </a:cubicBezTo>
                  <a:cubicBezTo>
                    <a:pt x="2796" y="182"/>
                    <a:pt x="2614" y="0"/>
                    <a:pt x="2389" y="0"/>
                  </a:cubicBezTo>
                  <a:lnTo>
                    <a:pt x="409" y="0"/>
                  </a:lnTo>
                  <a:cubicBezTo>
                    <a:pt x="408" y="0"/>
                    <a:pt x="408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-3250675" y="-780600"/>
              <a:ext cx="69900" cy="20400"/>
            </a:xfrm>
            <a:custGeom>
              <a:avLst/>
              <a:gdLst/>
              <a:ahLst/>
              <a:cxnLst/>
              <a:rect l="l" t="t" r="r" b="b"/>
              <a:pathLst>
                <a:path w="2796" h="816" extrusionOk="0">
                  <a:moveTo>
                    <a:pt x="2391" y="1"/>
                  </a:moveTo>
                  <a:cubicBezTo>
                    <a:pt x="2391" y="1"/>
                    <a:pt x="2390" y="1"/>
                    <a:pt x="2389" y="1"/>
                  </a:cubicBezTo>
                  <a:lnTo>
                    <a:pt x="408" y="1"/>
                  </a:lnTo>
                  <a:cubicBezTo>
                    <a:pt x="184" y="1"/>
                    <a:pt x="1" y="183"/>
                    <a:pt x="1" y="409"/>
                  </a:cubicBezTo>
                  <a:cubicBezTo>
                    <a:pt x="1" y="633"/>
                    <a:pt x="184" y="815"/>
                    <a:pt x="408" y="815"/>
                  </a:cubicBezTo>
                  <a:lnTo>
                    <a:pt x="2389" y="815"/>
                  </a:lnTo>
                  <a:cubicBezTo>
                    <a:pt x="2614" y="815"/>
                    <a:pt x="2796" y="633"/>
                    <a:pt x="2796" y="409"/>
                  </a:cubicBezTo>
                  <a:cubicBezTo>
                    <a:pt x="2796" y="184"/>
                    <a:pt x="2615" y="1"/>
                    <a:pt x="2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-301842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3" y="1"/>
                    <a:pt x="1639" y="40"/>
                    <a:pt x="1559" y="120"/>
                  </a:cubicBezTo>
                  <a:lnTo>
                    <a:pt x="160" y="1520"/>
                  </a:lnTo>
                  <a:cubicBezTo>
                    <a:pt x="0" y="1679"/>
                    <a:pt x="0" y="1937"/>
                    <a:pt x="160" y="2097"/>
                  </a:cubicBezTo>
                  <a:cubicBezTo>
                    <a:pt x="239" y="2176"/>
                    <a:pt x="344" y="2216"/>
                    <a:pt x="448" y="2216"/>
                  </a:cubicBezTo>
                  <a:cubicBezTo>
                    <a:pt x="552" y="2216"/>
                    <a:pt x="657" y="2176"/>
                    <a:pt x="736" y="2097"/>
                  </a:cubicBezTo>
                  <a:lnTo>
                    <a:pt x="2136" y="697"/>
                  </a:lnTo>
                  <a:cubicBezTo>
                    <a:pt x="2295" y="537"/>
                    <a:pt x="2295" y="279"/>
                    <a:pt x="2136" y="120"/>
                  </a:cubicBezTo>
                  <a:cubicBezTo>
                    <a:pt x="2056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-3205625" y="-704475"/>
              <a:ext cx="57375" cy="55400"/>
            </a:xfrm>
            <a:custGeom>
              <a:avLst/>
              <a:gdLst/>
              <a:ahLst/>
              <a:cxnLst/>
              <a:rect l="l" t="t" r="r" b="b"/>
              <a:pathLst>
                <a:path w="2295" h="2216" extrusionOk="0">
                  <a:moveTo>
                    <a:pt x="1848" y="0"/>
                  </a:moveTo>
                  <a:cubicBezTo>
                    <a:pt x="1744" y="0"/>
                    <a:pt x="1639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39" y="2176"/>
                    <a:pt x="343" y="2216"/>
                    <a:pt x="447" y="2216"/>
                  </a:cubicBezTo>
                  <a:cubicBezTo>
                    <a:pt x="552" y="2216"/>
                    <a:pt x="656" y="2176"/>
                    <a:pt x="736" y="2096"/>
                  </a:cubicBezTo>
                  <a:lnTo>
                    <a:pt x="2137" y="695"/>
                  </a:lnTo>
                  <a:cubicBezTo>
                    <a:pt x="2295" y="537"/>
                    <a:pt x="2295" y="279"/>
                    <a:pt x="2137" y="120"/>
                  </a:cubicBezTo>
                  <a:cubicBezTo>
                    <a:pt x="2057" y="40"/>
                    <a:pt x="1952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-301842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4" y="0"/>
                    <a:pt x="239" y="40"/>
                    <a:pt x="160" y="120"/>
                  </a:cubicBezTo>
                  <a:cubicBezTo>
                    <a:pt x="0" y="279"/>
                    <a:pt x="0" y="537"/>
                    <a:pt x="160" y="695"/>
                  </a:cubicBezTo>
                  <a:lnTo>
                    <a:pt x="1559" y="2096"/>
                  </a:lnTo>
                  <a:cubicBezTo>
                    <a:pt x="1639" y="2176"/>
                    <a:pt x="1743" y="2216"/>
                    <a:pt x="1848" y="2216"/>
                  </a:cubicBezTo>
                  <a:cubicBezTo>
                    <a:pt x="1952" y="2216"/>
                    <a:pt x="2056" y="2176"/>
                    <a:pt x="2136" y="2096"/>
                  </a:cubicBezTo>
                  <a:cubicBezTo>
                    <a:pt x="2295" y="1937"/>
                    <a:pt x="2295" y="1679"/>
                    <a:pt x="2136" y="1519"/>
                  </a:cubicBezTo>
                  <a:lnTo>
                    <a:pt x="736" y="120"/>
                  </a:lnTo>
                  <a:cubicBezTo>
                    <a:pt x="657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-3205625" y="-891700"/>
              <a:ext cx="57375" cy="55425"/>
            </a:xfrm>
            <a:custGeom>
              <a:avLst/>
              <a:gdLst/>
              <a:ahLst/>
              <a:cxnLst/>
              <a:rect l="l" t="t" r="r" b="b"/>
              <a:pathLst>
                <a:path w="2295" h="2217" extrusionOk="0">
                  <a:moveTo>
                    <a:pt x="447" y="1"/>
                  </a:moveTo>
                  <a:cubicBezTo>
                    <a:pt x="343" y="1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0" y="2097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2" y="2216"/>
                    <a:pt x="2057" y="2176"/>
                    <a:pt x="2137" y="2097"/>
                  </a:cubicBezTo>
                  <a:cubicBezTo>
                    <a:pt x="2295" y="1937"/>
                    <a:pt x="2295" y="1679"/>
                    <a:pt x="2137" y="1520"/>
                  </a:cubicBezTo>
                  <a:lnTo>
                    <a:pt x="736" y="120"/>
                  </a:lnTo>
                  <a:cubicBezTo>
                    <a:pt x="656" y="40"/>
                    <a:pt x="552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-4809925" y="-1731025"/>
              <a:ext cx="84100" cy="285775"/>
            </a:xfrm>
            <a:custGeom>
              <a:avLst/>
              <a:gdLst/>
              <a:ahLst/>
              <a:cxnLst/>
              <a:rect l="l" t="t" r="r" b="b"/>
              <a:pathLst>
                <a:path w="3364" h="11431" extrusionOk="0">
                  <a:moveTo>
                    <a:pt x="0" y="1"/>
                  </a:moveTo>
                  <a:lnTo>
                    <a:pt x="0" y="11431"/>
                  </a:lnTo>
                  <a:lnTo>
                    <a:pt x="3363" y="11431"/>
                  </a:lnTo>
                  <a:lnTo>
                    <a:pt x="33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-4809925" y="-1731025"/>
              <a:ext cx="42050" cy="285775"/>
            </a:xfrm>
            <a:custGeom>
              <a:avLst/>
              <a:gdLst/>
              <a:ahLst/>
              <a:cxnLst/>
              <a:rect l="l" t="t" r="r" b="b"/>
              <a:pathLst>
                <a:path w="1682" h="11431" extrusionOk="0">
                  <a:moveTo>
                    <a:pt x="0" y="1"/>
                  </a:moveTo>
                  <a:lnTo>
                    <a:pt x="0" y="11431"/>
                  </a:lnTo>
                  <a:lnTo>
                    <a:pt x="1682" y="11431"/>
                  </a:lnTo>
                  <a:lnTo>
                    <a:pt x="16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-4809925" y="-2222050"/>
              <a:ext cx="84100" cy="285775"/>
            </a:xfrm>
            <a:custGeom>
              <a:avLst/>
              <a:gdLst/>
              <a:ahLst/>
              <a:cxnLst/>
              <a:rect l="l" t="t" r="r" b="b"/>
              <a:pathLst>
                <a:path w="3364" h="11431" extrusionOk="0">
                  <a:moveTo>
                    <a:pt x="0" y="0"/>
                  </a:moveTo>
                  <a:lnTo>
                    <a:pt x="0" y="11430"/>
                  </a:lnTo>
                  <a:lnTo>
                    <a:pt x="3363" y="11430"/>
                  </a:lnTo>
                  <a:lnTo>
                    <a:pt x="33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-4809925" y="-2222050"/>
              <a:ext cx="42050" cy="285775"/>
            </a:xfrm>
            <a:custGeom>
              <a:avLst/>
              <a:gdLst/>
              <a:ahLst/>
              <a:cxnLst/>
              <a:rect l="l" t="t" r="r" b="b"/>
              <a:pathLst>
                <a:path w="1682" h="11431" extrusionOk="0">
                  <a:moveTo>
                    <a:pt x="0" y="0"/>
                  </a:moveTo>
                  <a:lnTo>
                    <a:pt x="0" y="11430"/>
                  </a:lnTo>
                  <a:lnTo>
                    <a:pt x="1682" y="11430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-4827025" y="-1445275"/>
              <a:ext cx="118275" cy="282225"/>
            </a:xfrm>
            <a:custGeom>
              <a:avLst/>
              <a:gdLst/>
              <a:ahLst/>
              <a:cxnLst/>
              <a:rect l="l" t="t" r="r" b="b"/>
              <a:pathLst>
                <a:path w="4731" h="11289" extrusionOk="0">
                  <a:moveTo>
                    <a:pt x="0" y="1"/>
                  </a:moveTo>
                  <a:lnTo>
                    <a:pt x="0" y="11289"/>
                  </a:lnTo>
                  <a:lnTo>
                    <a:pt x="4730" y="11289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-4827025" y="-1445275"/>
              <a:ext cx="59150" cy="282225"/>
            </a:xfrm>
            <a:custGeom>
              <a:avLst/>
              <a:gdLst/>
              <a:ahLst/>
              <a:cxnLst/>
              <a:rect l="l" t="t" r="r" b="b"/>
              <a:pathLst>
                <a:path w="2366" h="11289" extrusionOk="0">
                  <a:moveTo>
                    <a:pt x="0" y="1"/>
                  </a:moveTo>
                  <a:lnTo>
                    <a:pt x="0" y="11289"/>
                  </a:lnTo>
                  <a:lnTo>
                    <a:pt x="2366" y="1128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-4863025" y="-2133700"/>
              <a:ext cx="190300" cy="545575"/>
            </a:xfrm>
            <a:custGeom>
              <a:avLst/>
              <a:gdLst/>
              <a:ahLst/>
              <a:cxnLst/>
              <a:rect l="l" t="t" r="r" b="b"/>
              <a:pathLst>
                <a:path w="7612" h="21823" extrusionOk="0">
                  <a:moveTo>
                    <a:pt x="686" y="1"/>
                  </a:moveTo>
                  <a:cubicBezTo>
                    <a:pt x="306" y="1"/>
                    <a:pt x="0" y="308"/>
                    <a:pt x="0" y="688"/>
                  </a:cubicBezTo>
                  <a:lnTo>
                    <a:pt x="0" y="21136"/>
                  </a:lnTo>
                  <a:cubicBezTo>
                    <a:pt x="0" y="21517"/>
                    <a:pt x="306" y="21823"/>
                    <a:pt x="686" y="21823"/>
                  </a:cubicBezTo>
                  <a:lnTo>
                    <a:pt x="6924" y="21823"/>
                  </a:lnTo>
                  <a:cubicBezTo>
                    <a:pt x="7306" y="21823"/>
                    <a:pt x="7611" y="21517"/>
                    <a:pt x="7611" y="21136"/>
                  </a:cubicBezTo>
                  <a:lnTo>
                    <a:pt x="7611" y="688"/>
                  </a:lnTo>
                  <a:cubicBezTo>
                    <a:pt x="7611" y="308"/>
                    <a:pt x="7306" y="1"/>
                    <a:pt x="69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-4838100" y="-20877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-4838100" y="-201172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748" y="2253"/>
                    <a:pt x="2253" y="1749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-4838100" y="-1935675"/>
              <a:ext cx="58550" cy="56350"/>
            </a:xfrm>
            <a:custGeom>
              <a:avLst/>
              <a:gdLst/>
              <a:ahLst/>
              <a:cxnLst/>
              <a:rect l="l" t="t" r="r" b="b"/>
              <a:pathLst>
                <a:path w="2342" h="2254" extrusionOk="0">
                  <a:moveTo>
                    <a:pt x="1126" y="1"/>
                  </a:moveTo>
                  <a:cubicBezTo>
                    <a:pt x="981" y="1"/>
                    <a:pt x="835" y="29"/>
                    <a:pt x="696" y="87"/>
                  </a:cubicBezTo>
                  <a:cubicBezTo>
                    <a:pt x="275" y="261"/>
                    <a:pt x="1" y="671"/>
                    <a:pt x="1" y="1127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583" y="2253"/>
                    <a:pt x="1992" y="1979"/>
                    <a:pt x="2167" y="1558"/>
                  </a:cubicBezTo>
                  <a:cubicBezTo>
                    <a:pt x="2341" y="1137"/>
                    <a:pt x="2245" y="653"/>
                    <a:pt x="1923" y="331"/>
                  </a:cubicBezTo>
                  <a:cubicBezTo>
                    <a:pt x="1708" y="115"/>
                    <a:pt x="141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-4838100" y="-185960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0"/>
                  </a:moveTo>
                  <a:cubicBezTo>
                    <a:pt x="505" y="0"/>
                    <a:pt x="1" y="505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5"/>
                    <a:pt x="1748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-4838100" y="-178355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748" y="2253"/>
                    <a:pt x="2253" y="1749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-4838100" y="-17074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0"/>
                  </a:moveTo>
                  <a:cubicBezTo>
                    <a:pt x="505" y="0"/>
                    <a:pt x="1" y="504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4"/>
                    <a:pt x="1748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-4754000" y="-20877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-4754000" y="-201172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749" y="2253"/>
                    <a:pt x="2253" y="1749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-4754000" y="-1935675"/>
              <a:ext cx="58525" cy="56350"/>
            </a:xfrm>
            <a:custGeom>
              <a:avLst/>
              <a:gdLst/>
              <a:ahLst/>
              <a:cxnLst/>
              <a:rect l="l" t="t" r="r" b="b"/>
              <a:pathLst>
                <a:path w="2341" h="2254" extrusionOk="0">
                  <a:moveTo>
                    <a:pt x="1126" y="1"/>
                  </a:moveTo>
                  <a:cubicBezTo>
                    <a:pt x="982" y="1"/>
                    <a:pt x="835" y="29"/>
                    <a:pt x="696" y="87"/>
                  </a:cubicBezTo>
                  <a:cubicBezTo>
                    <a:pt x="275" y="261"/>
                    <a:pt x="1" y="671"/>
                    <a:pt x="1" y="1127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582" y="2253"/>
                    <a:pt x="1993" y="1979"/>
                    <a:pt x="2166" y="1558"/>
                  </a:cubicBezTo>
                  <a:cubicBezTo>
                    <a:pt x="2341" y="1137"/>
                    <a:pt x="2244" y="653"/>
                    <a:pt x="1922" y="331"/>
                  </a:cubicBezTo>
                  <a:cubicBezTo>
                    <a:pt x="1707" y="115"/>
                    <a:pt x="141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-4754000" y="-185960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0"/>
                  </a:moveTo>
                  <a:cubicBezTo>
                    <a:pt x="504" y="0"/>
                    <a:pt x="1" y="505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5"/>
                    <a:pt x="1749" y="0"/>
                    <a:pt x="1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-4754000" y="-178355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749" y="2253"/>
                    <a:pt x="2253" y="1749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-4754000" y="-17074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0"/>
                  </a:moveTo>
                  <a:cubicBezTo>
                    <a:pt x="504" y="0"/>
                    <a:pt x="1" y="504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4"/>
                    <a:pt x="1749" y="0"/>
                    <a:pt x="1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-2457425" y="-1050475"/>
              <a:ext cx="69875" cy="100225"/>
            </a:xfrm>
            <a:custGeom>
              <a:avLst/>
              <a:gdLst/>
              <a:ahLst/>
              <a:cxnLst/>
              <a:rect l="l" t="t" r="r" b="b"/>
              <a:pathLst>
                <a:path w="2795" h="4009" extrusionOk="0">
                  <a:moveTo>
                    <a:pt x="0" y="0"/>
                  </a:moveTo>
                  <a:lnTo>
                    <a:pt x="0" y="1890"/>
                  </a:lnTo>
                  <a:cubicBezTo>
                    <a:pt x="0" y="3060"/>
                    <a:pt x="949" y="4009"/>
                    <a:pt x="2119" y="4009"/>
                  </a:cubicBezTo>
                  <a:lnTo>
                    <a:pt x="2794" y="4009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-2457425" y="-1081150"/>
              <a:ext cx="69875" cy="30700"/>
            </a:xfrm>
            <a:custGeom>
              <a:avLst/>
              <a:gdLst/>
              <a:ahLst/>
              <a:cxnLst/>
              <a:rect l="l" t="t" r="r" b="b"/>
              <a:pathLst>
                <a:path w="2795" h="1228" extrusionOk="0">
                  <a:moveTo>
                    <a:pt x="0" y="0"/>
                  </a:moveTo>
                  <a:lnTo>
                    <a:pt x="0" y="1227"/>
                  </a:lnTo>
                  <a:lnTo>
                    <a:pt x="2794" y="1227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260" name="Google Shape;1260;p41"/>
          <p:cNvSpPr txBox="1">
            <a:spLocks noGrp="1"/>
          </p:cNvSpPr>
          <p:nvPr>
            <p:ph type="title"/>
          </p:nvPr>
        </p:nvSpPr>
        <p:spPr>
          <a:xfrm>
            <a:off x="1298133" y="2927603"/>
            <a:ext cx="5136353" cy="14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QUALITATIVE </a:t>
            </a:r>
            <a:br>
              <a:rPr lang="en"/>
            </a:br>
            <a:r>
              <a:rPr lang="en"/>
              <a:t>ANALYSIS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1B051-453C-2726-5A3B-14EFDBDB6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4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3E4C2AF-4CEE-8686-9CD7-AC7C308C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95" y="756168"/>
            <a:ext cx="8820010" cy="53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4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9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b="1" dirty="0"/>
              <a:t>TIME SERIES - MONTHLY PLOT </a:t>
            </a:r>
          </a:p>
        </p:txBody>
      </p:sp>
      <p:sp>
        <p:nvSpPr>
          <p:cNvPr id="897" name="Google Shape;897;p39"/>
          <p:cNvSpPr txBox="1">
            <a:spLocks noGrp="1"/>
          </p:cNvSpPr>
          <p:nvPr>
            <p:ph type="title" idx="2"/>
          </p:nvPr>
        </p:nvSpPr>
        <p:spPr>
          <a:xfrm>
            <a:off x="409376" y="4325622"/>
            <a:ext cx="2912400" cy="59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500" b="1" dirty="0"/>
              <a:t>TREND</a:t>
            </a:r>
            <a:endParaRPr lang="en-US" b="1" dirty="0"/>
          </a:p>
        </p:txBody>
      </p:sp>
      <p:sp>
        <p:nvSpPr>
          <p:cNvPr id="899" name="Google Shape;899;p39"/>
          <p:cNvSpPr txBox="1">
            <a:spLocks noGrp="1"/>
          </p:cNvSpPr>
          <p:nvPr>
            <p:ph type="title" idx="3"/>
          </p:nvPr>
        </p:nvSpPr>
        <p:spPr>
          <a:xfrm>
            <a:off x="4370117" y="4333089"/>
            <a:ext cx="2912400" cy="59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500" b="1" dirty="0">
                <a:solidFill>
                  <a:srgbClr val="FFFF00"/>
                </a:solidFill>
              </a:rPr>
              <a:t>SEASONALITY 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01" name="Google Shape;901;p39"/>
          <p:cNvSpPr txBox="1">
            <a:spLocks noGrp="1"/>
          </p:cNvSpPr>
          <p:nvPr>
            <p:ph type="title" idx="5"/>
          </p:nvPr>
        </p:nvSpPr>
        <p:spPr>
          <a:xfrm>
            <a:off x="8262241" y="4354800"/>
            <a:ext cx="2912400" cy="59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500" b="1" dirty="0"/>
              <a:t>VARIABILITY</a:t>
            </a:r>
          </a:p>
        </p:txBody>
      </p:sp>
      <p:sp>
        <p:nvSpPr>
          <p:cNvPr id="903" name="Google Shape;903;p39"/>
          <p:cNvSpPr/>
          <p:nvPr/>
        </p:nvSpPr>
        <p:spPr>
          <a:xfrm>
            <a:off x="5062712" y="2296463"/>
            <a:ext cx="1489600" cy="148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533">
              <a:latin typeface="Viga"/>
            </a:endParaRPr>
          </a:p>
        </p:txBody>
      </p:sp>
      <p:sp>
        <p:nvSpPr>
          <p:cNvPr id="904" name="Google Shape;904;p39"/>
          <p:cNvSpPr/>
          <p:nvPr/>
        </p:nvSpPr>
        <p:spPr>
          <a:xfrm>
            <a:off x="1151791" y="2296463"/>
            <a:ext cx="1489600" cy="148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533">
              <a:latin typeface="Viga"/>
            </a:endParaRPr>
          </a:p>
        </p:txBody>
      </p:sp>
      <p:sp>
        <p:nvSpPr>
          <p:cNvPr id="905" name="Google Shape;905;p39"/>
          <p:cNvSpPr/>
          <p:nvPr/>
        </p:nvSpPr>
        <p:spPr>
          <a:xfrm>
            <a:off x="8973633" y="2302117"/>
            <a:ext cx="1489600" cy="148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533">
              <a:latin typeface="Viga"/>
            </a:endParaRPr>
          </a:p>
        </p:txBody>
      </p:sp>
      <p:grpSp>
        <p:nvGrpSpPr>
          <p:cNvPr id="906" name="Google Shape;906;p39"/>
          <p:cNvGrpSpPr/>
          <p:nvPr/>
        </p:nvGrpSpPr>
        <p:grpSpPr>
          <a:xfrm>
            <a:off x="1583615" y="2782167"/>
            <a:ext cx="594625" cy="590409"/>
            <a:chOff x="890400" y="4399350"/>
            <a:chExt cx="486600" cy="483150"/>
          </a:xfrm>
        </p:grpSpPr>
        <p:sp>
          <p:nvSpPr>
            <p:cNvPr id="907" name="Google Shape;907;p39"/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890400" y="4399350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</p:grpSp>
      <p:grpSp>
        <p:nvGrpSpPr>
          <p:cNvPr id="910" name="Google Shape;910;p39"/>
          <p:cNvGrpSpPr/>
          <p:nvPr/>
        </p:nvGrpSpPr>
        <p:grpSpPr>
          <a:xfrm>
            <a:off x="5512323" y="2773875"/>
            <a:ext cx="590379" cy="537375"/>
            <a:chOff x="1487200" y="4421025"/>
            <a:chExt cx="483125" cy="439750"/>
          </a:xfrm>
        </p:grpSpPr>
        <p:sp>
          <p:nvSpPr>
            <p:cNvPr id="911" name="Google Shape;911;p39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</p:grpSp>
      <p:grpSp>
        <p:nvGrpSpPr>
          <p:cNvPr id="915" name="Google Shape;915;p39"/>
          <p:cNvGrpSpPr/>
          <p:nvPr/>
        </p:nvGrpSpPr>
        <p:grpSpPr>
          <a:xfrm>
            <a:off x="9421124" y="2751753"/>
            <a:ext cx="598597" cy="590348"/>
            <a:chOff x="2079300" y="4399325"/>
            <a:chExt cx="489850" cy="483100"/>
          </a:xfrm>
        </p:grpSpPr>
        <p:sp>
          <p:nvSpPr>
            <p:cNvPr id="916" name="Google Shape;916;p39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533">
                <a:solidFill>
                  <a:srgbClr val="435D74"/>
                </a:solidFill>
                <a:latin typeface="Viga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0E6B7D8-8A71-E373-DDB2-DE20F6BF2CCC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7598229" y="4934757"/>
            <a:ext cx="4942114" cy="1672871"/>
          </a:xfrm>
        </p:spPr>
        <p:txBody>
          <a:bodyPr/>
          <a:lstStyle/>
          <a:p>
            <a:r>
              <a:rPr lang="en-US" sz="2000" dirty="0">
                <a:latin typeface="Viga"/>
              </a:rPr>
              <a:t>There are occasional spikes in  </a:t>
            </a:r>
          </a:p>
          <a:p>
            <a:r>
              <a:rPr lang="en-US" sz="2000" dirty="0">
                <a:latin typeface="Viga"/>
              </a:rPr>
              <a:t>permit issuance, late May and </a:t>
            </a:r>
          </a:p>
          <a:p>
            <a:r>
              <a:rPr lang="en-US" sz="2000" dirty="0">
                <a:latin typeface="Viga"/>
              </a:rPr>
              <a:t>early June of 2016 and 2017 and</a:t>
            </a:r>
          </a:p>
          <a:p>
            <a:r>
              <a:rPr lang="en-US" sz="2000" dirty="0">
                <a:latin typeface="Viga"/>
              </a:rPr>
              <a:t> a massive spike in 2018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018213-5DD0-2593-1E93-BEE9F28D8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34758"/>
            <a:ext cx="3483429" cy="1105010"/>
          </a:xfrm>
        </p:spPr>
        <p:txBody>
          <a:bodyPr/>
          <a:lstStyle/>
          <a:p>
            <a:r>
              <a:rPr lang="en-US" sz="2000" dirty="0">
                <a:latin typeface="Viga"/>
              </a:rPr>
              <a:t>The number of permits issued has been on a rise over time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0750050-FE82-5314-F9E1-FA129041371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321776" y="4983582"/>
            <a:ext cx="5094497" cy="1542242"/>
          </a:xfrm>
        </p:spPr>
        <p:txBody>
          <a:bodyPr/>
          <a:lstStyle/>
          <a:p>
            <a:r>
              <a:rPr lang="en-US" sz="2000" dirty="0">
                <a:latin typeface="Viga"/>
              </a:rPr>
              <a:t>Follows a distinct seasonal trend, with higher levels during summer and lower levels in winter.</a:t>
            </a:r>
          </a:p>
        </p:txBody>
      </p:sp>
    </p:spTree>
    <p:extLst>
      <p:ext uri="{BB962C8B-B14F-4D97-AF65-F5344CB8AC3E}">
        <p14:creationId xmlns:p14="http://schemas.microsoft.com/office/powerpoint/2010/main" val="134513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42"/>
          <p:cNvSpPr txBox="1">
            <a:spLocks noGrp="1"/>
          </p:cNvSpPr>
          <p:nvPr>
            <p:ph type="title"/>
          </p:nvPr>
        </p:nvSpPr>
        <p:spPr>
          <a:xfrm>
            <a:off x="2178800" y="496233"/>
            <a:ext cx="7834400" cy="9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DAY WISE DISTINCTION</a:t>
            </a:r>
          </a:p>
        </p:txBody>
      </p:sp>
      <p:sp>
        <p:nvSpPr>
          <p:cNvPr id="1267" name="Google Shape;1267;p42"/>
          <p:cNvSpPr/>
          <p:nvPr/>
        </p:nvSpPr>
        <p:spPr>
          <a:xfrm>
            <a:off x="4445000" y="2082800"/>
            <a:ext cx="3302000" cy="160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>
              <a:latin typeface="Viga"/>
            </a:endParaRPr>
          </a:p>
        </p:txBody>
      </p:sp>
      <p:sp>
        <p:nvSpPr>
          <p:cNvPr id="1268" name="Google Shape;1268;p42"/>
          <p:cNvSpPr/>
          <p:nvPr/>
        </p:nvSpPr>
        <p:spPr>
          <a:xfrm>
            <a:off x="8496300" y="2082800"/>
            <a:ext cx="495200" cy="28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>
              <a:latin typeface="Viga"/>
            </a:endParaRPr>
          </a:p>
        </p:txBody>
      </p:sp>
      <p:sp>
        <p:nvSpPr>
          <p:cNvPr id="1269" name="Google Shape;1269;p42"/>
          <p:cNvSpPr/>
          <p:nvPr/>
        </p:nvSpPr>
        <p:spPr>
          <a:xfrm>
            <a:off x="9334500" y="2082800"/>
            <a:ext cx="495200" cy="28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>
              <a:latin typeface="Viga"/>
            </a:endParaRPr>
          </a:p>
        </p:txBody>
      </p:sp>
      <p:sp>
        <p:nvSpPr>
          <p:cNvPr id="1270" name="Google Shape;1270;p42"/>
          <p:cNvSpPr/>
          <p:nvPr/>
        </p:nvSpPr>
        <p:spPr>
          <a:xfrm>
            <a:off x="10172700" y="2082800"/>
            <a:ext cx="495200" cy="28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>
              <a:latin typeface="Viga"/>
            </a:endParaRPr>
          </a:p>
        </p:txBody>
      </p:sp>
      <p:sp>
        <p:nvSpPr>
          <p:cNvPr id="1271" name="Google Shape;1271;p42"/>
          <p:cNvSpPr/>
          <p:nvPr/>
        </p:nvSpPr>
        <p:spPr>
          <a:xfrm>
            <a:off x="8496300" y="3721273"/>
            <a:ext cx="495200" cy="116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>
              <a:latin typeface="Viga"/>
            </a:endParaRPr>
          </a:p>
        </p:txBody>
      </p:sp>
      <p:sp>
        <p:nvSpPr>
          <p:cNvPr id="1272" name="Google Shape;1272;p42"/>
          <p:cNvSpPr/>
          <p:nvPr/>
        </p:nvSpPr>
        <p:spPr>
          <a:xfrm>
            <a:off x="9334500" y="2449623"/>
            <a:ext cx="495200" cy="243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>
              <a:latin typeface="Viga"/>
            </a:endParaRPr>
          </a:p>
        </p:txBody>
      </p:sp>
      <p:sp>
        <p:nvSpPr>
          <p:cNvPr id="1273" name="Google Shape;1273;p42"/>
          <p:cNvSpPr/>
          <p:nvPr/>
        </p:nvSpPr>
        <p:spPr>
          <a:xfrm>
            <a:off x="10172700" y="3109903"/>
            <a:ext cx="495200" cy="177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>
              <a:latin typeface="Viga"/>
            </a:endParaRPr>
          </a:p>
        </p:txBody>
      </p:sp>
      <p:grpSp>
        <p:nvGrpSpPr>
          <p:cNvPr id="1274" name="Google Shape;1274;p42"/>
          <p:cNvGrpSpPr/>
          <p:nvPr/>
        </p:nvGrpSpPr>
        <p:grpSpPr>
          <a:xfrm>
            <a:off x="1498621" y="2082815"/>
            <a:ext cx="2197067" cy="2197067"/>
            <a:chOff x="4049800" y="640400"/>
            <a:chExt cx="858900" cy="858900"/>
          </a:xfrm>
        </p:grpSpPr>
        <p:sp>
          <p:nvSpPr>
            <p:cNvPr id="1275" name="Google Shape;1275;p42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8100"/>
              </a:avLst>
            </a:prstGeom>
            <a:solidFill>
              <a:schemeClr val="accent6"/>
            </a:solidFill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latin typeface="Viga"/>
              </a:endParaRPr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6294630"/>
                <a:gd name="adj2" fmla="val 790411"/>
                <a:gd name="adj3" fmla="val 8135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latin typeface="Viga"/>
              </a:endParaRPr>
            </a:p>
          </p:txBody>
        </p:sp>
      </p:grpSp>
      <p:grpSp>
        <p:nvGrpSpPr>
          <p:cNvPr id="1277" name="Google Shape;1277;p42"/>
          <p:cNvGrpSpPr/>
          <p:nvPr/>
        </p:nvGrpSpPr>
        <p:grpSpPr>
          <a:xfrm>
            <a:off x="2341777" y="2863773"/>
            <a:ext cx="515724" cy="635116"/>
            <a:chOff x="3316000" y="4399325"/>
            <a:chExt cx="392325" cy="483100"/>
          </a:xfrm>
        </p:grpSpPr>
        <p:sp>
          <p:nvSpPr>
            <p:cNvPr id="1278" name="Google Shape;1278;p42"/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solidFill>
                  <a:srgbClr val="435D74"/>
                </a:solidFill>
                <a:latin typeface="Viga"/>
              </a:endParaRPr>
            </a:p>
          </p:txBody>
        </p:sp>
      </p:grpSp>
      <p:sp>
        <p:nvSpPr>
          <p:cNvPr id="1280" name="Google Shape;1280;p42"/>
          <p:cNvSpPr txBox="1">
            <a:spLocks noGrp="1"/>
          </p:cNvSpPr>
          <p:nvPr>
            <p:ph type="title" idx="4294967295"/>
          </p:nvPr>
        </p:nvSpPr>
        <p:spPr>
          <a:xfrm>
            <a:off x="642257" y="4974700"/>
            <a:ext cx="3461566" cy="75685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00" dirty="0">
                <a:solidFill>
                  <a:srgbClr val="000000"/>
                </a:solidFill>
                <a:cs typeface="Arial"/>
              </a:rPr>
              <a:t>Wednesdays and Thursdays have similar average permit issuances, while the weekends have lower average permit issuances.</a:t>
            </a:r>
            <a:endParaRPr lang="en-US" sz="4400" dirty="0"/>
          </a:p>
        </p:txBody>
      </p:sp>
      <p:sp>
        <p:nvSpPr>
          <p:cNvPr id="1281" name="Google Shape;1281;p42"/>
          <p:cNvSpPr txBox="1">
            <a:spLocks noGrp="1"/>
          </p:cNvSpPr>
          <p:nvPr>
            <p:ph type="subTitle" idx="4294967295"/>
          </p:nvPr>
        </p:nvSpPr>
        <p:spPr>
          <a:xfrm>
            <a:off x="1501033" y="5268267"/>
            <a:ext cx="2197200" cy="57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endParaRPr lang="en" sz="2000" dirty="0">
              <a:latin typeface="Viga"/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sz="2000">
              <a:latin typeface="Viga"/>
            </a:endParaRPr>
          </a:p>
        </p:txBody>
      </p:sp>
      <p:grpSp>
        <p:nvGrpSpPr>
          <p:cNvPr id="1282" name="Google Shape;1282;p42"/>
          <p:cNvGrpSpPr/>
          <p:nvPr/>
        </p:nvGrpSpPr>
        <p:grpSpPr>
          <a:xfrm>
            <a:off x="8500303" y="5238953"/>
            <a:ext cx="487183" cy="428192"/>
            <a:chOff x="892750" y="267400"/>
            <a:chExt cx="483125" cy="424625"/>
          </a:xfrm>
        </p:grpSpPr>
        <p:sp>
          <p:nvSpPr>
            <p:cNvPr id="1283" name="Google Shape;1283;p42"/>
            <p:cNvSpPr/>
            <p:nvPr/>
          </p:nvSpPr>
          <p:spPr>
            <a:xfrm>
              <a:off x="892750" y="26740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2832" y="1133"/>
                  </a:moveTo>
                  <a:cubicBezTo>
                    <a:pt x="3143" y="1133"/>
                    <a:pt x="3397" y="1383"/>
                    <a:pt x="3397" y="1697"/>
                  </a:cubicBezTo>
                  <a:lnTo>
                    <a:pt x="3397" y="2265"/>
                  </a:lnTo>
                  <a:lnTo>
                    <a:pt x="2265" y="2265"/>
                  </a:lnTo>
                  <a:lnTo>
                    <a:pt x="2265" y="1697"/>
                  </a:lnTo>
                  <a:cubicBezTo>
                    <a:pt x="2265" y="1383"/>
                    <a:pt x="2518" y="1133"/>
                    <a:pt x="2832" y="1133"/>
                  </a:cubicBezTo>
                  <a:close/>
                  <a:moveTo>
                    <a:pt x="11927" y="1133"/>
                  </a:moveTo>
                  <a:cubicBezTo>
                    <a:pt x="12241" y="1133"/>
                    <a:pt x="12494" y="1383"/>
                    <a:pt x="12494" y="1697"/>
                  </a:cubicBezTo>
                  <a:lnTo>
                    <a:pt x="12494" y="2265"/>
                  </a:lnTo>
                  <a:lnTo>
                    <a:pt x="6833" y="2265"/>
                  </a:lnTo>
                  <a:lnTo>
                    <a:pt x="6833" y="1697"/>
                  </a:lnTo>
                  <a:cubicBezTo>
                    <a:pt x="6833" y="1383"/>
                    <a:pt x="7084" y="1133"/>
                    <a:pt x="7398" y="1133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48"/>
                    <a:pt x="18192" y="3962"/>
                  </a:cubicBezTo>
                  <a:lnTo>
                    <a:pt x="18192" y="4530"/>
                  </a:lnTo>
                  <a:lnTo>
                    <a:pt x="17628" y="4530"/>
                  </a:lnTo>
                  <a:cubicBezTo>
                    <a:pt x="16688" y="4530"/>
                    <a:pt x="15928" y="5288"/>
                    <a:pt x="15928" y="6227"/>
                  </a:cubicBezTo>
                  <a:lnTo>
                    <a:pt x="15928" y="9059"/>
                  </a:lnTo>
                  <a:lnTo>
                    <a:pt x="13584" y="9059"/>
                  </a:lnTo>
                  <a:cubicBezTo>
                    <a:pt x="13304" y="7108"/>
                    <a:pt x="11631" y="5662"/>
                    <a:pt x="9662" y="5662"/>
                  </a:cubicBezTo>
                  <a:cubicBezTo>
                    <a:pt x="7694" y="5662"/>
                    <a:pt x="6021" y="7108"/>
                    <a:pt x="5740" y="9059"/>
                  </a:cubicBezTo>
                  <a:lnTo>
                    <a:pt x="3397" y="9059"/>
                  </a:lnTo>
                  <a:lnTo>
                    <a:pt x="3397" y="6227"/>
                  </a:lnTo>
                  <a:cubicBezTo>
                    <a:pt x="3397" y="5288"/>
                    <a:pt x="2636" y="4530"/>
                    <a:pt x="1700" y="4530"/>
                  </a:cubicBezTo>
                  <a:lnTo>
                    <a:pt x="1132" y="4530"/>
                  </a:lnTo>
                  <a:lnTo>
                    <a:pt x="1132" y="3962"/>
                  </a:lnTo>
                  <a:cubicBezTo>
                    <a:pt x="1132" y="3648"/>
                    <a:pt x="1386" y="3397"/>
                    <a:pt x="1700" y="3397"/>
                  </a:cubicBezTo>
                  <a:close/>
                  <a:moveTo>
                    <a:pt x="9663" y="6793"/>
                  </a:moveTo>
                  <a:cubicBezTo>
                    <a:pt x="10399" y="6793"/>
                    <a:pt x="11123" y="7080"/>
                    <a:pt x="11664" y="7622"/>
                  </a:cubicBezTo>
                  <a:cubicBezTo>
                    <a:pt x="12473" y="8431"/>
                    <a:pt x="12715" y="9648"/>
                    <a:pt x="12277" y="10708"/>
                  </a:cubicBezTo>
                  <a:cubicBezTo>
                    <a:pt x="11839" y="11764"/>
                    <a:pt x="10807" y="12456"/>
                    <a:pt x="9662" y="12456"/>
                  </a:cubicBezTo>
                  <a:cubicBezTo>
                    <a:pt x="8098" y="12453"/>
                    <a:pt x="6833" y="11188"/>
                    <a:pt x="6833" y="9624"/>
                  </a:cubicBezTo>
                  <a:cubicBezTo>
                    <a:pt x="6833" y="8479"/>
                    <a:pt x="7521" y="7447"/>
                    <a:pt x="8578" y="7009"/>
                  </a:cubicBezTo>
                  <a:cubicBezTo>
                    <a:pt x="8929" y="6864"/>
                    <a:pt x="9298" y="6793"/>
                    <a:pt x="9663" y="6793"/>
                  </a:cubicBezTo>
                  <a:close/>
                  <a:moveTo>
                    <a:pt x="1700" y="5662"/>
                  </a:moveTo>
                  <a:cubicBezTo>
                    <a:pt x="2011" y="5662"/>
                    <a:pt x="2265" y="5913"/>
                    <a:pt x="2265" y="6227"/>
                  </a:cubicBezTo>
                  <a:lnTo>
                    <a:pt x="2265" y="13020"/>
                  </a:lnTo>
                  <a:cubicBezTo>
                    <a:pt x="2265" y="13334"/>
                    <a:pt x="2011" y="13588"/>
                    <a:pt x="1700" y="13588"/>
                  </a:cubicBezTo>
                  <a:lnTo>
                    <a:pt x="1132" y="13588"/>
                  </a:lnTo>
                  <a:lnTo>
                    <a:pt x="1132" y="5662"/>
                  </a:lnTo>
                  <a:close/>
                  <a:moveTo>
                    <a:pt x="18192" y="5662"/>
                  </a:moveTo>
                  <a:lnTo>
                    <a:pt x="18192" y="13588"/>
                  </a:lnTo>
                  <a:lnTo>
                    <a:pt x="17628" y="13588"/>
                  </a:lnTo>
                  <a:cubicBezTo>
                    <a:pt x="17314" y="13588"/>
                    <a:pt x="17060" y="13334"/>
                    <a:pt x="17060" y="13020"/>
                  </a:cubicBezTo>
                  <a:lnTo>
                    <a:pt x="17060" y="6227"/>
                  </a:lnTo>
                  <a:cubicBezTo>
                    <a:pt x="17060" y="5913"/>
                    <a:pt x="17314" y="5662"/>
                    <a:pt x="17628" y="5662"/>
                  </a:cubicBezTo>
                  <a:close/>
                  <a:moveTo>
                    <a:pt x="15928" y="10191"/>
                  </a:moveTo>
                  <a:lnTo>
                    <a:pt x="15928" y="13020"/>
                  </a:lnTo>
                  <a:cubicBezTo>
                    <a:pt x="15928" y="13959"/>
                    <a:pt x="16688" y="14717"/>
                    <a:pt x="17628" y="14720"/>
                  </a:cubicBezTo>
                  <a:lnTo>
                    <a:pt x="18192" y="14720"/>
                  </a:lnTo>
                  <a:lnTo>
                    <a:pt x="18192" y="15285"/>
                  </a:lnTo>
                  <a:cubicBezTo>
                    <a:pt x="18192" y="15599"/>
                    <a:pt x="17939" y="15853"/>
                    <a:pt x="17628" y="15853"/>
                  </a:cubicBezTo>
                  <a:lnTo>
                    <a:pt x="1700" y="15853"/>
                  </a:lnTo>
                  <a:cubicBezTo>
                    <a:pt x="1386" y="15853"/>
                    <a:pt x="1132" y="15599"/>
                    <a:pt x="1132" y="15285"/>
                  </a:cubicBezTo>
                  <a:lnTo>
                    <a:pt x="1132" y="14720"/>
                  </a:lnTo>
                  <a:lnTo>
                    <a:pt x="1700" y="14720"/>
                  </a:lnTo>
                  <a:cubicBezTo>
                    <a:pt x="2636" y="14717"/>
                    <a:pt x="3397" y="13959"/>
                    <a:pt x="3397" y="13020"/>
                  </a:cubicBezTo>
                  <a:lnTo>
                    <a:pt x="3397" y="10191"/>
                  </a:lnTo>
                  <a:lnTo>
                    <a:pt x="5740" y="10191"/>
                  </a:lnTo>
                  <a:cubicBezTo>
                    <a:pt x="6021" y="12139"/>
                    <a:pt x="7694" y="13585"/>
                    <a:pt x="9662" y="13585"/>
                  </a:cubicBezTo>
                  <a:cubicBezTo>
                    <a:pt x="11631" y="13585"/>
                    <a:pt x="13304" y="12139"/>
                    <a:pt x="13584" y="10191"/>
                  </a:cubicBezTo>
                  <a:close/>
                  <a:moveTo>
                    <a:pt x="2832" y="1"/>
                  </a:moveTo>
                  <a:cubicBezTo>
                    <a:pt x="1893" y="1"/>
                    <a:pt x="1132" y="758"/>
                    <a:pt x="1132" y="1697"/>
                  </a:cubicBezTo>
                  <a:lnTo>
                    <a:pt x="1132" y="2362"/>
                  </a:lnTo>
                  <a:cubicBezTo>
                    <a:pt x="453" y="2600"/>
                    <a:pt x="0" y="3243"/>
                    <a:pt x="0" y="3962"/>
                  </a:cubicBezTo>
                  <a:lnTo>
                    <a:pt x="0" y="15285"/>
                  </a:lnTo>
                  <a:cubicBezTo>
                    <a:pt x="0" y="16224"/>
                    <a:pt x="761" y="16982"/>
                    <a:pt x="1700" y="16985"/>
                  </a:cubicBezTo>
                  <a:lnTo>
                    <a:pt x="17628" y="16985"/>
                  </a:lnTo>
                  <a:cubicBezTo>
                    <a:pt x="18564" y="16982"/>
                    <a:pt x="19324" y="16224"/>
                    <a:pt x="19324" y="15285"/>
                  </a:cubicBezTo>
                  <a:lnTo>
                    <a:pt x="19324" y="3962"/>
                  </a:lnTo>
                  <a:cubicBezTo>
                    <a:pt x="19324" y="3023"/>
                    <a:pt x="18564" y="2265"/>
                    <a:pt x="17628" y="2265"/>
                  </a:cubicBezTo>
                  <a:lnTo>
                    <a:pt x="13627" y="2265"/>
                  </a:lnTo>
                  <a:lnTo>
                    <a:pt x="13627" y="1697"/>
                  </a:lnTo>
                  <a:cubicBezTo>
                    <a:pt x="13624" y="758"/>
                    <a:pt x="12866" y="1"/>
                    <a:pt x="11927" y="1"/>
                  </a:cubicBezTo>
                  <a:lnTo>
                    <a:pt x="7398" y="1"/>
                  </a:lnTo>
                  <a:cubicBezTo>
                    <a:pt x="6459" y="1"/>
                    <a:pt x="5701" y="758"/>
                    <a:pt x="5701" y="1697"/>
                  </a:cubicBezTo>
                  <a:lnTo>
                    <a:pt x="5701" y="2265"/>
                  </a:lnTo>
                  <a:lnTo>
                    <a:pt x="4529" y="2265"/>
                  </a:lnTo>
                  <a:lnTo>
                    <a:pt x="4529" y="1697"/>
                  </a:lnTo>
                  <a:cubicBezTo>
                    <a:pt x="4529" y="758"/>
                    <a:pt x="3768" y="1"/>
                    <a:pt x="2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1091875" y="4655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2"/>
                    <a:pt x="1048" y="129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6"/>
                    <a:pt x="1697" y="3399"/>
                  </a:cubicBezTo>
                  <a:cubicBezTo>
                    <a:pt x="2386" y="3399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1005975" y="380625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2" y="879"/>
                    <a:pt x="1132" y="565"/>
                  </a:cubicBezTo>
                  <a:cubicBezTo>
                    <a:pt x="1132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solidFill>
                  <a:srgbClr val="435D74"/>
                </a:solidFill>
                <a:latin typeface="Viga"/>
              </a:endParaRPr>
            </a:p>
          </p:txBody>
        </p:sp>
      </p:grpSp>
      <p:grpSp>
        <p:nvGrpSpPr>
          <p:cNvPr id="1286" name="Google Shape;1286;p42"/>
          <p:cNvGrpSpPr/>
          <p:nvPr/>
        </p:nvGrpSpPr>
        <p:grpSpPr>
          <a:xfrm>
            <a:off x="9342550" y="5225844"/>
            <a:ext cx="479116" cy="441301"/>
            <a:chOff x="2680100" y="2638725"/>
            <a:chExt cx="475125" cy="437625"/>
          </a:xfrm>
        </p:grpSpPr>
        <p:sp>
          <p:nvSpPr>
            <p:cNvPr id="1287" name="Google Shape;1287;p42"/>
            <p:cNvSpPr/>
            <p:nvPr/>
          </p:nvSpPr>
          <p:spPr>
            <a:xfrm>
              <a:off x="2680100" y="2638725"/>
              <a:ext cx="475125" cy="437625"/>
            </a:xfrm>
            <a:custGeom>
              <a:avLst/>
              <a:gdLst/>
              <a:ahLst/>
              <a:cxnLst/>
              <a:rect l="l" t="t" r="r" b="b"/>
              <a:pathLst>
                <a:path w="19005" h="17505" extrusionOk="0">
                  <a:moveTo>
                    <a:pt x="11399" y="1133"/>
                  </a:moveTo>
                  <a:cubicBezTo>
                    <a:pt x="11803" y="1133"/>
                    <a:pt x="12130" y="1462"/>
                    <a:pt x="12133" y="1867"/>
                  </a:cubicBezTo>
                  <a:lnTo>
                    <a:pt x="12133" y="3301"/>
                  </a:lnTo>
                  <a:lnTo>
                    <a:pt x="6876" y="3301"/>
                  </a:lnTo>
                  <a:lnTo>
                    <a:pt x="6873" y="1867"/>
                  </a:lnTo>
                  <a:cubicBezTo>
                    <a:pt x="6876" y="1462"/>
                    <a:pt x="7202" y="1133"/>
                    <a:pt x="7606" y="1133"/>
                  </a:cubicBezTo>
                  <a:close/>
                  <a:moveTo>
                    <a:pt x="2815" y="4433"/>
                  </a:moveTo>
                  <a:lnTo>
                    <a:pt x="2815" y="5430"/>
                  </a:lnTo>
                  <a:cubicBezTo>
                    <a:pt x="2815" y="5880"/>
                    <a:pt x="2449" y="6245"/>
                    <a:pt x="1999" y="6245"/>
                  </a:cubicBezTo>
                  <a:lnTo>
                    <a:pt x="1133" y="6245"/>
                  </a:lnTo>
                  <a:lnTo>
                    <a:pt x="1133" y="4433"/>
                  </a:lnTo>
                  <a:close/>
                  <a:moveTo>
                    <a:pt x="17873" y="4433"/>
                  </a:moveTo>
                  <a:lnTo>
                    <a:pt x="17873" y="6248"/>
                  </a:lnTo>
                  <a:lnTo>
                    <a:pt x="17006" y="6248"/>
                  </a:lnTo>
                  <a:cubicBezTo>
                    <a:pt x="16556" y="6248"/>
                    <a:pt x="16191" y="5883"/>
                    <a:pt x="16191" y="5433"/>
                  </a:cubicBezTo>
                  <a:lnTo>
                    <a:pt x="16191" y="4433"/>
                  </a:lnTo>
                  <a:close/>
                  <a:moveTo>
                    <a:pt x="15058" y="4430"/>
                  </a:moveTo>
                  <a:lnTo>
                    <a:pt x="15058" y="5430"/>
                  </a:lnTo>
                  <a:cubicBezTo>
                    <a:pt x="15058" y="6505"/>
                    <a:pt x="15931" y="7377"/>
                    <a:pt x="17006" y="7377"/>
                  </a:cubicBezTo>
                  <a:lnTo>
                    <a:pt x="17873" y="7377"/>
                  </a:lnTo>
                  <a:lnTo>
                    <a:pt x="17873" y="13422"/>
                  </a:lnTo>
                  <a:lnTo>
                    <a:pt x="17006" y="13422"/>
                  </a:lnTo>
                  <a:cubicBezTo>
                    <a:pt x="15931" y="13425"/>
                    <a:pt x="15058" y="14295"/>
                    <a:pt x="15058" y="15373"/>
                  </a:cubicBezTo>
                  <a:lnTo>
                    <a:pt x="15058" y="16369"/>
                  </a:lnTo>
                  <a:lnTo>
                    <a:pt x="3947" y="16369"/>
                  </a:lnTo>
                  <a:lnTo>
                    <a:pt x="3947" y="15373"/>
                  </a:lnTo>
                  <a:cubicBezTo>
                    <a:pt x="3947" y="14295"/>
                    <a:pt x="3074" y="13425"/>
                    <a:pt x="1999" y="13422"/>
                  </a:cubicBezTo>
                  <a:lnTo>
                    <a:pt x="1133" y="13422"/>
                  </a:lnTo>
                  <a:lnTo>
                    <a:pt x="1133" y="7377"/>
                  </a:lnTo>
                  <a:lnTo>
                    <a:pt x="1999" y="7377"/>
                  </a:lnTo>
                  <a:cubicBezTo>
                    <a:pt x="3074" y="7377"/>
                    <a:pt x="3947" y="6505"/>
                    <a:pt x="3947" y="5430"/>
                  </a:cubicBezTo>
                  <a:lnTo>
                    <a:pt x="3947" y="4430"/>
                  </a:lnTo>
                  <a:close/>
                  <a:moveTo>
                    <a:pt x="1999" y="14557"/>
                  </a:moveTo>
                  <a:cubicBezTo>
                    <a:pt x="2449" y="14557"/>
                    <a:pt x="2815" y="14923"/>
                    <a:pt x="2815" y="15376"/>
                  </a:cubicBezTo>
                  <a:lnTo>
                    <a:pt x="2815" y="16372"/>
                  </a:lnTo>
                  <a:lnTo>
                    <a:pt x="1133" y="16372"/>
                  </a:lnTo>
                  <a:lnTo>
                    <a:pt x="1133" y="14557"/>
                  </a:lnTo>
                  <a:close/>
                  <a:moveTo>
                    <a:pt x="17873" y="14557"/>
                  </a:moveTo>
                  <a:lnTo>
                    <a:pt x="17873" y="16372"/>
                  </a:lnTo>
                  <a:lnTo>
                    <a:pt x="16191" y="16372"/>
                  </a:lnTo>
                  <a:lnTo>
                    <a:pt x="16191" y="15376"/>
                  </a:lnTo>
                  <a:cubicBezTo>
                    <a:pt x="16191" y="14923"/>
                    <a:pt x="16556" y="14557"/>
                    <a:pt x="17006" y="14557"/>
                  </a:cubicBezTo>
                  <a:close/>
                  <a:moveTo>
                    <a:pt x="7606" y="1"/>
                  </a:moveTo>
                  <a:cubicBezTo>
                    <a:pt x="6577" y="1"/>
                    <a:pt x="5743" y="837"/>
                    <a:pt x="5743" y="1867"/>
                  </a:cubicBezTo>
                  <a:lnTo>
                    <a:pt x="5743" y="3301"/>
                  </a:lnTo>
                  <a:lnTo>
                    <a:pt x="1133" y="3301"/>
                  </a:lnTo>
                  <a:cubicBezTo>
                    <a:pt x="508" y="3301"/>
                    <a:pt x="0" y="3808"/>
                    <a:pt x="0" y="4433"/>
                  </a:cubicBezTo>
                  <a:lnTo>
                    <a:pt x="0" y="16372"/>
                  </a:lnTo>
                  <a:cubicBezTo>
                    <a:pt x="0" y="16997"/>
                    <a:pt x="508" y="17504"/>
                    <a:pt x="1133" y="17504"/>
                  </a:cubicBezTo>
                  <a:lnTo>
                    <a:pt x="17873" y="17504"/>
                  </a:lnTo>
                  <a:cubicBezTo>
                    <a:pt x="18498" y="17504"/>
                    <a:pt x="19005" y="16997"/>
                    <a:pt x="19005" y="16372"/>
                  </a:cubicBezTo>
                  <a:lnTo>
                    <a:pt x="19005" y="4430"/>
                  </a:lnTo>
                  <a:cubicBezTo>
                    <a:pt x="19005" y="3805"/>
                    <a:pt x="18498" y="3298"/>
                    <a:pt x="17873" y="3298"/>
                  </a:cubicBezTo>
                  <a:lnTo>
                    <a:pt x="13265" y="3298"/>
                  </a:lnTo>
                  <a:lnTo>
                    <a:pt x="13265" y="1864"/>
                  </a:lnTo>
                  <a:cubicBezTo>
                    <a:pt x="13262" y="834"/>
                    <a:pt x="12428" y="1"/>
                    <a:pt x="11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2795000" y="2810525"/>
              <a:ext cx="237800" cy="164300"/>
            </a:xfrm>
            <a:custGeom>
              <a:avLst/>
              <a:gdLst/>
              <a:ahLst/>
              <a:cxnLst/>
              <a:rect l="l" t="t" r="r" b="b"/>
              <a:pathLst>
                <a:path w="9512" h="6572" extrusionOk="0">
                  <a:moveTo>
                    <a:pt x="8379" y="1133"/>
                  </a:moveTo>
                  <a:lnTo>
                    <a:pt x="8379" y="5439"/>
                  </a:lnTo>
                  <a:lnTo>
                    <a:pt x="1132" y="5439"/>
                  </a:lnTo>
                  <a:lnTo>
                    <a:pt x="1132" y="1133"/>
                  </a:lnTo>
                  <a:close/>
                  <a:moveTo>
                    <a:pt x="568" y="1"/>
                  </a:moveTo>
                  <a:cubicBezTo>
                    <a:pt x="254" y="1"/>
                    <a:pt x="0" y="255"/>
                    <a:pt x="0" y="566"/>
                  </a:cubicBezTo>
                  <a:lnTo>
                    <a:pt x="0" y="6007"/>
                  </a:lnTo>
                  <a:cubicBezTo>
                    <a:pt x="0" y="6318"/>
                    <a:pt x="254" y="6571"/>
                    <a:pt x="568" y="6571"/>
                  </a:cubicBezTo>
                  <a:lnTo>
                    <a:pt x="8947" y="6571"/>
                  </a:lnTo>
                  <a:cubicBezTo>
                    <a:pt x="9258" y="6571"/>
                    <a:pt x="9511" y="6318"/>
                    <a:pt x="9511" y="6007"/>
                  </a:cubicBezTo>
                  <a:lnTo>
                    <a:pt x="9511" y="566"/>
                  </a:lnTo>
                  <a:cubicBezTo>
                    <a:pt x="9511" y="255"/>
                    <a:pt x="9258" y="1"/>
                    <a:pt x="8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2871900" y="2856725"/>
              <a:ext cx="91525" cy="28350"/>
            </a:xfrm>
            <a:custGeom>
              <a:avLst/>
              <a:gdLst/>
              <a:ahLst/>
              <a:cxnLst/>
              <a:rect l="l" t="t" r="r" b="b"/>
              <a:pathLst>
                <a:path w="3661" h="1134" extrusionOk="0">
                  <a:moveTo>
                    <a:pt x="565" y="1"/>
                  </a:moveTo>
                  <a:cubicBezTo>
                    <a:pt x="254" y="1"/>
                    <a:pt x="1" y="254"/>
                    <a:pt x="1" y="565"/>
                  </a:cubicBezTo>
                  <a:cubicBezTo>
                    <a:pt x="1" y="879"/>
                    <a:pt x="254" y="1133"/>
                    <a:pt x="565" y="1133"/>
                  </a:cubicBezTo>
                  <a:lnTo>
                    <a:pt x="3096" y="1133"/>
                  </a:lnTo>
                  <a:cubicBezTo>
                    <a:pt x="3407" y="1133"/>
                    <a:pt x="3660" y="879"/>
                    <a:pt x="3660" y="565"/>
                  </a:cubicBezTo>
                  <a:cubicBezTo>
                    <a:pt x="3660" y="254"/>
                    <a:pt x="3407" y="1"/>
                    <a:pt x="3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solidFill>
                  <a:srgbClr val="435D74"/>
                </a:solidFill>
                <a:latin typeface="Viga"/>
              </a:endParaRPr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2845500" y="2900300"/>
              <a:ext cx="144350" cy="28325"/>
            </a:xfrm>
            <a:custGeom>
              <a:avLst/>
              <a:gdLst/>
              <a:ahLst/>
              <a:cxnLst/>
              <a:rect l="l" t="t" r="r" b="b"/>
              <a:pathLst>
                <a:path w="5774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2"/>
                    <a:pt x="565" y="1132"/>
                  </a:cubicBezTo>
                  <a:lnTo>
                    <a:pt x="5209" y="1132"/>
                  </a:lnTo>
                  <a:cubicBezTo>
                    <a:pt x="5520" y="1132"/>
                    <a:pt x="5773" y="879"/>
                    <a:pt x="5773" y="568"/>
                  </a:cubicBezTo>
                  <a:cubicBezTo>
                    <a:pt x="5773" y="254"/>
                    <a:pt x="5520" y="0"/>
                    <a:pt x="5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solidFill>
                  <a:srgbClr val="435D74"/>
                </a:solidFill>
                <a:latin typeface="Viga"/>
              </a:endParaRPr>
            </a:p>
          </p:txBody>
        </p:sp>
      </p:grpSp>
      <p:sp>
        <p:nvSpPr>
          <p:cNvPr id="1291" name="Google Shape;1291;p42"/>
          <p:cNvSpPr/>
          <p:nvPr/>
        </p:nvSpPr>
        <p:spPr>
          <a:xfrm>
            <a:off x="10220479" y="5179936"/>
            <a:ext cx="399655" cy="487208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>
              <a:solidFill>
                <a:srgbClr val="435D74"/>
              </a:solidFill>
              <a:latin typeface="Viga"/>
            </a:endParaRPr>
          </a:p>
        </p:txBody>
      </p:sp>
      <p:sp>
        <p:nvSpPr>
          <p:cNvPr id="1292" name="Google Shape;1292;p42"/>
          <p:cNvSpPr txBox="1">
            <a:spLocks noGrp="1"/>
          </p:cNvSpPr>
          <p:nvPr>
            <p:ph type="title" idx="4294967295"/>
          </p:nvPr>
        </p:nvSpPr>
        <p:spPr>
          <a:xfrm>
            <a:off x="4690351" y="2448367"/>
            <a:ext cx="1295600" cy="90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36,317</a:t>
            </a:r>
          </a:p>
        </p:txBody>
      </p:sp>
      <p:sp>
        <p:nvSpPr>
          <p:cNvPr id="1293" name="Google Shape;1293;p42"/>
          <p:cNvSpPr txBox="1">
            <a:spLocks noGrp="1"/>
          </p:cNvSpPr>
          <p:nvPr>
            <p:ph type="subTitle" idx="4294967295"/>
          </p:nvPr>
        </p:nvSpPr>
        <p:spPr>
          <a:xfrm>
            <a:off x="6125650" y="2498767"/>
            <a:ext cx="1722949" cy="80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1600" dirty="0">
                <a:latin typeface="Viga"/>
              </a:rPr>
              <a:t>Highest number of  permits on Tuesdays</a:t>
            </a:r>
            <a:endParaRPr lang="en-US" sz="1600" dirty="0">
              <a:latin typeface="Viga"/>
            </a:endParaRPr>
          </a:p>
        </p:txBody>
      </p:sp>
      <p:sp>
        <p:nvSpPr>
          <p:cNvPr id="1294" name="Google Shape;1294;p42"/>
          <p:cNvSpPr/>
          <p:nvPr/>
        </p:nvSpPr>
        <p:spPr>
          <a:xfrm>
            <a:off x="4448267" y="4066733"/>
            <a:ext cx="3302000" cy="160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>
              <a:latin typeface="Viga"/>
            </a:endParaRPr>
          </a:p>
        </p:txBody>
      </p:sp>
      <p:sp>
        <p:nvSpPr>
          <p:cNvPr id="1295" name="Google Shape;1295;p42"/>
          <p:cNvSpPr txBox="1">
            <a:spLocks noGrp="1"/>
          </p:cNvSpPr>
          <p:nvPr>
            <p:ph type="title" idx="4294967295"/>
          </p:nvPr>
        </p:nvSpPr>
        <p:spPr>
          <a:xfrm>
            <a:off x="4693617" y="4432300"/>
            <a:ext cx="1295600" cy="90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accent1"/>
                </a:solidFill>
              </a:rPr>
              <a:t>2,730</a:t>
            </a:r>
          </a:p>
        </p:txBody>
      </p:sp>
      <p:sp>
        <p:nvSpPr>
          <p:cNvPr id="1296" name="Google Shape;1296;p42"/>
          <p:cNvSpPr txBox="1">
            <a:spLocks noGrp="1"/>
          </p:cNvSpPr>
          <p:nvPr>
            <p:ph type="subTitle" idx="4294967295"/>
          </p:nvPr>
        </p:nvSpPr>
        <p:spPr>
          <a:xfrm>
            <a:off x="5845630" y="4482700"/>
            <a:ext cx="2002970" cy="80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1600" dirty="0">
                <a:latin typeface="Viga"/>
              </a:rPr>
              <a:t>Lowest number of  permits on Saturdays</a:t>
            </a:r>
            <a:endParaRPr lang="en-US" sz="2000" dirty="0">
              <a:latin typeface="Viga"/>
            </a:endParaRPr>
          </a:p>
        </p:txBody>
      </p:sp>
    </p:spTree>
    <p:extLst>
      <p:ext uri="{BB962C8B-B14F-4D97-AF65-F5344CB8AC3E}">
        <p14:creationId xmlns:p14="http://schemas.microsoft.com/office/powerpoint/2010/main" val="182746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59"/>
          <p:cNvSpPr/>
          <p:nvPr/>
        </p:nvSpPr>
        <p:spPr>
          <a:xfrm>
            <a:off x="3980800" y="936567"/>
            <a:ext cx="4230400" cy="423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718" name="Google Shape;1718;p59"/>
          <p:cNvSpPr txBox="1">
            <a:spLocks noGrp="1"/>
          </p:cNvSpPr>
          <p:nvPr>
            <p:ph type="title"/>
          </p:nvPr>
        </p:nvSpPr>
        <p:spPr>
          <a:xfrm>
            <a:off x="2004800" y="1981567"/>
            <a:ext cx="8182400" cy="214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650" dirty="0"/>
              <a:t>913</a:t>
            </a:r>
          </a:p>
        </p:txBody>
      </p:sp>
      <p:sp>
        <p:nvSpPr>
          <p:cNvPr id="1719" name="Google Shape;1719;p59"/>
          <p:cNvSpPr txBox="1">
            <a:spLocks noGrp="1"/>
          </p:cNvSpPr>
          <p:nvPr>
            <p:ph type="body" idx="1"/>
          </p:nvPr>
        </p:nvSpPr>
        <p:spPr>
          <a:xfrm>
            <a:off x="2004800" y="4232033"/>
            <a:ext cx="8182400" cy="64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100" dirty="0"/>
              <a:t>Highest number of permits issued on 24th July, 2018</a:t>
            </a:r>
          </a:p>
        </p:txBody>
      </p:sp>
    </p:spTree>
    <p:extLst>
      <p:ext uri="{BB962C8B-B14F-4D97-AF65-F5344CB8AC3E}">
        <p14:creationId xmlns:p14="http://schemas.microsoft.com/office/powerpoint/2010/main" val="104215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6"/>
          <p:cNvSpPr txBox="1">
            <a:spLocks noGrp="1"/>
          </p:cNvSpPr>
          <p:nvPr>
            <p:ph type="title" idx="2"/>
          </p:nvPr>
        </p:nvSpPr>
        <p:spPr>
          <a:xfrm>
            <a:off x="6797198" y="1356667"/>
            <a:ext cx="4638400" cy="177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grpSp>
        <p:nvGrpSpPr>
          <p:cNvPr id="1351" name="Google Shape;1351;p46"/>
          <p:cNvGrpSpPr/>
          <p:nvPr/>
        </p:nvGrpSpPr>
        <p:grpSpPr>
          <a:xfrm>
            <a:off x="574636" y="2618458"/>
            <a:ext cx="5187921" cy="2190744"/>
            <a:chOff x="1044498" y="1972248"/>
            <a:chExt cx="3890941" cy="1643058"/>
          </a:xfrm>
        </p:grpSpPr>
        <p:sp>
          <p:nvSpPr>
            <p:cNvPr id="1352" name="Google Shape;1352;p46"/>
            <p:cNvSpPr/>
            <p:nvPr/>
          </p:nvSpPr>
          <p:spPr>
            <a:xfrm>
              <a:off x="1220643" y="2962698"/>
              <a:ext cx="2866067" cy="340434"/>
            </a:xfrm>
            <a:custGeom>
              <a:avLst/>
              <a:gdLst/>
              <a:ahLst/>
              <a:cxnLst/>
              <a:rect l="l" t="t" r="r" b="b"/>
              <a:pathLst>
                <a:path w="158106" h="18780" extrusionOk="0">
                  <a:moveTo>
                    <a:pt x="3148" y="1"/>
                  </a:moveTo>
                  <a:cubicBezTo>
                    <a:pt x="1410" y="1"/>
                    <a:pt x="0" y="1370"/>
                    <a:pt x="0" y="3060"/>
                  </a:cubicBezTo>
                  <a:lnTo>
                    <a:pt x="0" y="15720"/>
                  </a:lnTo>
                  <a:cubicBezTo>
                    <a:pt x="0" y="17411"/>
                    <a:pt x="1409" y="18779"/>
                    <a:pt x="3148" y="18779"/>
                  </a:cubicBezTo>
                  <a:lnTo>
                    <a:pt x="154957" y="18779"/>
                  </a:lnTo>
                  <a:cubicBezTo>
                    <a:pt x="156697" y="18779"/>
                    <a:pt x="158105" y="17411"/>
                    <a:pt x="158105" y="15720"/>
                  </a:cubicBezTo>
                  <a:lnTo>
                    <a:pt x="158105" y="3060"/>
                  </a:lnTo>
                  <a:cubicBezTo>
                    <a:pt x="158105" y="1370"/>
                    <a:pt x="156696" y="1"/>
                    <a:pt x="154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3778597" y="2890388"/>
              <a:ext cx="1035135" cy="488228"/>
            </a:xfrm>
            <a:custGeom>
              <a:avLst/>
              <a:gdLst/>
              <a:ahLst/>
              <a:cxnLst/>
              <a:rect l="l" t="t" r="r" b="b"/>
              <a:pathLst>
                <a:path w="57103" h="26933" extrusionOk="0">
                  <a:moveTo>
                    <a:pt x="1" y="0"/>
                  </a:moveTo>
                  <a:lnTo>
                    <a:pt x="1" y="26932"/>
                  </a:lnTo>
                  <a:lnTo>
                    <a:pt x="57103" y="26932"/>
                  </a:lnTo>
                  <a:lnTo>
                    <a:pt x="571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1044498" y="2057103"/>
              <a:ext cx="2734135" cy="934890"/>
            </a:xfrm>
            <a:custGeom>
              <a:avLst/>
              <a:gdLst/>
              <a:ahLst/>
              <a:cxnLst/>
              <a:rect l="l" t="t" r="r" b="b"/>
              <a:pathLst>
                <a:path w="150828" h="51573" extrusionOk="0">
                  <a:moveTo>
                    <a:pt x="24728" y="0"/>
                  </a:moveTo>
                  <a:cubicBezTo>
                    <a:pt x="11070" y="0"/>
                    <a:pt x="0" y="11545"/>
                    <a:pt x="0" y="25786"/>
                  </a:cubicBezTo>
                  <a:cubicBezTo>
                    <a:pt x="0" y="40026"/>
                    <a:pt x="11071" y="51572"/>
                    <a:pt x="24728" y="51572"/>
                  </a:cubicBezTo>
                  <a:lnTo>
                    <a:pt x="126097" y="51572"/>
                  </a:lnTo>
                  <a:cubicBezTo>
                    <a:pt x="139756" y="51572"/>
                    <a:pt x="150828" y="40026"/>
                    <a:pt x="150828" y="25786"/>
                  </a:cubicBezTo>
                  <a:cubicBezTo>
                    <a:pt x="150828" y="11545"/>
                    <a:pt x="139755" y="0"/>
                    <a:pt x="126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1044498" y="2426650"/>
              <a:ext cx="2734135" cy="547541"/>
            </a:xfrm>
            <a:custGeom>
              <a:avLst/>
              <a:gdLst/>
              <a:ahLst/>
              <a:cxnLst/>
              <a:rect l="l" t="t" r="r" b="b"/>
              <a:pathLst>
                <a:path w="150828" h="30205" extrusionOk="0">
                  <a:moveTo>
                    <a:pt x="369" y="1"/>
                  </a:moveTo>
                  <a:cubicBezTo>
                    <a:pt x="125" y="1461"/>
                    <a:pt x="2" y="2939"/>
                    <a:pt x="0" y="4419"/>
                  </a:cubicBezTo>
                  <a:cubicBezTo>
                    <a:pt x="0" y="18660"/>
                    <a:pt x="11071" y="30205"/>
                    <a:pt x="24728" y="30205"/>
                  </a:cubicBezTo>
                  <a:lnTo>
                    <a:pt x="126097" y="30205"/>
                  </a:lnTo>
                  <a:cubicBezTo>
                    <a:pt x="139756" y="30205"/>
                    <a:pt x="150828" y="18660"/>
                    <a:pt x="150828" y="4419"/>
                  </a:cubicBezTo>
                  <a:cubicBezTo>
                    <a:pt x="150825" y="2938"/>
                    <a:pt x="150702" y="1461"/>
                    <a:pt x="150458" y="1"/>
                  </a:cubicBezTo>
                  <a:cubicBezTo>
                    <a:pt x="148447" y="12135"/>
                    <a:pt x="138309" y="21367"/>
                    <a:pt x="126097" y="21367"/>
                  </a:cubicBezTo>
                  <a:lnTo>
                    <a:pt x="24728" y="21367"/>
                  </a:lnTo>
                  <a:cubicBezTo>
                    <a:pt x="12516" y="21367"/>
                    <a:pt x="2379" y="12135"/>
                    <a:pt x="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3864847" y="2200220"/>
              <a:ext cx="948884" cy="984323"/>
            </a:xfrm>
            <a:custGeom>
              <a:avLst/>
              <a:gdLst/>
              <a:ahLst/>
              <a:cxnLst/>
              <a:rect l="l" t="t" r="r" b="b"/>
              <a:pathLst>
                <a:path w="52345" h="54300" extrusionOk="0">
                  <a:moveTo>
                    <a:pt x="1" y="1"/>
                  </a:moveTo>
                  <a:lnTo>
                    <a:pt x="1" y="48181"/>
                  </a:lnTo>
                  <a:lnTo>
                    <a:pt x="14043" y="48181"/>
                  </a:lnTo>
                  <a:cubicBezTo>
                    <a:pt x="14043" y="48181"/>
                    <a:pt x="16398" y="41348"/>
                    <a:pt x="26420" y="41348"/>
                  </a:cubicBezTo>
                  <a:cubicBezTo>
                    <a:pt x="26834" y="41348"/>
                    <a:pt x="27262" y="41360"/>
                    <a:pt x="27702" y="41384"/>
                  </a:cubicBezTo>
                  <a:cubicBezTo>
                    <a:pt x="40703" y="42101"/>
                    <a:pt x="42148" y="54299"/>
                    <a:pt x="42148" y="54299"/>
                  </a:cubicBezTo>
                  <a:lnTo>
                    <a:pt x="52345" y="54299"/>
                  </a:lnTo>
                  <a:lnTo>
                    <a:pt x="52345" y="22774"/>
                  </a:lnTo>
                  <a:lnTo>
                    <a:pt x="35690" y="16656"/>
                  </a:lnTo>
                  <a:lnTo>
                    <a:pt x="285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3975189" y="2797176"/>
              <a:ext cx="799042" cy="389614"/>
            </a:xfrm>
            <a:custGeom>
              <a:avLst/>
              <a:gdLst/>
              <a:ahLst/>
              <a:cxnLst/>
              <a:rect l="l" t="t" r="r" b="b"/>
              <a:pathLst>
                <a:path w="44079" h="21493" extrusionOk="0">
                  <a:moveTo>
                    <a:pt x="21453" y="0"/>
                  </a:moveTo>
                  <a:cubicBezTo>
                    <a:pt x="11490" y="0"/>
                    <a:pt x="3036" y="6436"/>
                    <a:pt x="1" y="15373"/>
                  </a:cubicBezTo>
                  <a:lnTo>
                    <a:pt x="7963" y="15373"/>
                  </a:lnTo>
                  <a:cubicBezTo>
                    <a:pt x="7963" y="15373"/>
                    <a:pt x="10317" y="8541"/>
                    <a:pt x="20343" y="8541"/>
                  </a:cubicBezTo>
                  <a:cubicBezTo>
                    <a:pt x="20756" y="8541"/>
                    <a:pt x="21183" y="8553"/>
                    <a:pt x="21622" y="8577"/>
                  </a:cubicBezTo>
                  <a:cubicBezTo>
                    <a:pt x="34624" y="9292"/>
                    <a:pt x="36068" y="21492"/>
                    <a:pt x="36068" y="21492"/>
                  </a:cubicBezTo>
                  <a:lnTo>
                    <a:pt x="44079" y="21492"/>
                  </a:lnTo>
                  <a:cubicBezTo>
                    <a:pt x="43473" y="9520"/>
                    <a:pt x="33574" y="0"/>
                    <a:pt x="21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4813713" y="3124432"/>
              <a:ext cx="121726" cy="295768"/>
            </a:xfrm>
            <a:custGeom>
              <a:avLst/>
              <a:gdLst/>
              <a:ahLst/>
              <a:cxnLst/>
              <a:rect l="l" t="t" r="r" b="b"/>
              <a:pathLst>
                <a:path w="6715" h="16316" extrusionOk="0">
                  <a:moveTo>
                    <a:pt x="1" y="1"/>
                  </a:moveTo>
                  <a:lnTo>
                    <a:pt x="1" y="16315"/>
                  </a:lnTo>
                  <a:lnTo>
                    <a:pt x="6715" y="16315"/>
                  </a:lnTo>
                  <a:lnTo>
                    <a:pt x="6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4813713" y="2773230"/>
              <a:ext cx="41603" cy="378955"/>
            </a:xfrm>
            <a:custGeom>
              <a:avLst/>
              <a:gdLst/>
              <a:ahLst/>
              <a:cxnLst/>
              <a:rect l="l" t="t" r="r" b="b"/>
              <a:pathLst>
                <a:path w="2295" h="20905" extrusionOk="0">
                  <a:moveTo>
                    <a:pt x="1" y="0"/>
                  </a:moveTo>
                  <a:lnTo>
                    <a:pt x="1" y="20904"/>
                  </a:lnTo>
                  <a:lnTo>
                    <a:pt x="2295" y="20904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4716658" y="2677027"/>
              <a:ext cx="46243" cy="173371"/>
            </a:xfrm>
            <a:custGeom>
              <a:avLst/>
              <a:gdLst/>
              <a:ahLst/>
              <a:cxnLst/>
              <a:rect l="l" t="t" r="r" b="b"/>
              <a:pathLst>
                <a:path w="2551" h="9564" extrusionOk="0">
                  <a:moveTo>
                    <a:pt x="1" y="0"/>
                  </a:moveTo>
                  <a:lnTo>
                    <a:pt x="1" y="9564"/>
                  </a:lnTo>
                  <a:lnTo>
                    <a:pt x="2550" y="9564"/>
                  </a:lnTo>
                  <a:lnTo>
                    <a:pt x="25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4086710" y="3060750"/>
              <a:ext cx="554520" cy="554556"/>
            </a:xfrm>
            <a:custGeom>
              <a:avLst/>
              <a:gdLst/>
              <a:ahLst/>
              <a:cxnLst/>
              <a:rect l="l" t="t" r="r" b="b"/>
              <a:pathLst>
                <a:path w="30590" h="30592" extrusionOk="0">
                  <a:moveTo>
                    <a:pt x="15286" y="1"/>
                  </a:moveTo>
                  <a:cubicBezTo>
                    <a:pt x="14478" y="1"/>
                    <a:pt x="13796" y="511"/>
                    <a:pt x="13529" y="1223"/>
                  </a:cubicBezTo>
                  <a:cubicBezTo>
                    <a:pt x="12913" y="1300"/>
                    <a:pt x="12304" y="1415"/>
                    <a:pt x="11703" y="1570"/>
                  </a:cubicBezTo>
                  <a:cubicBezTo>
                    <a:pt x="11346" y="1182"/>
                    <a:pt x="10839" y="958"/>
                    <a:pt x="10313" y="958"/>
                  </a:cubicBezTo>
                  <a:cubicBezTo>
                    <a:pt x="10082" y="958"/>
                    <a:pt x="9847" y="1001"/>
                    <a:pt x="9619" y="1093"/>
                  </a:cubicBezTo>
                  <a:lnTo>
                    <a:pt x="9602" y="1100"/>
                  </a:lnTo>
                  <a:cubicBezTo>
                    <a:pt x="8853" y="1399"/>
                    <a:pt x="8410" y="2125"/>
                    <a:pt x="8424" y="2885"/>
                  </a:cubicBezTo>
                  <a:cubicBezTo>
                    <a:pt x="7785" y="3241"/>
                    <a:pt x="7172" y="3646"/>
                    <a:pt x="6594" y="4097"/>
                  </a:cubicBezTo>
                  <a:cubicBezTo>
                    <a:pt x="6346" y="3984"/>
                    <a:pt x="6078" y="3927"/>
                    <a:pt x="5810" y="3927"/>
                  </a:cubicBezTo>
                  <a:cubicBezTo>
                    <a:pt x="5331" y="3927"/>
                    <a:pt x="4852" y="4108"/>
                    <a:pt x="4487" y="4474"/>
                  </a:cubicBezTo>
                  <a:lnTo>
                    <a:pt x="4474" y="4488"/>
                  </a:lnTo>
                  <a:cubicBezTo>
                    <a:pt x="3903" y="5060"/>
                    <a:pt x="3780" y="5903"/>
                    <a:pt x="4094" y="6596"/>
                  </a:cubicBezTo>
                  <a:cubicBezTo>
                    <a:pt x="3675" y="7138"/>
                    <a:pt x="3294" y="7707"/>
                    <a:pt x="2956" y="8302"/>
                  </a:cubicBezTo>
                  <a:cubicBezTo>
                    <a:pt x="2936" y="8302"/>
                    <a:pt x="2916" y="8301"/>
                    <a:pt x="2896" y="8301"/>
                  </a:cubicBezTo>
                  <a:cubicBezTo>
                    <a:pt x="2157" y="8301"/>
                    <a:pt x="1458" y="8735"/>
                    <a:pt x="1158" y="9461"/>
                  </a:cubicBezTo>
                  <a:lnTo>
                    <a:pt x="1151" y="9479"/>
                  </a:lnTo>
                  <a:cubicBezTo>
                    <a:pt x="843" y="10224"/>
                    <a:pt x="1055" y="11047"/>
                    <a:pt x="1609" y="11566"/>
                  </a:cubicBezTo>
                  <a:cubicBezTo>
                    <a:pt x="1433" y="12211"/>
                    <a:pt x="1305" y="12867"/>
                    <a:pt x="1222" y="13530"/>
                  </a:cubicBezTo>
                  <a:cubicBezTo>
                    <a:pt x="511" y="13798"/>
                    <a:pt x="1" y="14480"/>
                    <a:pt x="1" y="15286"/>
                  </a:cubicBezTo>
                  <a:lnTo>
                    <a:pt x="1" y="15307"/>
                  </a:lnTo>
                  <a:cubicBezTo>
                    <a:pt x="1" y="16115"/>
                    <a:pt x="510" y="16798"/>
                    <a:pt x="1222" y="17064"/>
                  </a:cubicBezTo>
                  <a:cubicBezTo>
                    <a:pt x="1315" y="17811"/>
                    <a:pt x="1467" y="18548"/>
                    <a:pt x="1677" y="19269"/>
                  </a:cubicBezTo>
                  <a:cubicBezTo>
                    <a:pt x="1131" y="19798"/>
                    <a:pt x="936" y="20626"/>
                    <a:pt x="1257" y="21365"/>
                  </a:cubicBezTo>
                  <a:lnTo>
                    <a:pt x="1262" y="21383"/>
                  </a:lnTo>
                  <a:cubicBezTo>
                    <a:pt x="1571" y="22094"/>
                    <a:pt x="2266" y="22512"/>
                    <a:pt x="2993" y="22512"/>
                  </a:cubicBezTo>
                  <a:cubicBezTo>
                    <a:pt x="3023" y="22512"/>
                    <a:pt x="3052" y="22512"/>
                    <a:pt x="3081" y="22510"/>
                  </a:cubicBezTo>
                  <a:cubicBezTo>
                    <a:pt x="3388" y="23027"/>
                    <a:pt x="3726" y="23524"/>
                    <a:pt x="4094" y="23997"/>
                  </a:cubicBezTo>
                  <a:cubicBezTo>
                    <a:pt x="3780" y="24692"/>
                    <a:pt x="3904" y="25535"/>
                    <a:pt x="4474" y="26106"/>
                  </a:cubicBezTo>
                  <a:lnTo>
                    <a:pt x="4487" y="26119"/>
                  </a:lnTo>
                  <a:cubicBezTo>
                    <a:pt x="4852" y="26486"/>
                    <a:pt x="5331" y="26667"/>
                    <a:pt x="5811" y="26667"/>
                  </a:cubicBezTo>
                  <a:cubicBezTo>
                    <a:pt x="6079" y="26667"/>
                    <a:pt x="6347" y="26611"/>
                    <a:pt x="6596" y="26498"/>
                  </a:cubicBezTo>
                  <a:cubicBezTo>
                    <a:pt x="7262" y="27017"/>
                    <a:pt x="7975" y="27477"/>
                    <a:pt x="8725" y="27868"/>
                  </a:cubicBezTo>
                  <a:cubicBezTo>
                    <a:pt x="8727" y="28629"/>
                    <a:pt x="9189" y="29344"/>
                    <a:pt x="9943" y="29625"/>
                  </a:cubicBezTo>
                  <a:lnTo>
                    <a:pt x="9965" y="29634"/>
                  </a:lnTo>
                  <a:cubicBezTo>
                    <a:pt x="10180" y="29714"/>
                    <a:pt x="10400" y="29752"/>
                    <a:pt x="10616" y="29752"/>
                  </a:cubicBezTo>
                  <a:cubicBezTo>
                    <a:pt x="11159" y="29752"/>
                    <a:pt x="11679" y="29513"/>
                    <a:pt x="12037" y="29102"/>
                  </a:cubicBezTo>
                  <a:cubicBezTo>
                    <a:pt x="12529" y="29218"/>
                    <a:pt x="13027" y="29307"/>
                    <a:pt x="13528" y="29370"/>
                  </a:cubicBezTo>
                  <a:cubicBezTo>
                    <a:pt x="13794" y="30081"/>
                    <a:pt x="14478" y="30591"/>
                    <a:pt x="15285" y="30591"/>
                  </a:cubicBezTo>
                  <a:lnTo>
                    <a:pt x="15307" y="30591"/>
                  </a:lnTo>
                  <a:cubicBezTo>
                    <a:pt x="16114" y="30591"/>
                    <a:pt x="16795" y="30081"/>
                    <a:pt x="17064" y="29370"/>
                  </a:cubicBezTo>
                  <a:cubicBezTo>
                    <a:pt x="17678" y="29293"/>
                    <a:pt x="18288" y="29177"/>
                    <a:pt x="18888" y="29023"/>
                  </a:cubicBezTo>
                  <a:cubicBezTo>
                    <a:pt x="19246" y="29411"/>
                    <a:pt x="19751" y="29635"/>
                    <a:pt x="20277" y="29635"/>
                  </a:cubicBezTo>
                  <a:cubicBezTo>
                    <a:pt x="20508" y="29635"/>
                    <a:pt x="20743" y="29592"/>
                    <a:pt x="20971" y="29501"/>
                  </a:cubicBezTo>
                  <a:lnTo>
                    <a:pt x="20989" y="29493"/>
                  </a:lnTo>
                  <a:cubicBezTo>
                    <a:pt x="21715" y="29200"/>
                    <a:pt x="22184" y="28489"/>
                    <a:pt x="22166" y="27707"/>
                  </a:cubicBezTo>
                  <a:cubicBezTo>
                    <a:pt x="22806" y="27352"/>
                    <a:pt x="23418" y="26947"/>
                    <a:pt x="23996" y="26498"/>
                  </a:cubicBezTo>
                  <a:cubicBezTo>
                    <a:pt x="24245" y="26611"/>
                    <a:pt x="24513" y="26667"/>
                    <a:pt x="24780" y="26667"/>
                  </a:cubicBezTo>
                  <a:cubicBezTo>
                    <a:pt x="25260" y="26667"/>
                    <a:pt x="25738" y="26486"/>
                    <a:pt x="26104" y="26119"/>
                  </a:cubicBezTo>
                  <a:lnTo>
                    <a:pt x="26117" y="26106"/>
                  </a:lnTo>
                  <a:cubicBezTo>
                    <a:pt x="26688" y="25535"/>
                    <a:pt x="26810" y="24692"/>
                    <a:pt x="26494" y="23997"/>
                  </a:cubicBezTo>
                  <a:cubicBezTo>
                    <a:pt x="26915" y="23458"/>
                    <a:pt x="27296" y="22890"/>
                    <a:pt x="27633" y="22295"/>
                  </a:cubicBezTo>
                  <a:cubicBezTo>
                    <a:pt x="27651" y="22295"/>
                    <a:pt x="27669" y="22295"/>
                    <a:pt x="27687" y="22295"/>
                  </a:cubicBezTo>
                  <a:cubicBezTo>
                    <a:pt x="28428" y="22295"/>
                    <a:pt x="29132" y="21864"/>
                    <a:pt x="29433" y="21136"/>
                  </a:cubicBezTo>
                  <a:lnTo>
                    <a:pt x="29441" y="21117"/>
                  </a:lnTo>
                  <a:cubicBezTo>
                    <a:pt x="29746" y="20371"/>
                    <a:pt x="29537" y="19549"/>
                    <a:pt x="28982" y="19027"/>
                  </a:cubicBezTo>
                  <a:cubicBezTo>
                    <a:pt x="29156" y="18384"/>
                    <a:pt x="29286" y="17727"/>
                    <a:pt x="29367" y="17065"/>
                  </a:cubicBezTo>
                  <a:cubicBezTo>
                    <a:pt x="30081" y="16798"/>
                    <a:pt x="30590" y="16115"/>
                    <a:pt x="30590" y="15308"/>
                  </a:cubicBezTo>
                  <a:lnTo>
                    <a:pt x="30590" y="15286"/>
                  </a:lnTo>
                  <a:cubicBezTo>
                    <a:pt x="30590" y="14479"/>
                    <a:pt x="30081" y="13798"/>
                    <a:pt x="29367" y="13529"/>
                  </a:cubicBezTo>
                  <a:cubicBezTo>
                    <a:pt x="29275" y="12784"/>
                    <a:pt x="29124" y="12047"/>
                    <a:pt x="28914" y="11326"/>
                  </a:cubicBezTo>
                  <a:cubicBezTo>
                    <a:pt x="29459" y="10796"/>
                    <a:pt x="29654" y="9967"/>
                    <a:pt x="29336" y="9228"/>
                  </a:cubicBezTo>
                  <a:lnTo>
                    <a:pt x="29327" y="9210"/>
                  </a:lnTo>
                  <a:cubicBezTo>
                    <a:pt x="29020" y="8501"/>
                    <a:pt x="28329" y="8082"/>
                    <a:pt x="27603" y="8082"/>
                  </a:cubicBezTo>
                  <a:cubicBezTo>
                    <a:pt x="27571" y="8082"/>
                    <a:pt x="27540" y="8082"/>
                    <a:pt x="27509" y="8084"/>
                  </a:cubicBezTo>
                  <a:cubicBezTo>
                    <a:pt x="27204" y="7567"/>
                    <a:pt x="26866" y="7070"/>
                    <a:pt x="26496" y="6596"/>
                  </a:cubicBezTo>
                  <a:cubicBezTo>
                    <a:pt x="26811" y="5903"/>
                    <a:pt x="26690" y="5059"/>
                    <a:pt x="26118" y="4488"/>
                  </a:cubicBezTo>
                  <a:lnTo>
                    <a:pt x="26104" y="4474"/>
                  </a:lnTo>
                  <a:cubicBezTo>
                    <a:pt x="25738" y="4108"/>
                    <a:pt x="25260" y="3927"/>
                    <a:pt x="24782" y="3927"/>
                  </a:cubicBezTo>
                  <a:cubicBezTo>
                    <a:pt x="24513" y="3927"/>
                    <a:pt x="24245" y="3984"/>
                    <a:pt x="23996" y="4097"/>
                  </a:cubicBezTo>
                  <a:cubicBezTo>
                    <a:pt x="23328" y="3577"/>
                    <a:pt x="22616" y="3118"/>
                    <a:pt x="21867" y="2725"/>
                  </a:cubicBezTo>
                  <a:cubicBezTo>
                    <a:pt x="21862" y="1964"/>
                    <a:pt x="21401" y="1249"/>
                    <a:pt x="20648" y="968"/>
                  </a:cubicBezTo>
                  <a:lnTo>
                    <a:pt x="20627" y="959"/>
                  </a:lnTo>
                  <a:cubicBezTo>
                    <a:pt x="20412" y="879"/>
                    <a:pt x="20192" y="841"/>
                    <a:pt x="19975" y="841"/>
                  </a:cubicBezTo>
                  <a:cubicBezTo>
                    <a:pt x="19432" y="841"/>
                    <a:pt x="18912" y="1080"/>
                    <a:pt x="18555" y="1491"/>
                  </a:cubicBezTo>
                  <a:cubicBezTo>
                    <a:pt x="18063" y="1376"/>
                    <a:pt x="17564" y="1286"/>
                    <a:pt x="17064" y="1223"/>
                  </a:cubicBezTo>
                  <a:cubicBezTo>
                    <a:pt x="16795" y="512"/>
                    <a:pt x="16114" y="1"/>
                    <a:pt x="15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4231476" y="3205571"/>
              <a:ext cx="264915" cy="264915"/>
            </a:xfrm>
            <a:custGeom>
              <a:avLst/>
              <a:gdLst/>
              <a:ahLst/>
              <a:cxnLst/>
              <a:rect l="l" t="t" r="r" b="b"/>
              <a:pathLst>
                <a:path w="14614" h="14614" extrusionOk="0">
                  <a:moveTo>
                    <a:pt x="7309" y="0"/>
                  </a:moveTo>
                  <a:cubicBezTo>
                    <a:pt x="3273" y="0"/>
                    <a:pt x="1" y="3271"/>
                    <a:pt x="1" y="7307"/>
                  </a:cubicBezTo>
                  <a:cubicBezTo>
                    <a:pt x="1" y="11343"/>
                    <a:pt x="3273" y="14614"/>
                    <a:pt x="7309" y="14614"/>
                  </a:cubicBezTo>
                  <a:cubicBezTo>
                    <a:pt x="11343" y="14614"/>
                    <a:pt x="14614" y="11343"/>
                    <a:pt x="14614" y="7307"/>
                  </a:cubicBezTo>
                  <a:cubicBezTo>
                    <a:pt x="14614" y="3273"/>
                    <a:pt x="11343" y="0"/>
                    <a:pt x="73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4290988" y="3265065"/>
              <a:ext cx="145926" cy="145908"/>
            </a:xfrm>
            <a:custGeom>
              <a:avLst/>
              <a:gdLst/>
              <a:ahLst/>
              <a:cxnLst/>
              <a:rect l="l" t="t" r="r" b="b"/>
              <a:pathLst>
                <a:path w="8050" h="8049" extrusionOk="0">
                  <a:moveTo>
                    <a:pt x="4026" y="0"/>
                  </a:moveTo>
                  <a:cubicBezTo>
                    <a:pt x="1804" y="0"/>
                    <a:pt x="1" y="1802"/>
                    <a:pt x="1" y="4025"/>
                  </a:cubicBezTo>
                  <a:cubicBezTo>
                    <a:pt x="1" y="6246"/>
                    <a:pt x="1803" y="8048"/>
                    <a:pt x="4026" y="8048"/>
                  </a:cubicBezTo>
                  <a:cubicBezTo>
                    <a:pt x="6247" y="8048"/>
                    <a:pt x="8049" y="6246"/>
                    <a:pt x="8049" y="4025"/>
                  </a:cubicBezTo>
                  <a:cubicBezTo>
                    <a:pt x="8049" y="1805"/>
                    <a:pt x="6246" y="0"/>
                    <a:pt x="4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4335963" y="3310058"/>
              <a:ext cx="58189" cy="55960"/>
            </a:xfrm>
            <a:custGeom>
              <a:avLst/>
              <a:gdLst/>
              <a:ahLst/>
              <a:cxnLst/>
              <a:rect l="l" t="t" r="r" b="b"/>
              <a:pathLst>
                <a:path w="3210" h="3087" extrusionOk="0">
                  <a:moveTo>
                    <a:pt x="1548" y="0"/>
                  </a:moveTo>
                  <a:cubicBezTo>
                    <a:pt x="1547" y="0"/>
                    <a:pt x="1546" y="0"/>
                    <a:pt x="1545" y="0"/>
                  </a:cubicBezTo>
                  <a:cubicBezTo>
                    <a:pt x="693" y="0"/>
                    <a:pt x="2" y="691"/>
                    <a:pt x="2" y="1543"/>
                  </a:cubicBezTo>
                  <a:cubicBezTo>
                    <a:pt x="1" y="2167"/>
                    <a:pt x="378" y="2731"/>
                    <a:pt x="954" y="2969"/>
                  </a:cubicBezTo>
                  <a:cubicBezTo>
                    <a:pt x="1145" y="3048"/>
                    <a:pt x="1346" y="3087"/>
                    <a:pt x="1545" y="3087"/>
                  </a:cubicBezTo>
                  <a:cubicBezTo>
                    <a:pt x="1947" y="3087"/>
                    <a:pt x="2341" y="2930"/>
                    <a:pt x="2637" y="2635"/>
                  </a:cubicBezTo>
                  <a:cubicBezTo>
                    <a:pt x="3078" y="2194"/>
                    <a:pt x="3210" y="1530"/>
                    <a:pt x="2971" y="953"/>
                  </a:cubicBezTo>
                  <a:cubicBezTo>
                    <a:pt x="2733" y="377"/>
                    <a:pt x="2171" y="0"/>
                    <a:pt x="1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2761988" y="1972248"/>
              <a:ext cx="566883" cy="135594"/>
            </a:xfrm>
            <a:custGeom>
              <a:avLst/>
              <a:gdLst/>
              <a:ahLst/>
              <a:cxnLst/>
              <a:rect l="l" t="t" r="r" b="b"/>
              <a:pathLst>
                <a:path w="31272" h="7480" extrusionOk="0">
                  <a:moveTo>
                    <a:pt x="3059" y="1"/>
                  </a:moveTo>
                  <a:cubicBezTo>
                    <a:pt x="1369" y="1"/>
                    <a:pt x="0" y="1370"/>
                    <a:pt x="0" y="3061"/>
                  </a:cubicBezTo>
                  <a:lnTo>
                    <a:pt x="0" y="4419"/>
                  </a:lnTo>
                  <a:cubicBezTo>
                    <a:pt x="0" y="6109"/>
                    <a:pt x="1369" y="7479"/>
                    <a:pt x="3059" y="7479"/>
                  </a:cubicBezTo>
                  <a:lnTo>
                    <a:pt x="28212" y="7479"/>
                  </a:lnTo>
                  <a:cubicBezTo>
                    <a:pt x="29900" y="7479"/>
                    <a:pt x="31272" y="6109"/>
                    <a:pt x="31272" y="4419"/>
                  </a:cubicBezTo>
                  <a:lnTo>
                    <a:pt x="31272" y="3061"/>
                  </a:lnTo>
                  <a:cubicBezTo>
                    <a:pt x="31272" y="1370"/>
                    <a:pt x="29900" y="1"/>
                    <a:pt x="28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1535663" y="1972248"/>
              <a:ext cx="566883" cy="135594"/>
            </a:xfrm>
            <a:custGeom>
              <a:avLst/>
              <a:gdLst/>
              <a:ahLst/>
              <a:cxnLst/>
              <a:rect l="l" t="t" r="r" b="b"/>
              <a:pathLst>
                <a:path w="31272" h="7480" extrusionOk="0">
                  <a:moveTo>
                    <a:pt x="3061" y="1"/>
                  </a:moveTo>
                  <a:cubicBezTo>
                    <a:pt x="1370" y="1"/>
                    <a:pt x="1" y="1370"/>
                    <a:pt x="1" y="3061"/>
                  </a:cubicBezTo>
                  <a:lnTo>
                    <a:pt x="1" y="4419"/>
                  </a:lnTo>
                  <a:cubicBezTo>
                    <a:pt x="1" y="6109"/>
                    <a:pt x="1370" y="7479"/>
                    <a:pt x="3061" y="7479"/>
                  </a:cubicBezTo>
                  <a:lnTo>
                    <a:pt x="28213" y="7479"/>
                  </a:lnTo>
                  <a:cubicBezTo>
                    <a:pt x="29901" y="7479"/>
                    <a:pt x="31271" y="6109"/>
                    <a:pt x="31271" y="4419"/>
                  </a:cubicBezTo>
                  <a:lnTo>
                    <a:pt x="31271" y="3061"/>
                  </a:lnTo>
                  <a:cubicBezTo>
                    <a:pt x="31271" y="1370"/>
                    <a:pt x="29902" y="1"/>
                    <a:pt x="2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2342989" y="3184525"/>
              <a:ext cx="1546566" cy="194091"/>
            </a:xfrm>
            <a:custGeom>
              <a:avLst/>
              <a:gdLst/>
              <a:ahLst/>
              <a:cxnLst/>
              <a:rect l="l" t="t" r="r" b="b"/>
              <a:pathLst>
                <a:path w="85316" h="10707" extrusionOk="0">
                  <a:moveTo>
                    <a:pt x="1" y="0"/>
                  </a:moveTo>
                  <a:lnTo>
                    <a:pt x="1" y="10706"/>
                  </a:lnTo>
                  <a:lnTo>
                    <a:pt x="85316" y="10706"/>
                  </a:lnTo>
                  <a:lnTo>
                    <a:pt x="85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1065961" y="2269557"/>
              <a:ext cx="2695324" cy="118735"/>
            </a:xfrm>
            <a:custGeom>
              <a:avLst/>
              <a:gdLst/>
              <a:ahLst/>
              <a:cxnLst/>
              <a:rect l="l" t="t" r="r" b="b"/>
              <a:pathLst>
                <a:path w="148687" h="6550" extrusionOk="0">
                  <a:moveTo>
                    <a:pt x="2939" y="0"/>
                  </a:moveTo>
                  <a:cubicBezTo>
                    <a:pt x="1664" y="2037"/>
                    <a:pt x="675" y="4242"/>
                    <a:pt x="0" y="6549"/>
                  </a:cubicBezTo>
                  <a:lnTo>
                    <a:pt x="148687" y="6549"/>
                  </a:lnTo>
                  <a:cubicBezTo>
                    <a:pt x="148013" y="4242"/>
                    <a:pt x="147025" y="2037"/>
                    <a:pt x="145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2003932" y="3053825"/>
              <a:ext cx="554556" cy="554556"/>
            </a:xfrm>
            <a:custGeom>
              <a:avLst/>
              <a:gdLst/>
              <a:ahLst/>
              <a:cxnLst/>
              <a:rect l="l" t="t" r="r" b="b"/>
              <a:pathLst>
                <a:path w="30592" h="30592" extrusionOk="0">
                  <a:moveTo>
                    <a:pt x="15286" y="1"/>
                  </a:moveTo>
                  <a:cubicBezTo>
                    <a:pt x="14479" y="1"/>
                    <a:pt x="13797" y="510"/>
                    <a:pt x="13530" y="1224"/>
                  </a:cubicBezTo>
                  <a:cubicBezTo>
                    <a:pt x="12914" y="1299"/>
                    <a:pt x="12304" y="1414"/>
                    <a:pt x="11704" y="1569"/>
                  </a:cubicBezTo>
                  <a:cubicBezTo>
                    <a:pt x="11345" y="1181"/>
                    <a:pt x="10839" y="958"/>
                    <a:pt x="10314" y="958"/>
                  </a:cubicBezTo>
                  <a:cubicBezTo>
                    <a:pt x="10083" y="958"/>
                    <a:pt x="9848" y="1001"/>
                    <a:pt x="9620" y="1092"/>
                  </a:cubicBezTo>
                  <a:lnTo>
                    <a:pt x="9602" y="1100"/>
                  </a:lnTo>
                  <a:cubicBezTo>
                    <a:pt x="8855" y="1399"/>
                    <a:pt x="8410" y="2124"/>
                    <a:pt x="8426" y="2884"/>
                  </a:cubicBezTo>
                  <a:cubicBezTo>
                    <a:pt x="7786" y="3240"/>
                    <a:pt x="7174" y="3645"/>
                    <a:pt x="6596" y="4096"/>
                  </a:cubicBezTo>
                  <a:cubicBezTo>
                    <a:pt x="6347" y="3983"/>
                    <a:pt x="6078" y="3926"/>
                    <a:pt x="5811" y="3926"/>
                  </a:cubicBezTo>
                  <a:cubicBezTo>
                    <a:pt x="5331" y="3926"/>
                    <a:pt x="4853" y="4108"/>
                    <a:pt x="4487" y="4474"/>
                  </a:cubicBezTo>
                  <a:lnTo>
                    <a:pt x="4474" y="4487"/>
                  </a:lnTo>
                  <a:cubicBezTo>
                    <a:pt x="3904" y="5058"/>
                    <a:pt x="3780" y="5900"/>
                    <a:pt x="4095" y="6595"/>
                  </a:cubicBezTo>
                  <a:cubicBezTo>
                    <a:pt x="3676" y="7135"/>
                    <a:pt x="3294" y="7705"/>
                    <a:pt x="2957" y="8300"/>
                  </a:cubicBezTo>
                  <a:cubicBezTo>
                    <a:pt x="2938" y="8299"/>
                    <a:pt x="2919" y="8299"/>
                    <a:pt x="2900" y="8299"/>
                  </a:cubicBezTo>
                  <a:cubicBezTo>
                    <a:pt x="2160" y="8299"/>
                    <a:pt x="1459" y="8733"/>
                    <a:pt x="1158" y="9460"/>
                  </a:cubicBezTo>
                  <a:lnTo>
                    <a:pt x="1152" y="9476"/>
                  </a:lnTo>
                  <a:cubicBezTo>
                    <a:pt x="843" y="10222"/>
                    <a:pt x="1055" y="11046"/>
                    <a:pt x="1609" y="11566"/>
                  </a:cubicBezTo>
                  <a:cubicBezTo>
                    <a:pt x="1434" y="12211"/>
                    <a:pt x="1304" y="12866"/>
                    <a:pt x="1223" y="13528"/>
                  </a:cubicBezTo>
                  <a:cubicBezTo>
                    <a:pt x="511" y="13797"/>
                    <a:pt x="0" y="14479"/>
                    <a:pt x="0" y="15285"/>
                  </a:cubicBezTo>
                  <a:lnTo>
                    <a:pt x="0" y="15307"/>
                  </a:lnTo>
                  <a:cubicBezTo>
                    <a:pt x="0" y="16113"/>
                    <a:pt x="511" y="16795"/>
                    <a:pt x="1223" y="17063"/>
                  </a:cubicBezTo>
                  <a:cubicBezTo>
                    <a:pt x="1317" y="17809"/>
                    <a:pt x="1468" y="18547"/>
                    <a:pt x="1678" y="19269"/>
                  </a:cubicBezTo>
                  <a:cubicBezTo>
                    <a:pt x="1132" y="19797"/>
                    <a:pt x="937" y="20626"/>
                    <a:pt x="1257" y="21364"/>
                  </a:cubicBezTo>
                  <a:lnTo>
                    <a:pt x="1263" y="21382"/>
                  </a:lnTo>
                  <a:cubicBezTo>
                    <a:pt x="1573" y="22094"/>
                    <a:pt x="2264" y="22512"/>
                    <a:pt x="2990" y="22512"/>
                  </a:cubicBezTo>
                  <a:cubicBezTo>
                    <a:pt x="3021" y="22512"/>
                    <a:pt x="3051" y="22511"/>
                    <a:pt x="3081" y="22509"/>
                  </a:cubicBezTo>
                  <a:cubicBezTo>
                    <a:pt x="3388" y="23027"/>
                    <a:pt x="3727" y="23523"/>
                    <a:pt x="4095" y="23996"/>
                  </a:cubicBezTo>
                  <a:cubicBezTo>
                    <a:pt x="3780" y="24691"/>
                    <a:pt x="3903" y="25536"/>
                    <a:pt x="4474" y="26104"/>
                  </a:cubicBezTo>
                  <a:lnTo>
                    <a:pt x="4487" y="26120"/>
                  </a:lnTo>
                  <a:cubicBezTo>
                    <a:pt x="4852" y="26486"/>
                    <a:pt x="5330" y="26667"/>
                    <a:pt x="5810" y="26667"/>
                  </a:cubicBezTo>
                  <a:cubicBezTo>
                    <a:pt x="6079" y="26667"/>
                    <a:pt x="6347" y="26610"/>
                    <a:pt x="6597" y="26497"/>
                  </a:cubicBezTo>
                  <a:cubicBezTo>
                    <a:pt x="7263" y="27016"/>
                    <a:pt x="7976" y="27476"/>
                    <a:pt x="8725" y="27868"/>
                  </a:cubicBezTo>
                  <a:cubicBezTo>
                    <a:pt x="8727" y="28630"/>
                    <a:pt x="9189" y="29345"/>
                    <a:pt x="9944" y="29626"/>
                  </a:cubicBezTo>
                  <a:lnTo>
                    <a:pt x="9965" y="29634"/>
                  </a:lnTo>
                  <a:cubicBezTo>
                    <a:pt x="10179" y="29714"/>
                    <a:pt x="10399" y="29752"/>
                    <a:pt x="10615" y="29752"/>
                  </a:cubicBezTo>
                  <a:cubicBezTo>
                    <a:pt x="11158" y="29752"/>
                    <a:pt x="11679" y="29512"/>
                    <a:pt x="12037" y="29101"/>
                  </a:cubicBezTo>
                  <a:cubicBezTo>
                    <a:pt x="12529" y="29217"/>
                    <a:pt x="13027" y="29307"/>
                    <a:pt x="13529" y="29370"/>
                  </a:cubicBezTo>
                  <a:cubicBezTo>
                    <a:pt x="13801" y="30103"/>
                    <a:pt x="14502" y="30592"/>
                    <a:pt x="15285" y="30592"/>
                  </a:cubicBezTo>
                  <a:lnTo>
                    <a:pt x="15307" y="30592"/>
                  </a:lnTo>
                  <a:cubicBezTo>
                    <a:pt x="16114" y="30592"/>
                    <a:pt x="16795" y="30083"/>
                    <a:pt x="17064" y="29369"/>
                  </a:cubicBezTo>
                  <a:cubicBezTo>
                    <a:pt x="17678" y="29294"/>
                    <a:pt x="18288" y="29179"/>
                    <a:pt x="18888" y="29023"/>
                  </a:cubicBezTo>
                  <a:cubicBezTo>
                    <a:pt x="19246" y="29411"/>
                    <a:pt x="19751" y="29635"/>
                    <a:pt x="20277" y="29635"/>
                  </a:cubicBezTo>
                  <a:cubicBezTo>
                    <a:pt x="20508" y="29635"/>
                    <a:pt x="20743" y="29591"/>
                    <a:pt x="20971" y="29500"/>
                  </a:cubicBezTo>
                  <a:lnTo>
                    <a:pt x="20989" y="29494"/>
                  </a:lnTo>
                  <a:cubicBezTo>
                    <a:pt x="21737" y="29193"/>
                    <a:pt x="22182" y="28467"/>
                    <a:pt x="22166" y="27706"/>
                  </a:cubicBezTo>
                  <a:cubicBezTo>
                    <a:pt x="22807" y="27351"/>
                    <a:pt x="23419" y="26946"/>
                    <a:pt x="23998" y="26495"/>
                  </a:cubicBezTo>
                  <a:cubicBezTo>
                    <a:pt x="24247" y="26609"/>
                    <a:pt x="24514" y="26666"/>
                    <a:pt x="24782" y="26666"/>
                  </a:cubicBezTo>
                  <a:cubicBezTo>
                    <a:pt x="25261" y="26666"/>
                    <a:pt x="25739" y="26484"/>
                    <a:pt x="26105" y="26118"/>
                  </a:cubicBezTo>
                  <a:lnTo>
                    <a:pt x="26118" y="26104"/>
                  </a:lnTo>
                  <a:cubicBezTo>
                    <a:pt x="26689" y="25533"/>
                    <a:pt x="26812" y="24691"/>
                    <a:pt x="26495" y="23995"/>
                  </a:cubicBezTo>
                  <a:cubicBezTo>
                    <a:pt x="26917" y="23457"/>
                    <a:pt x="27297" y="22888"/>
                    <a:pt x="27634" y="22293"/>
                  </a:cubicBezTo>
                  <a:cubicBezTo>
                    <a:pt x="27654" y="22293"/>
                    <a:pt x="27674" y="22293"/>
                    <a:pt x="27694" y="22293"/>
                  </a:cubicBezTo>
                  <a:cubicBezTo>
                    <a:pt x="28433" y="22293"/>
                    <a:pt x="29134" y="21858"/>
                    <a:pt x="29432" y="21132"/>
                  </a:cubicBezTo>
                  <a:lnTo>
                    <a:pt x="29442" y="21116"/>
                  </a:lnTo>
                  <a:cubicBezTo>
                    <a:pt x="29748" y="20370"/>
                    <a:pt x="29538" y="19546"/>
                    <a:pt x="28983" y="19026"/>
                  </a:cubicBezTo>
                  <a:cubicBezTo>
                    <a:pt x="29157" y="18382"/>
                    <a:pt x="29286" y="17725"/>
                    <a:pt x="29368" y="17062"/>
                  </a:cubicBezTo>
                  <a:cubicBezTo>
                    <a:pt x="30080" y="16794"/>
                    <a:pt x="30591" y="16112"/>
                    <a:pt x="30591" y="15306"/>
                  </a:cubicBezTo>
                  <a:lnTo>
                    <a:pt x="30591" y="15285"/>
                  </a:lnTo>
                  <a:cubicBezTo>
                    <a:pt x="30591" y="14479"/>
                    <a:pt x="30081" y="13797"/>
                    <a:pt x="29368" y="13528"/>
                  </a:cubicBezTo>
                  <a:cubicBezTo>
                    <a:pt x="29276" y="12783"/>
                    <a:pt x="29125" y="12046"/>
                    <a:pt x="28915" y="11325"/>
                  </a:cubicBezTo>
                  <a:cubicBezTo>
                    <a:pt x="29460" y="10796"/>
                    <a:pt x="29657" y="9968"/>
                    <a:pt x="29337" y="9228"/>
                  </a:cubicBezTo>
                  <a:lnTo>
                    <a:pt x="29328" y="9210"/>
                  </a:lnTo>
                  <a:cubicBezTo>
                    <a:pt x="29021" y="8500"/>
                    <a:pt x="28328" y="8081"/>
                    <a:pt x="27601" y="8081"/>
                  </a:cubicBezTo>
                  <a:cubicBezTo>
                    <a:pt x="27571" y="8081"/>
                    <a:pt x="27541" y="8082"/>
                    <a:pt x="27510" y="8083"/>
                  </a:cubicBezTo>
                  <a:cubicBezTo>
                    <a:pt x="27205" y="7566"/>
                    <a:pt x="26867" y="7069"/>
                    <a:pt x="26497" y="6595"/>
                  </a:cubicBezTo>
                  <a:cubicBezTo>
                    <a:pt x="26812" y="5903"/>
                    <a:pt x="26690" y="5059"/>
                    <a:pt x="26119" y="4487"/>
                  </a:cubicBezTo>
                  <a:lnTo>
                    <a:pt x="26105" y="4474"/>
                  </a:lnTo>
                  <a:cubicBezTo>
                    <a:pt x="25739" y="4108"/>
                    <a:pt x="25260" y="3927"/>
                    <a:pt x="24781" y="3927"/>
                  </a:cubicBezTo>
                  <a:cubicBezTo>
                    <a:pt x="24514" y="3927"/>
                    <a:pt x="24246" y="3983"/>
                    <a:pt x="23997" y="4096"/>
                  </a:cubicBezTo>
                  <a:cubicBezTo>
                    <a:pt x="23329" y="3576"/>
                    <a:pt x="22617" y="3117"/>
                    <a:pt x="21867" y="2724"/>
                  </a:cubicBezTo>
                  <a:cubicBezTo>
                    <a:pt x="21863" y="1963"/>
                    <a:pt x="21401" y="1248"/>
                    <a:pt x="20646" y="967"/>
                  </a:cubicBezTo>
                  <a:lnTo>
                    <a:pt x="20628" y="960"/>
                  </a:lnTo>
                  <a:cubicBezTo>
                    <a:pt x="20413" y="879"/>
                    <a:pt x="20192" y="842"/>
                    <a:pt x="19976" y="842"/>
                  </a:cubicBezTo>
                  <a:cubicBezTo>
                    <a:pt x="19432" y="842"/>
                    <a:pt x="18912" y="1080"/>
                    <a:pt x="18555" y="1490"/>
                  </a:cubicBezTo>
                  <a:cubicBezTo>
                    <a:pt x="18062" y="1375"/>
                    <a:pt x="17566" y="1286"/>
                    <a:pt x="17064" y="1224"/>
                  </a:cubicBezTo>
                  <a:cubicBezTo>
                    <a:pt x="16795" y="510"/>
                    <a:pt x="16114" y="1"/>
                    <a:pt x="15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2148753" y="3198646"/>
              <a:ext cx="264915" cy="264915"/>
            </a:xfrm>
            <a:custGeom>
              <a:avLst/>
              <a:gdLst/>
              <a:ahLst/>
              <a:cxnLst/>
              <a:rect l="l" t="t" r="r" b="b"/>
              <a:pathLst>
                <a:path w="14614" h="14614" extrusionOk="0">
                  <a:moveTo>
                    <a:pt x="7308" y="1"/>
                  </a:moveTo>
                  <a:cubicBezTo>
                    <a:pt x="3274" y="1"/>
                    <a:pt x="0" y="3272"/>
                    <a:pt x="0" y="7306"/>
                  </a:cubicBezTo>
                  <a:cubicBezTo>
                    <a:pt x="0" y="11342"/>
                    <a:pt x="3272" y="14614"/>
                    <a:pt x="7308" y="14614"/>
                  </a:cubicBezTo>
                  <a:cubicBezTo>
                    <a:pt x="11342" y="14614"/>
                    <a:pt x="14613" y="11342"/>
                    <a:pt x="14613" y="7306"/>
                  </a:cubicBezTo>
                  <a:cubicBezTo>
                    <a:pt x="14613" y="3269"/>
                    <a:pt x="11342" y="1"/>
                    <a:pt x="73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2208247" y="3258140"/>
              <a:ext cx="145908" cy="145890"/>
            </a:xfrm>
            <a:custGeom>
              <a:avLst/>
              <a:gdLst/>
              <a:ahLst/>
              <a:cxnLst/>
              <a:rect l="l" t="t" r="r" b="b"/>
              <a:pathLst>
                <a:path w="8049" h="8048" extrusionOk="0">
                  <a:moveTo>
                    <a:pt x="4026" y="1"/>
                  </a:moveTo>
                  <a:cubicBezTo>
                    <a:pt x="1802" y="1"/>
                    <a:pt x="0" y="1801"/>
                    <a:pt x="0" y="4024"/>
                  </a:cubicBezTo>
                  <a:cubicBezTo>
                    <a:pt x="0" y="6247"/>
                    <a:pt x="1803" y="8048"/>
                    <a:pt x="4026" y="8048"/>
                  </a:cubicBezTo>
                  <a:cubicBezTo>
                    <a:pt x="6247" y="8048"/>
                    <a:pt x="8048" y="6247"/>
                    <a:pt x="8048" y="4024"/>
                  </a:cubicBezTo>
                  <a:cubicBezTo>
                    <a:pt x="8048" y="1801"/>
                    <a:pt x="6247" y="1"/>
                    <a:pt x="40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2253204" y="3303115"/>
              <a:ext cx="58189" cy="55996"/>
            </a:xfrm>
            <a:custGeom>
              <a:avLst/>
              <a:gdLst/>
              <a:ahLst/>
              <a:cxnLst/>
              <a:rect l="l" t="t" r="r" b="b"/>
              <a:pathLst>
                <a:path w="3210" h="3089" extrusionOk="0">
                  <a:moveTo>
                    <a:pt x="1546" y="0"/>
                  </a:moveTo>
                  <a:cubicBezTo>
                    <a:pt x="694" y="0"/>
                    <a:pt x="2" y="691"/>
                    <a:pt x="2" y="1543"/>
                  </a:cubicBezTo>
                  <a:cubicBezTo>
                    <a:pt x="1" y="2167"/>
                    <a:pt x="376" y="2731"/>
                    <a:pt x="953" y="2971"/>
                  </a:cubicBezTo>
                  <a:cubicBezTo>
                    <a:pt x="1144" y="3050"/>
                    <a:pt x="1345" y="3088"/>
                    <a:pt x="1544" y="3088"/>
                  </a:cubicBezTo>
                  <a:cubicBezTo>
                    <a:pt x="1945" y="3088"/>
                    <a:pt x="2340" y="2931"/>
                    <a:pt x="2635" y="2636"/>
                  </a:cubicBezTo>
                  <a:cubicBezTo>
                    <a:pt x="3078" y="2195"/>
                    <a:pt x="3210" y="1531"/>
                    <a:pt x="2971" y="954"/>
                  </a:cubicBezTo>
                  <a:cubicBezTo>
                    <a:pt x="2734" y="377"/>
                    <a:pt x="2170" y="2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1350799" y="3053825"/>
              <a:ext cx="554575" cy="554556"/>
            </a:xfrm>
            <a:custGeom>
              <a:avLst/>
              <a:gdLst/>
              <a:ahLst/>
              <a:cxnLst/>
              <a:rect l="l" t="t" r="r" b="b"/>
              <a:pathLst>
                <a:path w="30593" h="30592" extrusionOk="0">
                  <a:moveTo>
                    <a:pt x="15286" y="1"/>
                  </a:moveTo>
                  <a:cubicBezTo>
                    <a:pt x="14481" y="1"/>
                    <a:pt x="13797" y="510"/>
                    <a:pt x="13530" y="1224"/>
                  </a:cubicBezTo>
                  <a:cubicBezTo>
                    <a:pt x="12914" y="1299"/>
                    <a:pt x="12304" y="1414"/>
                    <a:pt x="11703" y="1569"/>
                  </a:cubicBezTo>
                  <a:cubicBezTo>
                    <a:pt x="11347" y="1181"/>
                    <a:pt x="10841" y="958"/>
                    <a:pt x="10314" y="958"/>
                  </a:cubicBezTo>
                  <a:cubicBezTo>
                    <a:pt x="10083" y="958"/>
                    <a:pt x="9849" y="1001"/>
                    <a:pt x="9621" y="1092"/>
                  </a:cubicBezTo>
                  <a:lnTo>
                    <a:pt x="9603" y="1100"/>
                  </a:lnTo>
                  <a:cubicBezTo>
                    <a:pt x="8856" y="1399"/>
                    <a:pt x="8410" y="2124"/>
                    <a:pt x="8426" y="2884"/>
                  </a:cubicBezTo>
                  <a:cubicBezTo>
                    <a:pt x="7786" y="3240"/>
                    <a:pt x="7174" y="3645"/>
                    <a:pt x="6597" y="4096"/>
                  </a:cubicBezTo>
                  <a:cubicBezTo>
                    <a:pt x="6348" y="3983"/>
                    <a:pt x="6080" y="3926"/>
                    <a:pt x="5812" y="3926"/>
                  </a:cubicBezTo>
                  <a:cubicBezTo>
                    <a:pt x="5332" y="3926"/>
                    <a:pt x="4853" y="4108"/>
                    <a:pt x="4487" y="4474"/>
                  </a:cubicBezTo>
                  <a:lnTo>
                    <a:pt x="4474" y="4487"/>
                  </a:lnTo>
                  <a:cubicBezTo>
                    <a:pt x="3904" y="5058"/>
                    <a:pt x="3782" y="5900"/>
                    <a:pt x="4096" y="6595"/>
                  </a:cubicBezTo>
                  <a:cubicBezTo>
                    <a:pt x="3675" y="7135"/>
                    <a:pt x="3296" y="7705"/>
                    <a:pt x="2958" y="8300"/>
                  </a:cubicBezTo>
                  <a:cubicBezTo>
                    <a:pt x="2939" y="8299"/>
                    <a:pt x="2920" y="8299"/>
                    <a:pt x="2901" y="8299"/>
                  </a:cubicBezTo>
                  <a:cubicBezTo>
                    <a:pt x="2160" y="8299"/>
                    <a:pt x="1459" y="8733"/>
                    <a:pt x="1159" y="9460"/>
                  </a:cubicBezTo>
                  <a:lnTo>
                    <a:pt x="1152" y="9476"/>
                  </a:lnTo>
                  <a:cubicBezTo>
                    <a:pt x="844" y="10222"/>
                    <a:pt x="1055" y="11046"/>
                    <a:pt x="1610" y="11566"/>
                  </a:cubicBezTo>
                  <a:cubicBezTo>
                    <a:pt x="1434" y="12211"/>
                    <a:pt x="1306" y="12866"/>
                    <a:pt x="1224" y="13528"/>
                  </a:cubicBezTo>
                  <a:cubicBezTo>
                    <a:pt x="511" y="13797"/>
                    <a:pt x="1" y="14479"/>
                    <a:pt x="1" y="15285"/>
                  </a:cubicBezTo>
                  <a:lnTo>
                    <a:pt x="1" y="15307"/>
                  </a:lnTo>
                  <a:cubicBezTo>
                    <a:pt x="1" y="16113"/>
                    <a:pt x="511" y="16795"/>
                    <a:pt x="1224" y="17063"/>
                  </a:cubicBezTo>
                  <a:cubicBezTo>
                    <a:pt x="1317" y="17810"/>
                    <a:pt x="1468" y="18547"/>
                    <a:pt x="1678" y="19269"/>
                  </a:cubicBezTo>
                  <a:cubicBezTo>
                    <a:pt x="1133" y="19797"/>
                    <a:pt x="938" y="20626"/>
                    <a:pt x="1258" y="21364"/>
                  </a:cubicBezTo>
                  <a:lnTo>
                    <a:pt x="1264" y="21382"/>
                  </a:lnTo>
                  <a:cubicBezTo>
                    <a:pt x="1573" y="22094"/>
                    <a:pt x="2266" y="22512"/>
                    <a:pt x="2991" y="22512"/>
                  </a:cubicBezTo>
                  <a:cubicBezTo>
                    <a:pt x="3021" y="22512"/>
                    <a:pt x="3051" y="22511"/>
                    <a:pt x="3081" y="22509"/>
                  </a:cubicBezTo>
                  <a:cubicBezTo>
                    <a:pt x="3388" y="23026"/>
                    <a:pt x="3727" y="23523"/>
                    <a:pt x="4096" y="23996"/>
                  </a:cubicBezTo>
                  <a:cubicBezTo>
                    <a:pt x="3782" y="24691"/>
                    <a:pt x="3904" y="25536"/>
                    <a:pt x="4474" y="26104"/>
                  </a:cubicBezTo>
                  <a:lnTo>
                    <a:pt x="4487" y="26120"/>
                  </a:lnTo>
                  <a:cubicBezTo>
                    <a:pt x="4852" y="26486"/>
                    <a:pt x="5331" y="26667"/>
                    <a:pt x="5810" y="26667"/>
                  </a:cubicBezTo>
                  <a:cubicBezTo>
                    <a:pt x="6079" y="26667"/>
                    <a:pt x="6348" y="26610"/>
                    <a:pt x="6597" y="26497"/>
                  </a:cubicBezTo>
                  <a:cubicBezTo>
                    <a:pt x="7264" y="27016"/>
                    <a:pt x="7976" y="27476"/>
                    <a:pt x="8726" y="27868"/>
                  </a:cubicBezTo>
                  <a:cubicBezTo>
                    <a:pt x="8729" y="28630"/>
                    <a:pt x="9189" y="29345"/>
                    <a:pt x="9944" y="29626"/>
                  </a:cubicBezTo>
                  <a:lnTo>
                    <a:pt x="9965" y="29634"/>
                  </a:lnTo>
                  <a:cubicBezTo>
                    <a:pt x="10180" y="29714"/>
                    <a:pt x="10400" y="29752"/>
                    <a:pt x="10616" y="29752"/>
                  </a:cubicBezTo>
                  <a:cubicBezTo>
                    <a:pt x="11160" y="29752"/>
                    <a:pt x="11679" y="29512"/>
                    <a:pt x="12039" y="29101"/>
                  </a:cubicBezTo>
                  <a:cubicBezTo>
                    <a:pt x="12531" y="29217"/>
                    <a:pt x="13029" y="29307"/>
                    <a:pt x="13529" y="29370"/>
                  </a:cubicBezTo>
                  <a:cubicBezTo>
                    <a:pt x="13802" y="30103"/>
                    <a:pt x="14502" y="30590"/>
                    <a:pt x="15285" y="30592"/>
                  </a:cubicBezTo>
                  <a:lnTo>
                    <a:pt x="15307" y="30592"/>
                  </a:lnTo>
                  <a:cubicBezTo>
                    <a:pt x="16114" y="30592"/>
                    <a:pt x="16796" y="30083"/>
                    <a:pt x="17065" y="29369"/>
                  </a:cubicBezTo>
                  <a:cubicBezTo>
                    <a:pt x="17680" y="29294"/>
                    <a:pt x="18288" y="29179"/>
                    <a:pt x="18888" y="29023"/>
                  </a:cubicBezTo>
                  <a:cubicBezTo>
                    <a:pt x="19246" y="29411"/>
                    <a:pt x="19751" y="29635"/>
                    <a:pt x="20277" y="29635"/>
                  </a:cubicBezTo>
                  <a:cubicBezTo>
                    <a:pt x="20509" y="29635"/>
                    <a:pt x="20744" y="29591"/>
                    <a:pt x="20973" y="29500"/>
                  </a:cubicBezTo>
                  <a:lnTo>
                    <a:pt x="20990" y="29494"/>
                  </a:lnTo>
                  <a:cubicBezTo>
                    <a:pt x="21737" y="29193"/>
                    <a:pt x="22182" y="28467"/>
                    <a:pt x="22168" y="27706"/>
                  </a:cubicBezTo>
                  <a:cubicBezTo>
                    <a:pt x="22807" y="27351"/>
                    <a:pt x="23419" y="26947"/>
                    <a:pt x="23996" y="26497"/>
                  </a:cubicBezTo>
                  <a:cubicBezTo>
                    <a:pt x="24245" y="26610"/>
                    <a:pt x="24514" y="26667"/>
                    <a:pt x="24781" y="26667"/>
                  </a:cubicBezTo>
                  <a:cubicBezTo>
                    <a:pt x="25260" y="26667"/>
                    <a:pt x="25738" y="26485"/>
                    <a:pt x="26104" y="26120"/>
                  </a:cubicBezTo>
                  <a:lnTo>
                    <a:pt x="26120" y="26104"/>
                  </a:lnTo>
                  <a:cubicBezTo>
                    <a:pt x="26688" y="25534"/>
                    <a:pt x="26812" y="24691"/>
                    <a:pt x="26496" y="23996"/>
                  </a:cubicBezTo>
                  <a:cubicBezTo>
                    <a:pt x="26917" y="23457"/>
                    <a:pt x="27298" y="22889"/>
                    <a:pt x="27636" y="22294"/>
                  </a:cubicBezTo>
                  <a:cubicBezTo>
                    <a:pt x="27656" y="22294"/>
                    <a:pt x="27677" y="22295"/>
                    <a:pt x="27697" y="22295"/>
                  </a:cubicBezTo>
                  <a:cubicBezTo>
                    <a:pt x="28455" y="22295"/>
                    <a:pt x="29143" y="21837"/>
                    <a:pt x="29433" y="21133"/>
                  </a:cubicBezTo>
                  <a:lnTo>
                    <a:pt x="29441" y="21116"/>
                  </a:lnTo>
                  <a:cubicBezTo>
                    <a:pt x="29747" y="20370"/>
                    <a:pt x="29538" y="19548"/>
                    <a:pt x="28983" y="19026"/>
                  </a:cubicBezTo>
                  <a:cubicBezTo>
                    <a:pt x="29158" y="18383"/>
                    <a:pt x="29287" y="17726"/>
                    <a:pt x="29370" y="17063"/>
                  </a:cubicBezTo>
                  <a:cubicBezTo>
                    <a:pt x="30081" y="16795"/>
                    <a:pt x="30593" y="16113"/>
                    <a:pt x="30593" y="15307"/>
                  </a:cubicBezTo>
                  <a:lnTo>
                    <a:pt x="30593" y="15285"/>
                  </a:lnTo>
                  <a:cubicBezTo>
                    <a:pt x="30593" y="14479"/>
                    <a:pt x="30082" y="13797"/>
                    <a:pt x="29370" y="13528"/>
                  </a:cubicBezTo>
                  <a:cubicBezTo>
                    <a:pt x="29277" y="12783"/>
                    <a:pt x="29125" y="12046"/>
                    <a:pt x="28917" y="11325"/>
                  </a:cubicBezTo>
                  <a:cubicBezTo>
                    <a:pt x="29479" y="10782"/>
                    <a:pt x="29646" y="9947"/>
                    <a:pt x="29337" y="9228"/>
                  </a:cubicBezTo>
                  <a:lnTo>
                    <a:pt x="29330" y="9210"/>
                  </a:lnTo>
                  <a:cubicBezTo>
                    <a:pt x="29021" y="8500"/>
                    <a:pt x="28329" y="8081"/>
                    <a:pt x="27601" y="8081"/>
                  </a:cubicBezTo>
                  <a:cubicBezTo>
                    <a:pt x="27571" y="8081"/>
                    <a:pt x="27541" y="8082"/>
                    <a:pt x="27511" y="8083"/>
                  </a:cubicBezTo>
                  <a:cubicBezTo>
                    <a:pt x="27205" y="7566"/>
                    <a:pt x="26866" y="7069"/>
                    <a:pt x="26498" y="6595"/>
                  </a:cubicBezTo>
                  <a:cubicBezTo>
                    <a:pt x="26824" y="5882"/>
                    <a:pt x="26673" y="5042"/>
                    <a:pt x="26120" y="4487"/>
                  </a:cubicBezTo>
                  <a:lnTo>
                    <a:pt x="26105" y="4474"/>
                  </a:lnTo>
                  <a:cubicBezTo>
                    <a:pt x="25739" y="4108"/>
                    <a:pt x="25261" y="3927"/>
                    <a:pt x="24781" y="3927"/>
                  </a:cubicBezTo>
                  <a:cubicBezTo>
                    <a:pt x="24513" y="3927"/>
                    <a:pt x="24245" y="3983"/>
                    <a:pt x="23996" y="4096"/>
                  </a:cubicBezTo>
                  <a:cubicBezTo>
                    <a:pt x="23330" y="3576"/>
                    <a:pt x="22617" y="3117"/>
                    <a:pt x="21868" y="2724"/>
                  </a:cubicBezTo>
                  <a:cubicBezTo>
                    <a:pt x="21863" y="1963"/>
                    <a:pt x="21403" y="1248"/>
                    <a:pt x="20648" y="967"/>
                  </a:cubicBezTo>
                  <a:lnTo>
                    <a:pt x="20628" y="960"/>
                  </a:lnTo>
                  <a:cubicBezTo>
                    <a:pt x="20413" y="879"/>
                    <a:pt x="20193" y="842"/>
                    <a:pt x="19976" y="842"/>
                  </a:cubicBezTo>
                  <a:cubicBezTo>
                    <a:pt x="19433" y="842"/>
                    <a:pt x="18913" y="1080"/>
                    <a:pt x="18556" y="1490"/>
                  </a:cubicBezTo>
                  <a:cubicBezTo>
                    <a:pt x="18064" y="1375"/>
                    <a:pt x="17566" y="1286"/>
                    <a:pt x="17065" y="1224"/>
                  </a:cubicBezTo>
                  <a:cubicBezTo>
                    <a:pt x="16796" y="510"/>
                    <a:pt x="16114" y="1"/>
                    <a:pt x="15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1495619" y="3198646"/>
              <a:ext cx="264915" cy="264915"/>
            </a:xfrm>
            <a:custGeom>
              <a:avLst/>
              <a:gdLst/>
              <a:ahLst/>
              <a:cxnLst/>
              <a:rect l="l" t="t" r="r" b="b"/>
              <a:pathLst>
                <a:path w="14614" h="14614" extrusionOk="0">
                  <a:moveTo>
                    <a:pt x="7308" y="1"/>
                  </a:moveTo>
                  <a:cubicBezTo>
                    <a:pt x="3274" y="1"/>
                    <a:pt x="1" y="3272"/>
                    <a:pt x="1" y="7306"/>
                  </a:cubicBezTo>
                  <a:cubicBezTo>
                    <a:pt x="1" y="11342"/>
                    <a:pt x="3274" y="14614"/>
                    <a:pt x="7308" y="14614"/>
                  </a:cubicBezTo>
                  <a:cubicBezTo>
                    <a:pt x="11343" y="14614"/>
                    <a:pt x="14614" y="11342"/>
                    <a:pt x="14614" y="7306"/>
                  </a:cubicBezTo>
                  <a:cubicBezTo>
                    <a:pt x="14614" y="3269"/>
                    <a:pt x="11343" y="1"/>
                    <a:pt x="73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1555132" y="3258140"/>
              <a:ext cx="145890" cy="145890"/>
            </a:xfrm>
            <a:custGeom>
              <a:avLst/>
              <a:gdLst/>
              <a:ahLst/>
              <a:cxnLst/>
              <a:rect l="l" t="t" r="r" b="b"/>
              <a:pathLst>
                <a:path w="8048" h="8048" extrusionOk="0">
                  <a:moveTo>
                    <a:pt x="4025" y="1"/>
                  </a:moveTo>
                  <a:cubicBezTo>
                    <a:pt x="1804" y="1"/>
                    <a:pt x="1" y="1801"/>
                    <a:pt x="1" y="4024"/>
                  </a:cubicBezTo>
                  <a:cubicBezTo>
                    <a:pt x="1" y="6247"/>
                    <a:pt x="1803" y="8048"/>
                    <a:pt x="4025" y="8048"/>
                  </a:cubicBezTo>
                  <a:cubicBezTo>
                    <a:pt x="6247" y="8048"/>
                    <a:pt x="8048" y="6247"/>
                    <a:pt x="8048" y="4024"/>
                  </a:cubicBezTo>
                  <a:cubicBezTo>
                    <a:pt x="8048" y="1801"/>
                    <a:pt x="6247" y="1"/>
                    <a:pt x="40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1600106" y="3303115"/>
              <a:ext cx="58171" cy="55960"/>
            </a:xfrm>
            <a:custGeom>
              <a:avLst/>
              <a:gdLst/>
              <a:ahLst/>
              <a:cxnLst/>
              <a:rect l="l" t="t" r="r" b="b"/>
              <a:pathLst>
                <a:path w="3209" h="3087" extrusionOk="0">
                  <a:moveTo>
                    <a:pt x="1544" y="0"/>
                  </a:moveTo>
                  <a:cubicBezTo>
                    <a:pt x="692" y="0"/>
                    <a:pt x="2" y="691"/>
                    <a:pt x="2" y="1543"/>
                  </a:cubicBezTo>
                  <a:cubicBezTo>
                    <a:pt x="0" y="2167"/>
                    <a:pt x="376" y="2729"/>
                    <a:pt x="953" y="2969"/>
                  </a:cubicBezTo>
                  <a:cubicBezTo>
                    <a:pt x="1144" y="3048"/>
                    <a:pt x="1344" y="3087"/>
                    <a:pt x="1543" y="3087"/>
                  </a:cubicBezTo>
                  <a:cubicBezTo>
                    <a:pt x="1945" y="3087"/>
                    <a:pt x="2339" y="2930"/>
                    <a:pt x="2635" y="2635"/>
                  </a:cubicBezTo>
                  <a:cubicBezTo>
                    <a:pt x="3076" y="2194"/>
                    <a:pt x="3208" y="1530"/>
                    <a:pt x="2970" y="954"/>
                  </a:cubicBezTo>
                  <a:cubicBezTo>
                    <a:pt x="2731" y="377"/>
                    <a:pt x="2168" y="0"/>
                    <a:pt x="1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2811277" y="3053390"/>
              <a:ext cx="794836" cy="415935"/>
            </a:xfrm>
            <a:custGeom>
              <a:avLst/>
              <a:gdLst/>
              <a:ahLst/>
              <a:cxnLst/>
              <a:rect l="l" t="t" r="r" b="b"/>
              <a:pathLst>
                <a:path w="43847" h="22945" extrusionOk="0">
                  <a:moveTo>
                    <a:pt x="3059" y="1"/>
                  </a:moveTo>
                  <a:cubicBezTo>
                    <a:pt x="1371" y="1"/>
                    <a:pt x="1" y="1370"/>
                    <a:pt x="1" y="3061"/>
                  </a:cubicBezTo>
                  <a:lnTo>
                    <a:pt x="1" y="19884"/>
                  </a:lnTo>
                  <a:cubicBezTo>
                    <a:pt x="1" y="21575"/>
                    <a:pt x="1371" y="22944"/>
                    <a:pt x="3059" y="22944"/>
                  </a:cubicBezTo>
                  <a:lnTo>
                    <a:pt x="40788" y="22944"/>
                  </a:lnTo>
                  <a:cubicBezTo>
                    <a:pt x="42477" y="22944"/>
                    <a:pt x="43847" y="21574"/>
                    <a:pt x="43847" y="19884"/>
                  </a:cubicBezTo>
                  <a:lnTo>
                    <a:pt x="43847" y="3061"/>
                  </a:lnTo>
                  <a:cubicBezTo>
                    <a:pt x="43847" y="1370"/>
                    <a:pt x="42477" y="1"/>
                    <a:pt x="40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3384305" y="3034375"/>
              <a:ext cx="73942" cy="453967"/>
            </a:xfrm>
            <a:custGeom>
              <a:avLst/>
              <a:gdLst/>
              <a:ahLst/>
              <a:cxnLst/>
              <a:rect l="l" t="t" r="r" b="b"/>
              <a:pathLst>
                <a:path w="4079" h="25043" extrusionOk="0">
                  <a:moveTo>
                    <a:pt x="1" y="0"/>
                  </a:moveTo>
                  <a:lnTo>
                    <a:pt x="1" y="25043"/>
                  </a:lnTo>
                  <a:lnTo>
                    <a:pt x="4079" y="25043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2971451" y="3034375"/>
              <a:ext cx="73960" cy="453967"/>
            </a:xfrm>
            <a:custGeom>
              <a:avLst/>
              <a:gdLst/>
              <a:ahLst/>
              <a:cxnLst/>
              <a:rect l="l" t="t" r="r" b="b"/>
              <a:pathLst>
                <a:path w="4080" h="25043" extrusionOk="0">
                  <a:moveTo>
                    <a:pt x="0" y="0"/>
                  </a:moveTo>
                  <a:lnTo>
                    <a:pt x="0" y="25043"/>
                  </a:lnTo>
                  <a:lnTo>
                    <a:pt x="4080" y="25043"/>
                  </a:lnTo>
                  <a:lnTo>
                    <a:pt x="40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3975200" y="2286000"/>
              <a:ext cx="446100" cy="324000"/>
            </a:xfrm>
            <a:prstGeom prst="snip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381" name="Google Shape;1381;p46"/>
          <p:cNvSpPr txBox="1">
            <a:spLocks noGrp="1"/>
          </p:cNvSpPr>
          <p:nvPr>
            <p:ph type="title"/>
          </p:nvPr>
        </p:nvSpPr>
        <p:spPr>
          <a:xfrm>
            <a:off x="6741168" y="2479368"/>
            <a:ext cx="6050341" cy="148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DECOMPOSITION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2866"/>
      </p:ext>
    </p:extLst>
  </p:cSld>
  <p:clrMapOvr>
    <a:masterClrMapping/>
  </p:clrMapOvr>
</p:sld>
</file>

<file path=ppt/theme/theme1.xml><?xml version="1.0" encoding="utf-8"?>
<a:theme xmlns:a="http://schemas.openxmlformats.org/drawingml/2006/main" name="Trucking Business Plan">
  <a:themeElements>
    <a:clrScheme name="Simple Light">
      <a:dk1>
        <a:srgbClr val="1D262D"/>
      </a:dk1>
      <a:lt1>
        <a:srgbClr val="FBFFFE"/>
      </a:lt1>
      <a:dk2>
        <a:srgbClr val="4C5F6D"/>
      </a:dk2>
      <a:lt2>
        <a:srgbClr val="4AAF91"/>
      </a:lt2>
      <a:accent1>
        <a:srgbClr val="1D262D"/>
      </a:accent1>
      <a:accent2>
        <a:srgbClr val="8BD2BD"/>
      </a:accent2>
      <a:accent3>
        <a:srgbClr val="FFE031"/>
      </a:accent3>
      <a:accent4>
        <a:srgbClr val="4AAF91"/>
      </a:accent4>
      <a:accent5>
        <a:srgbClr val="FBFFFE"/>
      </a:accent5>
      <a:accent6>
        <a:srgbClr val="4C5F6D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384</Words>
  <Application>Microsoft Office PowerPoint</Application>
  <PresentationFormat>Widescreen</PresentationFormat>
  <Paragraphs>101</Paragraphs>
  <Slides>30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Muli</vt:lpstr>
      <vt:lpstr>Open Sans</vt:lpstr>
      <vt:lpstr>Viga</vt:lpstr>
      <vt:lpstr>Trucking Business Plan</vt:lpstr>
      <vt:lpstr>MOVING TRUCK PERMITS</vt:lpstr>
      <vt:lpstr>01</vt:lpstr>
      <vt:lpstr>Data Source</vt:lpstr>
      <vt:lpstr>02</vt:lpstr>
      <vt:lpstr>PowerPoint Presentation</vt:lpstr>
      <vt:lpstr>TIME SERIES - MONTHLY PLOT </vt:lpstr>
      <vt:lpstr>DAY WISE DISTINCTION</vt:lpstr>
      <vt:lpstr>913</vt:lpstr>
      <vt:lpstr>03</vt:lpstr>
      <vt:lpstr>PowerPoint Presentation</vt:lpstr>
      <vt:lpstr>STL DECOMPOSITION</vt:lpstr>
      <vt:lpstr>04</vt:lpstr>
      <vt:lpstr>ACCURACY METRICS</vt:lpstr>
      <vt:lpstr>HOLT-WINTERS MODEL - RESIDUALS</vt:lpstr>
      <vt:lpstr>SQUARED RESIDUALS – HW MODEL </vt:lpstr>
      <vt:lpstr>05</vt:lpstr>
      <vt:lpstr>GARCH MODEL </vt:lpstr>
      <vt:lpstr>IMPROVED HOLT-WINTERS</vt:lpstr>
      <vt:lpstr>06</vt:lpstr>
      <vt:lpstr>SARIMA MODEL </vt:lpstr>
      <vt:lpstr>SQUARED RESIDUALS – ARIMA MODEL </vt:lpstr>
      <vt:lpstr>SARIMA-GARCH MODEL </vt:lpstr>
      <vt:lpstr>07</vt:lpstr>
      <vt:lpstr>08</vt:lpstr>
      <vt:lpstr>NNAR OUTPUT </vt:lpstr>
      <vt:lpstr>NNAR MODEL ARCHITECTURE</vt:lpstr>
      <vt:lpstr>PowerPoint Presentation</vt:lpstr>
      <vt:lpstr>09</vt:lpstr>
      <vt:lpstr>10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Castelino, Samantha</cp:lastModifiedBy>
  <cp:revision>313</cp:revision>
  <dcterms:created xsi:type="dcterms:W3CDTF">2023-04-30T03:03:11Z</dcterms:created>
  <dcterms:modified xsi:type="dcterms:W3CDTF">2023-05-02T03:05:56Z</dcterms:modified>
</cp:coreProperties>
</file>