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93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2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3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8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737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9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6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054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70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54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587546EB-8C8C-4552-9837-27CEFD1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andemia del Coronavirus | Merck Argentina">
            <a:extLst>
              <a:ext uri="{FF2B5EF4-FFF2-40B4-BE49-F238E27FC236}">
                <a16:creationId xmlns:a16="http://schemas.microsoft.com/office/drawing/2014/main" id="{EB0C3261-9373-4DBC-A464-723BCBEEC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8" r="17110"/>
          <a:stretch/>
        </p:blipFill>
        <p:spPr bwMode="auto">
          <a:xfrm>
            <a:off x="780640" y="640080"/>
            <a:ext cx="403924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6">
            <a:extLst>
              <a:ext uri="{FF2B5EF4-FFF2-40B4-BE49-F238E27FC236}">
                <a16:creationId xmlns:a16="http://schemas.microsoft.com/office/drawing/2014/main" id="{1157C185-67CB-4FDD-9C4B-705DDB08A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2BB2E-A858-426F-9F11-E626054A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1"/>
            <a:ext cx="5607908" cy="1948070"/>
          </a:xfrm>
        </p:spPr>
        <p:txBody>
          <a:bodyPr>
            <a:normAutofit/>
          </a:bodyPr>
          <a:lstStyle/>
          <a:p>
            <a:pPr algn="l"/>
            <a:r>
              <a:rPr lang="es-CL" sz="5400" b="1" dirty="0">
                <a:solidFill>
                  <a:schemeClr val="accent1"/>
                </a:solidFill>
              </a:rPr>
              <a:t>SARS-CoV-2</a:t>
            </a:r>
            <a:r>
              <a:rPr lang="es-CL" sz="5400" dirty="0">
                <a:solidFill>
                  <a:schemeClr val="accent1"/>
                </a:solidFill>
              </a:rPr>
              <a:t>.</a:t>
            </a:r>
            <a:br>
              <a:rPr lang="es-CL" sz="5400" dirty="0">
                <a:solidFill>
                  <a:schemeClr val="accent1"/>
                </a:solidFill>
              </a:rPr>
            </a:br>
            <a:r>
              <a:rPr lang="es-CL" sz="3000" dirty="0">
                <a:solidFill>
                  <a:schemeClr val="accent1"/>
                </a:solidFill>
              </a:rPr>
              <a:t>Corona virus </a:t>
            </a:r>
            <a:r>
              <a:rPr lang="es-CL" sz="3000" dirty="0" err="1">
                <a:solidFill>
                  <a:schemeClr val="accent1"/>
                </a:solidFill>
              </a:rPr>
              <a:t>disease</a:t>
            </a:r>
            <a:r>
              <a:rPr lang="es-CL" sz="3000" dirty="0">
                <a:solidFill>
                  <a:schemeClr val="accent1"/>
                </a:solidFill>
              </a:rPr>
              <a:t> 2019 (COVID-19)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76D4B-6253-45AD-9910-0ECDA4F2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3747860"/>
            <a:ext cx="5043800" cy="1629209"/>
          </a:xfrm>
        </p:spPr>
        <p:txBody>
          <a:bodyPr>
            <a:no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s-CL" sz="1400" dirty="0">
                <a:solidFill>
                  <a:schemeClr val="tx2"/>
                </a:solidFill>
              </a:rPr>
              <a:t>CC5206 – Introducción a la Minería de Datos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it-IT" sz="1400" dirty="0">
                <a:solidFill>
                  <a:schemeClr val="tx2"/>
                </a:solidFill>
              </a:rPr>
              <a:t>Raul Cid - DCC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it-IT" sz="1400" dirty="0">
                <a:solidFill>
                  <a:schemeClr val="tx2"/>
                </a:solidFill>
              </a:rPr>
              <a:t>Jose Espina – DCC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it-IT" sz="1400" dirty="0">
                <a:solidFill>
                  <a:schemeClr val="tx2"/>
                </a:solidFill>
              </a:rPr>
              <a:t>Michelle Valenzuela – DIE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it-IT" sz="1400" dirty="0">
                <a:solidFill>
                  <a:schemeClr val="tx2"/>
                </a:solidFill>
              </a:rPr>
              <a:t>Alejandro Veragua  - DIE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s-CL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1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8C3A-6D0A-43A5-88A3-E769564A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6F6D-4C41-4DDC-A1F6-3ABD98DB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762500"/>
          </a:xfrm>
        </p:spPr>
        <p:txBody>
          <a:bodyPr>
            <a:normAutofit fontScale="62500" lnSpcReduction="20000"/>
          </a:bodyPr>
          <a:lstStyle/>
          <a:p>
            <a:r>
              <a:rPr lang="es-CL" dirty="0"/>
              <a:t>Contexto</a:t>
            </a:r>
          </a:p>
          <a:p>
            <a:pPr lvl="1"/>
            <a:r>
              <a:rPr lang="es-CL" dirty="0"/>
              <a:t>Breve historia del virus, y que es importante estudiarlo por el impacto que ha tenido en el mundo</a:t>
            </a:r>
          </a:p>
          <a:p>
            <a:r>
              <a:rPr lang="es-CL" dirty="0"/>
              <a:t>Exploración inicial</a:t>
            </a:r>
          </a:p>
          <a:p>
            <a:pPr lvl="1"/>
            <a:r>
              <a:rPr lang="es-CL" dirty="0"/>
              <a:t>Descripción de los </a:t>
            </a:r>
            <a:r>
              <a:rPr lang="es-CL" dirty="0" err="1"/>
              <a:t>dataset</a:t>
            </a:r>
            <a:endParaRPr lang="es-CL" dirty="0"/>
          </a:p>
          <a:p>
            <a:pPr lvl="1"/>
            <a:r>
              <a:rPr lang="es-CL" dirty="0"/>
              <a:t>Selección y descripción del </a:t>
            </a:r>
            <a:r>
              <a:rPr lang="es-CL" dirty="0" err="1"/>
              <a:t>dataset</a:t>
            </a:r>
            <a:r>
              <a:rPr lang="es-CL" dirty="0"/>
              <a:t> ‘covid_19_data’, gráfico de top ten por día</a:t>
            </a:r>
          </a:p>
          <a:p>
            <a:pPr lvl="1"/>
            <a:r>
              <a:rPr lang="es-CL" dirty="0"/>
              <a:t>Datos complementarios</a:t>
            </a:r>
          </a:p>
          <a:p>
            <a:pPr lvl="1"/>
            <a:r>
              <a:rPr lang="es-CL" dirty="0"/>
              <a:t>Problemas detectados en los datos. Ex, Chile y el barquito</a:t>
            </a:r>
          </a:p>
          <a:p>
            <a:r>
              <a:rPr lang="es-CL" dirty="0"/>
              <a:t>Problemática central</a:t>
            </a:r>
          </a:p>
          <a:p>
            <a:pPr lvl="1"/>
            <a:r>
              <a:rPr lang="en-US" b="1" dirty="0"/>
              <a:t>¿Que </a:t>
            </a:r>
            <a:r>
              <a:rPr lang="en-US" b="1" dirty="0" err="1"/>
              <a:t>paises</a:t>
            </a:r>
            <a:r>
              <a:rPr lang="en-US" b="1" dirty="0"/>
              <a:t> son </a:t>
            </a:r>
            <a:r>
              <a:rPr lang="en-US" b="1" dirty="0" err="1"/>
              <a:t>similares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cuanto</a:t>
            </a:r>
            <a:r>
              <a:rPr lang="en-US" b="1" dirty="0"/>
              <a:t> al </a:t>
            </a:r>
            <a:r>
              <a:rPr lang="en-US" b="1" dirty="0" err="1"/>
              <a:t>comportamiento</a:t>
            </a:r>
            <a:r>
              <a:rPr lang="en-US" b="1" dirty="0"/>
              <a:t> de sus </a:t>
            </a:r>
            <a:r>
              <a:rPr lang="en-US" b="1" dirty="0" err="1"/>
              <a:t>curvas</a:t>
            </a:r>
            <a:r>
              <a:rPr lang="en-US" b="1" dirty="0"/>
              <a:t> de contagion, </a:t>
            </a:r>
            <a:r>
              <a:rPr lang="en-US" b="1" dirty="0" err="1"/>
              <a:t>recuperados</a:t>
            </a:r>
            <a:r>
              <a:rPr lang="en-US" b="1" dirty="0"/>
              <a:t> y </a:t>
            </a:r>
            <a:r>
              <a:rPr lang="en-US" b="1" dirty="0" err="1"/>
              <a:t>fallecidos</a:t>
            </a:r>
            <a:r>
              <a:rPr lang="en-US" b="1" dirty="0"/>
              <a:t>?</a:t>
            </a:r>
            <a:endParaRPr lang="es-CL" dirty="0"/>
          </a:p>
          <a:p>
            <a:pPr lvl="1" fontAlgn="base"/>
            <a:r>
              <a:rPr lang="en-US" b="1" dirty="0"/>
              <a:t>Can We Correlate weather conditions and Corona virus Spread through Data?</a:t>
            </a:r>
          </a:p>
          <a:p>
            <a:pPr lvl="1" fontAlgn="base"/>
            <a:r>
              <a:rPr lang="en-US" b="1" dirty="0"/>
              <a:t>Predict how the epidemic will end</a:t>
            </a:r>
          </a:p>
          <a:p>
            <a:r>
              <a:rPr lang="es-CL" dirty="0"/>
              <a:t>Resultados preliminares</a:t>
            </a:r>
          </a:p>
          <a:p>
            <a:pPr lvl="1"/>
            <a:r>
              <a:rPr lang="es-CL" dirty="0" err="1"/>
              <a:t>Extraccion</a:t>
            </a:r>
            <a:r>
              <a:rPr lang="es-CL" dirty="0"/>
              <a:t> de características, ajuste polinomial de curvas</a:t>
            </a:r>
          </a:p>
          <a:p>
            <a:pPr lvl="1"/>
            <a:r>
              <a:rPr lang="es-CL" dirty="0" err="1"/>
              <a:t>Clustering</a:t>
            </a:r>
            <a:endParaRPr lang="es-CL" dirty="0"/>
          </a:p>
          <a:p>
            <a:pPr lvl="1"/>
            <a:r>
              <a:rPr lang="es-CL" dirty="0"/>
              <a:t>Tendencia central de grupos</a:t>
            </a:r>
          </a:p>
          <a:p>
            <a:r>
              <a:rPr lang="es-CL" dirty="0" err="1"/>
              <a:t>Proximos</a:t>
            </a:r>
            <a:r>
              <a:rPr lang="es-CL" dirty="0"/>
              <a:t> pasos – Hito 2</a:t>
            </a:r>
          </a:p>
          <a:p>
            <a:pPr lvl="1"/>
            <a:r>
              <a:rPr lang="es-CL" dirty="0"/>
              <a:t>Características utilizando modelo autorregresivo</a:t>
            </a:r>
          </a:p>
          <a:p>
            <a:pPr lvl="1"/>
            <a:r>
              <a:rPr lang="es-CL" dirty="0" err="1"/>
              <a:t>Correlacion</a:t>
            </a:r>
            <a:r>
              <a:rPr lang="es-CL" dirty="0"/>
              <a:t> y/o asociaciones de grupos con los datos complementarios</a:t>
            </a:r>
          </a:p>
          <a:p>
            <a:pPr lvl="1"/>
            <a:r>
              <a:rPr lang="es-CL" dirty="0"/>
              <a:t>Predicción de las curvas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193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431-1BD1-4CE7-9461-82A40B4D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  <a:br>
              <a:rPr lang="es-CL" dirty="0"/>
            </a:b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5208-43C4-42DB-9902-E7D7CA8F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 Corona Virus 2019 Dataset - Day level information on covid-19 affected cases</a:t>
            </a:r>
          </a:p>
          <a:p>
            <a:r>
              <a:rPr lang="es-CL" dirty="0"/>
              <a:t>Johns Hopkins </a:t>
            </a:r>
            <a:r>
              <a:rPr lang="es-CL" dirty="0" err="1"/>
              <a:t>University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85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431-1BD1-4CE7-9461-82A40B4D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Exploración inicial</a:t>
            </a:r>
            <a:br>
              <a:rPr lang="es-CL" dirty="0"/>
            </a:b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5208-43C4-42DB-9902-E7D7CA8F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Animación de los top ten por día</a:t>
            </a:r>
          </a:p>
        </p:txBody>
      </p:sp>
    </p:spTree>
    <p:extLst>
      <p:ext uri="{BB962C8B-B14F-4D97-AF65-F5344CB8AC3E}">
        <p14:creationId xmlns:p14="http://schemas.microsoft.com/office/powerpoint/2010/main" val="421286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431-1BD1-4CE7-9461-82A40B4D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 central</a:t>
            </a:r>
            <a:br>
              <a:rPr lang="es-CL" dirty="0"/>
            </a:b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5208-43C4-42DB-9902-E7D7CA8F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6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431-1BD1-4CE7-9461-82A40B4D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 preliminares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5208-43C4-42DB-9902-E7D7CA8F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020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431-1BD1-4CE7-9461-82A40B4D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Próximos pasos – Hito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5208-43C4-42DB-9902-E7D7CA8F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69385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SARS-CoV-2. Corona virus disease 2019 (COVID-19)</vt:lpstr>
      <vt:lpstr>Agenda</vt:lpstr>
      <vt:lpstr>Introducción </vt:lpstr>
      <vt:lpstr>Exploración inicial </vt:lpstr>
      <vt:lpstr>Problemática central </vt:lpstr>
      <vt:lpstr>Resultados preliminares</vt:lpstr>
      <vt:lpstr>Próximos pasos – Hito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SARS-CoV-2. Corona virus disease 2019 (COVID-19)</dc:title>
  <dc:creator>Veragua Albornoz, A.</dc:creator>
  <cp:lastModifiedBy>Veragua Albornoz, A.</cp:lastModifiedBy>
  <cp:revision>6</cp:revision>
  <dcterms:created xsi:type="dcterms:W3CDTF">2020-05-03T18:16:34Z</dcterms:created>
  <dcterms:modified xsi:type="dcterms:W3CDTF">2020-05-03T22:36:38Z</dcterms:modified>
</cp:coreProperties>
</file>