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47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738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599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46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824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74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695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096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378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87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6523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13C9B-6821-403D-9878-503E79AB1C2B}" type="datetimeFigureOut">
              <a:rPr lang="es-MX" smtClean="0"/>
              <a:t>09/04/2025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36C5C-9F28-4B31-B52D-ADAAB671D2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61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4520485" y="643944"/>
            <a:ext cx="1996225" cy="386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80" b="30731"/>
          <a:stretch/>
        </p:blipFill>
        <p:spPr>
          <a:xfrm>
            <a:off x="0" y="0"/>
            <a:ext cx="3515932" cy="1416675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3515932" y="0"/>
            <a:ext cx="8676068" cy="1416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0" y="5782614"/>
            <a:ext cx="12192000" cy="1152653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142121" y="536278"/>
            <a:ext cx="104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2"/>
                </a:solidFill>
              </a:rPr>
              <a:t>Nosotros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737574" y="540672"/>
            <a:ext cx="1146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2"/>
                </a:solidFill>
              </a:rPr>
              <a:t>Productos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8408758" y="540672"/>
            <a:ext cx="9318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2"/>
                </a:solidFill>
              </a:rPr>
              <a:t>Marcas</a:t>
            </a:r>
            <a:r>
              <a:rPr lang="es-ES" dirty="0" smtClean="0"/>
              <a:t> </a:t>
            </a:r>
          </a:p>
          <a:p>
            <a:pPr algn="ctr"/>
            <a:endParaRPr lang="es-MX" dirty="0"/>
          </a:p>
        </p:txBody>
      </p:sp>
      <p:sp>
        <p:nvSpPr>
          <p:cNvPr id="17" name="Rectángulo 16"/>
          <p:cNvSpPr/>
          <p:nvPr/>
        </p:nvSpPr>
        <p:spPr>
          <a:xfrm>
            <a:off x="9826333" y="523671"/>
            <a:ext cx="109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b="1" dirty="0" smtClean="0">
                <a:solidFill>
                  <a:schemeClr val="tx2"/>
                </a:solidFill>
              </a:rPr>
              <a:t>Contacto</a:t>
            </a:r>
            <a:r>
              <a:rPr lang="es-ES" dirty="0" smtClean="0">
                <a:solidFill>
                  <a:schemeClr val="tx2"/>
                </a:solidFill>
              </a:rPr>
              <a:t> </a:t>
            </a:r>
            <a:endParaRPr lang="es-MX" dirty="0">
              <a:solidFill>
                <a:schemeClr val="tx2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4043871" y="532156"/>
            <a:ext cx="7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chemeClr val="tx2"/>
                </a:solidFill>
              </a:rPr>
              <a:t>Inicio</a:t>
            </a:r>
          </a:p>
        </p:txBody>
      </p:sp>
    </p:spTree>
    <p:extLst>
      <p:ext uri="{BB962C8B-B14F-4D97-AF65-F5344CB8AC3E}">
        <p14:creationId xmlns:p14="http://schemas.microsoft.com/office/powerpoint/2010/main" val="743474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7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Sosa</dc:creator>
  <cp:lastModifiedBy>Natalia Sosa</cp:lastModifiedBy>
  <cp:revision>18</cp:revision>
  <dcterms:created xsi:type="dcterms:W3CDTF">2025-03-21T05:02:39Z</dcterms:created>
  <dcterms:modified xsi:type="dcterms:W3CDTF">2025-04-09T13:25:00Z</dcterms:modified>
</cp:coreProperties>
</file>