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8" r:id="rId5"/>
    <p:sldId id="2731" r:id="rId6"/>
    <p:sldId id="2732" r:id="rId7"/>
    <p:sldId id="2733" r:id="rId8"/>
    <p:sldId id="2734" r:id="rId9"/>
    <p:sldId id="2735" r:id="rId10"/>
    <p:sldId id="2736" r:id="rId11"/>
    <p:sldId id="2737" r:id="rId12"/>
    <p:sldId id="2738" r:id="rId13"/>
    <p:sldId id="2739" r:id="rId14"/>
    <p:sldId id="2742" r:id="rId15"/>
    <p:sldId id="2741" r:id="rId16"/>
    <p:sldId id="2743" r:id="rId17"/>
    <p:sldId id="274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5FAA-5437-4113-AC72-82134D01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21C8B-81CD-4B8A-8D92-B7438A51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354E8-80A9-476E-9C2F-984CDD62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3E9E4-9AA1-4B25-BF17-C04CA576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AEB36-BC0D-4B42-8AA3-C1D655E6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89EB-241D-4371-94DE-5973EBB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B6321-4003-4446-995F-70EC1BC7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58E84-1402-4692-80C3-B3629803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951B6-9690-4707-A9E3-028F857B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86CC3-65A9-4A9C-B8D6-02DDB44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A7C73-D689-49F9-B0E4-CE95EE12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EAED4F-591B-4B5F-AFFB-B9326BC1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8B8BE-F659-45FE-808D-DA9BA01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5CE24-E68D-4A17-AB24-FF5982F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1CE14-68FA-45A0-9A44-9400500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ECD2-EA9E-4C16-BADF-A8EE3520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E816B-6C9F-47DB-BA35-42A1F473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E7F4E-86DE-44AF-95EB-4EC4066C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EF436-4834-45D1-BB90-9A4E5B0A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F562-8EF6-48FF-858A-94DCC93A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5F56-D522-4906-9FBD-FE5CC973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57A251-EB2D-4361-BECA-9A018952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1B17F-3191-430F-A2B5-B77B7AA3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1522C-B828-4FF1-A08A-2D815463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E9340-B0BA-4D97-B7E6-50FD89A1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8896-9C11-4F63-AB2F-658CF7A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E0F08-D504-494A-9AB0-A8DE60710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0E9F32-97E2-4943-BE8B-5C4F23E6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79CC8-F38A-4E88-9CC1-91BF59F1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0457B-CCEB-4D62-92B4-F2F9908F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8EC15-8A8E-48C9-B101-6D3A2ED5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05B2-2A22-42A6-9B5C-AFCF21A9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53A6C-599F-44F0-A5A8-F0C14EED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48FBC-D1B0-40B6-AA4E-D50AC98A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171235-45EB-485A-9F40-43549277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E28FC8-B29E-4813-A858-CBE9A0099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F9A125-1A15-4045-97F9-2AE8B075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2A80F9-2A53-4096-BF67-545FE3B5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7F7C2-EAEC-4E2D-9CAD-353C6DFE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8CA15-5C6F-45F9-98DF-7274C8AE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6AC2E4-7691-478E-8333-12BC8D7A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A61E8-2748-4C86-AE05-2348E5D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AC5DD6-DCED-4EF9-A48B-0A79BCA8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9473F1-3B88-4DC5-B0CB-309DE70B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D85DC3-0123-4001-9D97-04CB936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913281-CB18-401E-8AE8-8012FE5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297DA-C54C-4E3B-92F6-09200BE6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882F3-22E1-481C-86BB-36D0147C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9381D0-A018-4722-9A53-8C97A15D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4AB344-F5FC-4880-99B2-4F8E8410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12F8B-5CCD-4CD8-940B-99D7A6CE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15292-1EA9-4515-97BD-29F194AB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CB3DC-0389-4319-AC9B-414F994F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2CEFFB-3EAC-4F20-9F60-0B1367CDD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72848E-8A0E-43F1-B746-3E1CA1AC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FE4AD-815D-4A38-8642-26A6EDF0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B3D61-9B08-48A5-B2AD-23D6069C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22B13-2F44-4EDA-B3F4-6A6E21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C85E14-AB6B-4C3C-A938-CB4C599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3BB52-42D0-45E0-9B8D-0865046D5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3D312-1838-42EF-89E6-760AB3EB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B2A-3F70-47EB-A822-4316EFE8C70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97AC2-D9F5-4A79-88ED-2F9E052D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46C99-6667-4CCA-B390-7699116E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vieverson/sistema_de_vendas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vieverson/sistema_de_vendas/tree/master/vendas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B1EB3-39DA-42D4-8F66-586E1C44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73C02-CB14-416F-819F-02D6B29C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Aplicativo de dados de computador desktop | Vetor Premium">
            <a:extLst>
              <a:ext uri="{FF2B5EF4-FFF2-40B4-BE49-F238E27FC236}">
                <a16:creationId xmlns:a16="http://schemas.microsoft.com/office/drawing/2014/main" id="{6476F1D8-E3AB-4AF6-A74E-756DD5A47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0"/>
          <a:stretch/>
        </p:blipFill>
        <p:spPr bwMode="auto">
          <a:xfrm>
            <a:off x="5739217" y="0"/>
            <a:ext cx="6263603" cy="61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6C20198-C1FC-4487-8E30-0019EBCE09E3}"/>
              </a:ext>
            </a:extLst>
          </p:cNvPr>
          <p:cNvSpPr/>
          <p:nvPr/>
        </p:nvSpPr>
        <p:spPr>
          <a:xfrm>
            <a:off x="424071" y="16219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74767E"/>
                </a:solidFill>
                <a:latin typeface="Lato"/>
              </a:rPr>
              <a:t>1 – Gerenciamento de Clientes 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3 – Gerenciamento de Estoque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4 – Gerenciamento de Produtos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5 – Gerenciamento de Funcionários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6 – Gerenciamento de Fornecedores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7 – Tela de PDV (Tela de vendas)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8 – Tela de Login com restrição de acesso por usuários simples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9 – Tela de Posição do dia das Vendas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10 – Tela de Histórico de Vendas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11 – Funcionalidade de Trocar o usuário </a:t>
            </a:r>
            <a:r>
              <a:rPr lang="pt-BR" b="1" dirty="0" err="1">
                <a:solidFill>
                  <a:srgbClr val="74767E"/>
                </a:solidFill>
                <a:latin typeface="Lato"/>
              </a:rPr>
              <a:t>logado</a:t>
            </a:r>
            <a:br>
              <a:rPr lang="pt-BR" dirty="0"/>
            </a:br>
            <a:r>
              <a:rPr lang="pt-BR" b="1" dirty="0">
                <a:solidFill>
                  <a:srgbClr val="74767E"/>
                </a:solidFill>
                <a:latin typeface="Lato"/>
              </a:rPr>
              <a:t>12 – Tela de Pagamentos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8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F5188-3D9E-458D-B7CE-041414A9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C9D86-8B2D-4794-996A-CD53B7AC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https://caiomalheiros.files.wordpress.com/2019/01/tela-de-controle-de-fornecedores.jpg?w=900&amp;h=559">
            <a:extLst>
              <a:ext uri="{FF2B5EF4-FFF2-40B4-BE49-F238E27FC236}">
                <a16:creationId xmlns:a16="http://schemas.microsoft.com/office/drawing/2014/main" id="{E933CEE5-DAC4-4CAA-BC98-023C7A7C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71525"/>
            <a:ext cx="8572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74EEFA-CAD3-48A4-905E-AD54C964A339}"/>
              </a:ext>
            </a:extLst>
          </p:cNvPr>
          <p:cNvSpPr txBox="1"/>
          <p:nvPr/>
        </p:nvSpPr>
        <p:spPr>
          <a:xfrm>
            <a:off x="146430" y="162665"/>
            <a:ext cx="51334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TELA_9: CADASTRO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27145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F88E-FE39-47B4-9AE0-046B5AA7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C3CEA-2D54-4532-8AC1-F448C40A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 descr="https://caiomalheiros.files.wordpress.com/2019/01/tela-de-controle-de-estoque.jpg?w=900&amp;h=635">
            <a:extLst>
              <a:ext uri="{FF2B5EF4-FFF2-40B4-BE49-F238E27FC236}">
                <a16:creationId xmlns:a16="http://schemas.microsoft.com/office/drawing/2014/main" id="{1D2C1C67-16A3-404F-BF23-786C6562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57238"/>
            <a:ext cx="75723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F6F98E-3C04-4565-8DB2-879593C55E2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TELA_10:  CONTROLE ESTOQUE</a:t>
            </a:r>
          </a:p>
        </p:txBody>
      </p:sp>
    </p:spTree>
    <p:extLst>
      <p:ext uri="{BB962C8B-B14F-4D97-AF65-F5344CB8AC3E}">
        <p14:creationId xmlns:p14="http://schemas.microsoft.com/office/powerpoint/2010/main" val="36312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7FBBE-40A2-40ED-AA9F-F9E46FA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4B61C-1F6B-43B7-9BF0-B3E1B838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 descr="https://caiomalheiros.files.wordpress.com/2019/01/tela-de-controle-de-clientes.jpg?w=900&amp;h=564">
            <a:extLst>
              <a:ext uri="{FF2B5EF4-FFF2-40B4-BE49-F238E27FC236}">
                <a16:creationId xmlns:a16="http://schemas.microsoft.com/office/drawing/2014/main" id="{1834955E-9BFF-4C8E-AAB0-B634018E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2950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8B093E-CEC3-4E76-A9A1-A51A23B56D33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TELA_11: CADATRO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227175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E1DA-471A-404F-AB18-19B28C0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CB2CFC0-5551-4BF6-A8BA-4A6B59578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36637189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39700069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9502959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4006076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ID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NOME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RESPONSÁVEL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STATUS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568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1: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LOGIN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5370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2: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MENU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0335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3: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HISTÓRICO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122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TELA_4: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DETALHE DA VENDA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74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TELA_5: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TOTAL DE VENDAS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595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TELA_6: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PAGAMENTOS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650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TELA_7: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PRODUTOS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0352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TELA_8: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FUNCIONÁRIOS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799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TELA_9: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FORNECEDORES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996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TELA_10: 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CONTROLE ESTOQUE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634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TELA_11: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CADATRO DE CLIENTES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 dirty="0">
                          <a:effectLst/>
                        </a:rPr>
                        <a:t> </a:t>
                      </a:r>
                      <a:endParaRPr lang="pt-BR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7849298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FCDB9830-22D8-40BE-87B8-3C393C7E11B7}"/>
              </a:ext>
            </a:extLst>
          </p:cNvPr>
          <p:cNvSpPr/>
          <p:nvPr/>
        </p:nvSpPr>
        <p:spPr>
          <a:xfrm>
            <a:off x="502426" y="1032076"/>
            <a:ext cx="1086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hlinkClick r:id="rId2"/>
              </a:rPr>
              <a:t>https://github.com/rivieverson/sistema_de_vendas.git</a:t>
            </a:r>
            <a:r>
              <a:rPr lang="pt-BR" sz="3600" b="1" dirty="0"/>
              <a:t>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49810BB-9F55-4302-A980-17BE51646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613" y="1858297"/>
          <a:ext cx="11970774" cy="45034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54012">
                  <a:extLst>
                    <a:ext uri="{9D8B030D-6E8A-4147-A177-3AD203B41FA5}">
                      <a16:colId xmlns:a16="http://schemas.microsoft.com/office/drawing/2014/main" val="4211530778"/>
                    </a:ext>
                  </a:extLst>
                </a:gridCol>
                <a:gridCol w="4337133">
                  <a:extLst>
                    <a:ext uri="{9D8B030D-6E8A-4147-A177-3AD203B41FA5}">
                      <a16:colId xmlns:a16="http://schemas.microsoft.com/office/drawing/2014/main" val="2792931244"/>
                    </a:ext>
                  </a:extLst>
                </a:gridCol>
                <a:gridCol w="3034535">
                  <a:extLst>
                    <a:ext uri="{9D8B030D-6E8A-4147-A177-3AD203B41FA5}">
                      <a16:colId xmlns:a16="http://schemas.microsoft.com/office/drawing/2014/main" val="1178679428"/>
                    </a:ext>
                  </a:extLst>
                </a:gridCol>
                <a:gridCol w="2445094">
                  <a:extLst>
                    <a:ext uri="{9D8B030D-6E8A-4147-A177-3AD203B41FA5}">
                      <a16:colId xmlns:a16="http://schemas.microsoft.com/office/drawing/2014/main" val="2639894979"/>
                    </a:ext>
                  </a:extLst>
                </a:gridCol>
              </a:tblGrid>
              <a:tr h="3490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NOME 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RESPONSÁVEL 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pt-BR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425406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1: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LOGIN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AMANDA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OK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015824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2: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MENU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DANIELA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460572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3: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HISTÓRICO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MARCELO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OK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0786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TELA_4: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DETALHE DA VENDA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SARA SARGENTO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454297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TELA_5: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TOTAL DE VENDAS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LUCAS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OK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031510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TELA_6: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PAGAMENTOS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JOSE SORAIA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969837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TELA_7: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PRODUTOS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OLIVEIRA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812259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TELA_8: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FUNCIONÁRIOS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BIA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OK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236268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TELA_9: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FORNECEDORES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EDUARDO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013911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TELA_10: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CONTROLE ESTOQUE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ARANTES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OK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52355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TELA_11: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CADATRO DE CLIENTES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LULU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71737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9272B304-BE8F-4545-AB92-A066B8B01C47}"/>
              </a:ext>
            </a:extLst>
          </p:cNvPr>
          <p:cNvSpPr/>
          <p:nvPr/>
        </p:nvSpPr>
        <p:spPr>
          <a:xfrm>
            <a:off x="6998947" y="572799"/>
            <a:ext cx="493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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</a:t>
            </a:r>
          </a:p>
        </p:txBody>
      </p:sp>
    </p:spTree>
    <p:extLst>
      <p:ext uri="{BB962C8B-B14F-4D97-AF65-F5344CB8AC3E}">
        <p14:creationId xmlns:p14="http://schemas.microsoft.com/office/powerpoint/2010/main" val="366302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8303-7C67-4E47-83AF-6345745E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02072-3C1F-4857-B308-9AE5F65F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84978A-CF48-4D81-AC34-97DF51B4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" y="713679"/>
            <a:ext cx="6322337" cy="44958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CFB226-77B7-4EF8-B91D-079762DC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93" y="728360"/>
            <a:ext cx="5035591" cy="420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544682-488E-49DD-A384-2D2F62DA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876" y="1873770"/>
            <a:ext cx="6367014" cy="107915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E718E0-57A3-4FD5-A183-9E190C557E66}"/>
              </a:ext>
            </a:extLst>
          </p:cNvPr>
          <p:cNvSpPr/>
          <p:nvPr/>
        </p:nvSpPr>
        <p:spPr>
          <a:xfrm>
            <a:off x="6468850" y="3581911"/>
            <a:ext cx="51644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 err="1"/>
              <a:t>rivieverson</a:t>
            </a:r>
            <a:endParaRPr lang="pt-BR" dirty="0"/>
          </a:p>
          <a:p>
            <a:r>
              <a:rPr lang="pt-BR" dirty="0"/>
              <a:t>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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5B2A50-47EE-4ABA-A581-A81F93BE765C}"/>
              </a:ext>
            </a:extLst>
          </p:cNvPr>
          <p:cNvSpPr/>
          <p:nvPr/>
        </p:nvSpPr>
        <p:spPr>
          <a:xfrm>
            <a:off x="552450" y="5691551"/>
            <a:ext cx="11406334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2800" dirty="0">
                <a:hlinkClick r:id="rId5"/>
              </a:rPr>
              <a:t>https://github.com/rivieverson/sistema_de_vendas/tree/master/vendas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3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29FA7-AE92-44DD-881B-44D1218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DFE76-6645-44C8-9B36-7753C93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caiomalheiros.files.wordpress.com/2019/01/tela-de-login.jpg?w=900">
            <a:extLst>
              <a:ext uri="{FF2B5EF4-FFF2-40B4-BE49-F238E27FC236}">
                <a16:creationId xmlns:a16="http://schemas.microsoft.com/office/drawing/2014/main" id="{EE92BF5C-6C74-4759-9989-2F16C6DD7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06" y="1926770"/>
            <a:ext cx="7338015" cy="385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2EF4A3-CB9F-4E77-B09F-2205BEBFD33F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TELA_1: LOGIN </a:t>
            </a:r>
          </a:p>
        </p:txBody>
      </p:sp>
    </p:spTree>
    <p:extLst>
      <p:ext uri="{BB962C8B-B14F-4D97-AF65-F5344CB8AC3E}">
        <p14:creationId xmlns:p14="http://schemas.microsoft.com/office/powerpoint/2010/main" val="303545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2D92C-9053-4C8C-BD3B-6BFD9FA6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E8D71-2349-493B-BA4D-03A9391E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caiomalheiros.files.wordpress.com/2019/01/tela-de-menu-principal.jpg?w=900&amp;h=506">
            <a:extLst>
              <a:ext uri="{FF2B5EF4-FFF2-40B4-BE49-F238E27FC236}">
                <a16:creationId xmlns:a16="http://schemas.microsoft.com/office/drawing/2014/main" id="{D4E59EB1-8819-4162-A282-65A380AC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33" y="1436914"/>
            <a:ext cx="8138533" cy="45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063D7D-9C39-4F70-AD5C-B69E398F0522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TELA_2: MENU</a:t>
            </a:r>
          </a:p>
        </p:txBody>
      </p:sp>
    </p:spTree>
    <p:extLst>
      <p:ext uri="{BB962C8B-B14F-4D97-AF65-F5344CB8AC3E}">
        <p14:creationId xmlns:p14="http://schemas.microsoft.com/office/powerpoint/2010/main" val="92107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E60D-7069-4941-B5BC-558D094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0770B-E5FE-43FE-886D-217C7BA7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s://caiomalheiros.files.wordpress.com/2019/01/tela-de-historico-de-vendas.jpg?w=900&amp;h=639">
            <a:extLst>
              <a:ext uri="{FF2B5EF4-FFF2-40B4-BE49-F238E27FC236}">
                <a16:creationId xmlns:a16="http://schemas.microsoft.com/office/drawing/2014/main" id="{9DD2D547-66E2-4A99-B9E8-AC8B03E0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785813"/>
            <a:ext cx="74485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252853-9295-4365-887E-DDB0BB42C337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TELA_3: HISTÓRICO</a:t>
            </a:r>
          </a:p>
        </p:txBody>
      </p:sp>
    </p:spTree>
    <p:extLst>
      <p:ext uri="{BB962C8B-B14F-4D97-AF65-F5344CB8AC3E}">
        <p14:creationId xmlns:p14="http://schemas.microsoft.com/office/powerpoint/2010/main" val="419936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493D-1666-4BFF-9ED0-64D613CB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B92B6-F3F6-4162-B229-174ADB7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ttps://caiomalheiros.files.wordpress.com/2019/01/tela-de-detalhes-da-venda.jpg?w=900&amp;h=628">
            <a:extLst>
              <a:ext uri="{FF2B5EF4-FFF2-40B4-BE49-F238E27FC236}">
                <a16:creationId xmlns:a16="http://schemas.microsoft.com/office/drawing/2014/main" id="{97EF75CD-E1B1-45E4-8E52-6B5DEC22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04850"/>
            <a:ext cx="78009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485DB4-2AC5-4607-A8F8-C12500B010DE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TELA_4: DETALHE DA VENDA</a:t>
            </a:r>
          </a:p>
        </p:txBody>
      </p:sp>
    </p:spTree>
    <p:extLst>
      <p:ext uri="{BB962C8B-B14F-4D97-AF65-F5344CB8AC3E}">
        <p14:creationId xmlns:p14="http://schemas.microsoft.com/office/powerpoint/2010/main" val="4463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5F2C-13D0-4A57-B37F-B1A3D1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B9B33-DA32-4381-89C4-4F40F6A7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s://caiomalheiros.files.wordpress.com/2019/01/tela-de-total-de-vendas-por-data.jpg?w=900">
            <a:extLst>
              <a:ext uri="{FF2B5EF4-FFF2-40B4-BE49-F238E27FC236}">
                <a16:creationId xmlns:a16="http://schemas.microsoft.com/office/drawing/2014/main" id="{931859D4-D490-4F69-B705-03871640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20" y="965484"/>
            <a:ext cx="8738507" cy="4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C85946-9F41-4D8A-B4FE-943FA93C32F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TELA_5: TOTAL DE VENDAS</a:t>
            </a:r>
          </a:p>
        </p:txBody>
      </p:sp>
    </p:spTree>
    <p:extLst>
      <p:ext uri="{BB962C8B-B14F-4D97-AF65-F5344CB8AC3E}">
        <p14:creationId xmlns:p14="http://schemas.microsoft.com/office/powerpoint/2010/main" val="155275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81D87-D6C3-492E-B44D-E3AD019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299B8-D3B7-46AC-833B-63873EAF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caiomalheiros.files.wordpress.com/2019/01/tela-de-pagamento.jpg?w=900&amp;h=603">
            <a:extLst>
              <a:ext uri="{FF2B5EF4-FFF2-40B4-BE49-F238E27FC236}">
                <a16:creationId xmlns:a16="http://schemas.microsoft.com/office/drawing/2014/main" id="{6B45D07C-62DA-47B4-900E-DDF187E0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938213"/>
            <a:ext cx="7429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890F00-65E2-4945-992D-EBEAEF09B785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TELA_6: PAGAMENTOS</a:t>
            </a:r>
          </a:p>
        </p:txBody>
      </p:sp>
    </p:spTree>
    <p:extLst>
      <p:ext uri="{BB962C8B-B14F-4D97-AF65-F5344CB8AC3E}">
        <p14:creationId xmlns:p14="http://schemas.microsoft.com/office/powerpoint/2010/main" val="55461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7983-B2A9-4AB7-8CC2-DD8C787F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0AE94-0EA0-4C98-8C52-F719BD2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https://caiomalheiros.files.wordpress.com/2019/01/tela-de-controle-de-produtos.jpg?w=900&amp;h=518">
            <a:extLst>
              <a:ext uri="{FF2B5EF4-FFF2-40B4-BE49-F238E27FC236}">
                <a16:creationId xmlns:a16="http://schemas.microsoft.com/office/drawing/2014/main" id="{FE8B5C26-5A63-4C32-9A96-DB65CA54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66787"/>
            <a:ext cx="8572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20C85-3FD8-45FC-B7F7-3F79EBFA544A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TELA_7: CADASTRO DE PRODUTOS</a:t>
            </a:r>
          </a:p>
        </p:txBody>
      </p:sp>
    </p:spTree>
    <p:extLst>
      <p:ext uri="{BB962C8B-B14F-4D97-AF65-F5344CB8AC3E}">
        <p14:creationId xmlns:p14="http://schemas.microsoft.com/office/powerpoint/2010/main" val="36637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C908-0A3F-4B82-93C9-A363262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AD0EF-6545-4224-9FE7-93BBBC8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https://caiomalheiros.files.wordpress.com/2019/01/tela-de-controle-de-funcion%C3%A1rios.jpg?w=900&amp;h=563">
            <a:extLst>
              <a:ext uri="{FF2B5EF4-FFF2-40B4-BE49-F238E27FC236}">
                <a16:creationId xmlns:a16="http://schemas.microsoft.com/office/drawing/2014/main" id="{3869DF88-1DE8-4956-A139-FC59B079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7713"/>
            <a:ext cx="85725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9B0E17-4AB9-4DC6-B6D1-E76D5FA46091}"/>
              </a:ext>
            </a:extLst>
          </p:cNvPr>
          <p:cNvSpPr txBox="1"/>
          <p:nvPr/>
        </p:nvSpPr>
        <p:spPr>
          <a:xfrm>
            <a:off x="146430" y="162665"/>
            <a:ext cx="49417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TELA_8: CADASTRO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74164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58A8E4323B504982DB558B1A043B54" ma:contentTypeVersion="16" ma:contentTypeDescription="Crie um novo documento." ma:contentTypeScope="" ma:versionID="0859350b486e56b191dbbfc09394f593">
  <xsd:schema xmlns:xsd="http://www.w3.org/2001/XMLSchema" xmlns:xs="http://www.w3.org/2001/XMLSchema" xmlns:p="http://schemas.microsoft.com/office/2006/metadata/properties" xmlns:ns3="68ec9365-06e5-4041-9ee8-e6a6833cd3e1" xmlns:ns4="2ed4da22-6215-408a-8c41-048b61829ea5" targetNamespace="http://schemas.microsoft.com/office/2006/metadata/properties" ma:root="true" ma:fieldsID="ffa8abde73ebd02d21d1a5c46728c559" ns3:_="" ns4:_="">
    <xsd:import namespace="68ec9365-06e5-4041-9ee8-e6a6833cd3e1"/>
    <xsd:import namespace="2ed4da22-6215-408a-8c41-048b61829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c9365-06e5-4041-9ee8-e6a6833c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4da22-6215-408a-8c41-048b61829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ec9365-06e5-4041-9ee8-e6a6833cd3e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CEC807-7D6F-4888-A2F8-144F733B56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c9365-06e5-4041-9ee8-e6a6833cd3e1"/>
    <ds:schemaRef ds:uri="2ed4da22-6215-408a-8c41-048b61829e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E2946D-5036-4FD7-AB02-D547D860BCB8}">
  <ds:schemaRefs>
    <ds:schemaRef ds:uri="68ec9365-06e5-4041-9ee8-e6a6833cd3e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2ed4da22-6215-408a-8c41-048b61829ea5"/>
  </ds:schemaRefs>
</ds:datastoreItem>
</file>

<file path=customXml/itemProps3.xml><?xml version="1.0" encoding="utf-8"?>
<ds:datastoreItem xmlns:ds="http://schemas.openxmlformats.org/officeDocument/2006/customXml" ds:itemID="{5A6B75BD-A122-438A-8101-8038FAF8D5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402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Rivieverson Silva</dc:creator>
  <cp:lastModifiedBy>Igor Rivieverson Silva</cp:lastModifiedBy>
  <cp:revision>2</cp:revision>
  <dcterms:created xsi:type="dcterms:W3CDTF">2024-02-02T13:54:01Z</dcterms:created>
  <dcterms:modified xsi:type="dcterms:W3CDTF">2024-02-07T13:39:37Z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0x0101004A58A8E4323B504982DB558B1A043B54</vt:lpwstr>
  </property>
</Properties>
</file>