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7" r:id="rId9"/>
    <p:sldId id="262" r:id="rId10"/>
    <p:sldId id="263" r:id="rId11"/>
    <p:sldId id="264" r:id="rId12"/>
    <p:sldId id="270" r:id="rId13"/>
    <p:sldId id="276" r:id="rId14"/>
    <p:sldId id="273" r:id="rId15"/>
    <p:sldId id="272" r:id="rId16"/>
    <p:sldId id="275" r:id="rId17"/>
    <p:sldId id="277" r:id="rId18"/>
    <p:sldId id="271" r:id="rId19"/>
    <p:sldId id="278" r:id="rId20"/>
    <p:sldId id="274" r:id="rId21"/>
    <p:sldId id="282" r:id="rId22"/>
    <p:sldId id="283" r:id="rId23"/>
    <p:sldId id="281" r:id="rId24"/>
    <p:sldId id="279" r:id="rId25"/>
    <p:sldId id="280" r:id="rId26"/>
    <p:sldId id="269" r:id="rId27"/>
  </p:sldIdLst>
  <p:sldSz cx="12192000" cy="6858000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1"/>
    <p:restoredTop sz="94660"/>
  </p:normalViewPr>
  <p:slideViewPr>
    <p:cSldViewPr snapToGrid="0">
      <p:cViewPr varScale="1">
        <p:scale>
          <a:sx n="54" d="100"/>
          <a:sy n="54" d="100"/>
        </p:scale>
        <p:origin x="94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E3F75FA-C9A3-47A5-8E13-F34E86A96EAE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03-12-2023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IN" altLang="en-US" sz="1200" dirty="0"/>
              <a:t>‹#›</a:t>
            </a:fld>
            <a:endParaRPr lang="en-I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0" y="0"/>
            <a:ext cx="12192000" cy="24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0" y="6553200"/>
            <a:ext cx="12192000" cy="314325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MRCET | Department of Emerging Technologies | Application Development-I PPT| III Year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B.Tech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-I Semester</a:t>
            </a:r>
          </a:p>
        </p:txBody>
      </p:sp>
      <p:pic>
        <p:nvPicPr>
          <p:cNvPr id="2055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0" y="0"/>
            <a:ext cx="822325" cy="822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06E307-D2F0-4678-B2CE-D0A20D4AA340}" type="datetime1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03-12-2023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176963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/>
            <a:fld id="{9A0DB2DC-4C9A-4742-B13C-FB6460FD3503}" type="slidenum">
              <a:rPr lang="en-IN" altLang="en-US" dirty="0"/>
              <a:t>‹#›</a:t>
            </a:fld>
            <a:endParaRPr lang="en-I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505D4C-90E3-47E8-87EB-159285993B9A}" type="datetime1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03-12-2023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IN" altLang="en-US" dirty="0">
                <a:latin typeface="Calibri" panose="020F0502020204030204" pitchFamily="34" charset="0"/>
              </a:rPr>
              <a:t>‹#›</a:t>
            </a:fld>
            <a:endParaRPr lang="en-I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505D4C-90E3-47E8-87EB-159285993B9A}" type="datetime1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03-12-2023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IN" altLang="en-US" dirty="0">
                <a:latin typeface="Calibri" panose="020F0502020204030204" pitchFamily="34" charset="0"/>
              </a:rPr>
              <a:t>‹#›</a:t>
            </a:fld>
            <a:endParaRPr lang="en-I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505D4C-90E3-47E8-87EB-159285993B9A}" type="datetime1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03-12-2023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IN" altLang="en-US" dirty="0">
                <a:latin typeface="Calibri" panose="020F0502020204030204" pitchFamily="34" charset="0"/>
              </a:rPr>
              <a:t>‹#›</a:t>
            </a:fld>
            <a:endParaRPr lang="en-I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505D4C-90E3-47E8-87EB-159285993B9A}" type="datetime1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03-12-2023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IN" altLang="en-US" dirty="0">
                <a:latin typeface="Calibri" panose="020F0502020204030204" pitchFamily="34" charset="0"/>
              </a:rPr>
              <a:t>‹#›</a:t>
            </a:fld>
            <a:endParaRPr lang="en-I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505D4C-90E3-47E8-87EB-159285993B9A}" type="datetime1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03-12-2023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IN" altLang="en-US" dirty="0">
                <a:latin typeface="Calibri" panose="020F0502020204030204" pitchFamily="34" charset="0"/>
              </a:rPr>
              <a:t>‹#›</a:t>
            </a:fld>
            <a:endParaRPr lang="en-I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505D4C-90E3-47E8-87EB-159285993B9A}" type="datetime1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03-12-2023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IN" altLang="en-US" dirty="0">
                <a:latin typeface="Calibri" panose="020F0502020204030204" pitchFamily="34" charset="0"/>
              </a:rPr>
              <a:t>‹#›</a:t>
            </a:fld>
            <a:endParaRPr lang="en-I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505D4C-90E3-47E8-87EB-159285993B9A}" type="datetime1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03-12-2023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IN" altLang="en-US" dirty="0">
                <a:latin typeface="Calibri" panose="020F0502020204030204" pitchFamily="34" charset="0"/>
              </a:rPr>
              <a:t>‹#›</a:t>
            </a:fld>
            <a:endParaRPr lang="en-I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505D4C-90E3-47E8-87EB-159285993B9A}" type="datetime1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03-12-2023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IN" altLang="en-US" dirty="0">
                <a:latin typeface="Calibri" panose="020F0502020204030204" pitchFamily="34" charset="0"/>
              </a:rPr>
              <a:t>‹#›</a:t>
            </a:fld>
            <a:endParaRPr lang="en-I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505D4C-90E3-47E8-87EB-159285993B9A}" type="datetime1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03-12-2023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IN" altLang="en-US" dirty="0">
                <a:latin typeface="Calibri" panose="020F0502020204030204" pitchFamily="34" charset="0"/>
              </a:rPr>
              <a:t>‹#›</a:t>
            </a:fld>
            <a:endParaRPr lang="en-I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505D4C-90E3-47E8-87EB-159285993B9A}" type="datetime1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03-12-2023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IN" altLang="en-US" dirty="0">
                <a:latin typeface="Calibri" panose="020F0502020204030204" pitchFamily="34" charset="0"/>
              </a:rPr>
              <a:t>‹#›</a:t>
            </a:fld>
            <a:endParaRPr lang="en-I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505D4C-90E3-47E8-87EB-159285993B9A}" type="datetime1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03-12-2023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176963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1">
                <a:solidFill>
                  <a:srgbClr val="C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IN" altLang="en-US" dirty="0">
                <a:latin typeface="Calibri" panose="020F0502020204030204" pitchFamily="34" charset="0"/>
              </a:rPr>
              <a:t>‹#›</a:t>
            </a:fld>
            <a:endParaRPr lang="en-IN" altLang="en-US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4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53200"/>
            <a:ext cx="12192000" cy="314325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MRCET | Department of Emerging Technologies | Application Development-I PPT| III Year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B.Tech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-I Semester</a:t>
            </a:r>
          </a:p>
        </p:txBody>
      </p:sp>
      <p:pic>
        <p:nvPicPr>
          <p:cNvPr id="1033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53800" y="0"/>
            <a:ext cx="822325" cy="8223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1409700" y="882650"/>
            <a:ext cx="9144000" cy="703263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>
              <a:buClrTx/>
              <a:buSzTx/>
              <a:buFontTx/>
            </a:pPr>
            <a:r>
              <a:rPr lang="en-IN" altLang="en-US" sz="4400" kern="1200" dirty="0">
                <a:latin typeface="+mj-lt"/>
                <a:ea typeface="+mj-ea"/>
                <a:cs typeface="+mj-cs"/>
              </a:rPr>
              <a:t>Time Table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1985963"/>
            <a:ext cx="9144000" cy="1655763"/>
          </a:xfrm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Members Details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Mr.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Joseph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paul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22N35A6201</a:t>
            </a:r>
          </a:p>
          <a:p>
            <a:pPr marL="457200" marR="0" lvl="0" indent="-4572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Ms.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S.Ramya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– 21N316256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Mr. M. ManiSagar Yadav – 21N31A6243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III Year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B.Tech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CSE (Cyber Security)</a:t>
            </a:r>
          </a:p>
        </p:txBody>
      </p:sp>
      <p:sp>
        <p:nvSpPr>
          <p:cNvPr id="4100" name="Subtitle 2"/>
          <p:cNvSpPr txBox="1"/>
          <p:nvPr/>
        </p:nvSpPr>
        <p:spPr>
          <a:xfrm>
            <a:off x="1651000" y="4557713"/>
            <a:ext cx="9144000" cy="16557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r>
              <a:rPr lang="en-IN" altLang="en-US" sz="2400" b="1" i="1" dirty="0"/>
              <a:t>Under the Guidance of </a:t>
            </a:r>
          </a:p>
          <a:p>
            <a:pPr marL="0" lvl="0" indent="0" algn="ctr" eaLnBrk="1" hangingPunct="1">
              <a:buNone/>
            </a:pPr>
            <a:r>
              <a:rPr lang="en-US" altLang="en-IN" sz="2400" b="1" dirty="0">
                <a:solidFill>
                  <a:srgbClr val="FF0000"/>
                </a:solidFill>
              </a:rPr>
              <a:t>Dr.Dileep</a:t>
            </a:r>
          </a:p>
          <a:p>
            <a:pPr marL="0" lvl="0" indent="0" algn="ctr" eaLnBrk="1" hangingPunct="1">
              <a:buNone/>
            </a:pPr>
            <a:r>
              <a:rPr lang="en-IN" altLang="en-US" sz="2400" dirty="0"/>
              <a:t>Professor &amp; Dept. of ET</a:t>
            </a:r>
          </a:p>
        </p:txBody>
      </p:sp>
      <p:sp>
        <p:nvSpPr>
          <p:cNvPr id="4101" name="Slide Number Placeholder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1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01700" y="6057900"/>
            <a:ext cx="10617200" cy="3937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B.Tech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 III Year – I </a:t>
            </a: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Sem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 | Application Development – 1 | External Project Review</a:t>
            </a:r>
          </a:p>
        </p:txBody>
      </p:sp>
      <p:pic>
        <p:nvPicPr>
          <p:cNvPr id="410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338" y="4146550"/>
            <a:ext cx="1673225" cy="1673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38200" y="495300"/>
            <a:ext cx="10515600" cy="80168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altLang="en-US" b="1" dirty="0">
                <a:solidFill>
                  <a:srgbClr val="FF0000"/>
                </a:solidFill>
              </a:rPr>
              <a:t>Hardware </a:t>
            </a:r>
            <a:r>
              <a:rPr lang="en-IN" altLang="en-US" b="1" dirty="0"/>
              <a:t>Requirement Specifications (HRS)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  <a:ln/>
        </p:spPr>
        <p:txBody>
          <a:bodyPr vert="horz" wrap="square" lIns="91440" tIns="45720" rIns="91440" bIns="45720" anchor="t" anchorCtr="0"/>
          <a:lstStyle/>
          <a:p>
            <a:pPr marL="514350" indent="-514350" eaLnBrk="1" hangingPunct="1"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b="1" u="sng" dirty="0"/>
              <a:t>Operating System: </a:t>
            </a:r>
            <a:r>
              <a:rPr lang="en-US" altLang="en-US" dirty="0"/>
              <a:t> Can Run on Windows any version</a:t>
            </a:r>
          </a:p>
          <a:p>
            <a:pPr marL="514350" indent="-514350" eaLnBrk="1" hangingPunct="1"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b="1" u="sng" dirty="0"/>
              <a:t>Ram : </a:t>
            </a:r>
            <a:r>
              <a:rPr lang="en-US" altLang="en-US" dirty="0"/>
              <a:t>Minimum 8GB is Required</a:t>
            </a:r>
          </a:p>
          <a:p>
            <a:pPr marL="514350" indent="-514350" eaLnBrk="1" hangingPunct="1"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b="1" u="sng" dirty="0"/>
              <a:t>Graphic Card:</a:t>
            </a:r>
          </a:p>
          <a:p>
            <a:pPr marL="514350" indent="-514350" eaLnBrk="1" hangingPunct="1"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endParaRPr lang="en-US" altLang="en-US" b="1" u="sng" dirty="0"/>
          </a:p>
        </p:txBody>
      </p:sp>
      <p:sp>
        <p:nvSpPr>
          <p:cNvPr id="13316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10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17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altLang="en-US" b="1" dirty="0">
                <a:solidFill>
                  <a:srgbClr val="FF0000"/>
                </a:solidFill>
              </a:rPr>
              <a:t>Application Modules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IN" altLang="en-US" dirty="0"/>
              <a:t>List out how many modules that the project is divided for development and mention the name of the module</a:t>
            </a:r>
          </a:p>
          <a:p>
            <a:pPr eaLnBrk="1" hangingPunct="1"/>
            <a:r>
              <a:rPr lang="en-IN" altLang="en-US" dirty="0"/>
              <a:t>Example:</a:t>
            </a:r>
          </a:p>
          <a:p>
            <a:pPr eaLnBrk="1" hangingPunct="1"/>
            <a:r>
              <a:rPr lang="en-IN" altLang="en-US" dirty="0"/>
              <a:t>Module -1 : Home Screen</a:t>
            </a:r>
          </a:p>
          <a:p>
            <a:pPr eaLnBrk="1" hangingPunct="1"/>
            <a:r>
              <a:rPr lang="en-IN" altLang="en-US" dirty="0"/>
              <a:t>Module -2:  View Module</a:t>
            </a:r>
          </a:p>
          <a:p>
            <a:pPr eaLnBrk="1" hangingPunct="1"/>
            <a:r>
              <a:rPr lang="en-IN" altLang="en-US" dirty="0"/>
              <a:t>Module -3:  Create Batch</a:t>
            </a:r>
          </a:p>
          <a:p>
            <a:pPr eaLnBrk="1" hangingPunct="1"/>
            <a:r>
              <a:rPr lang="en-IN" altLang="en-US" dirty="0"/>
              <a:t>Module-4: Create Course</a:t>
            </a:r>
          </a:p>
          <a:p>
            <a:pPr eaLnBrk="1" hangingPunct="1"/>
            <a:r>
              <a:rPr lang="en-IN" altLang="en-US" dirty="0"/>
              <a:t>Module-5: Create Professor and Delete</a:t>
            </a:r>
          </a:p>
        </p:txBody>
      </p:sp>
      <p:sp>
        <p:nvSpPr>
          <p:cNvPr id="14340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11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328613"/>
            <a:ext cx="10515600" cy="776287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altLang="en-US" b="1" dirty="0">
                <a:solidFill>
                  <a:srgbClr val="FF0000"/>
                </a:solidFill>
              </a:rPr>
              <a:t>Implementation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en-IN" altLang="en-US" dirty="0"/>
              <a:t>. </a:t>
            </a:r>
          </a:p>
        </p:txBody>
      </p:sp>
      <p:sp>
        <p:nvSpPr>
          <p:cNvPr id="15364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12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1536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7463"/>
            <a:ext cx="10690225" cy="5072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>
              <a:buClrTx/>
              <a:buSzTx/>
              <a:buFontTx/>
            </a:pPr>
            <a:r>
              <a:rPr lang="en-IN" altLang="en-US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System Models </a:t>
            </a:r>
            <a:br>
              <a:rPr lang="en-IN" altLang="en-US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</a:br>
            <a:r>
              <a:rPr lang="en-IN" altLang="en-US" sz="45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(UML Diagrams)</a:t>
            </a:r>
          </a:p>
        </p:txBody>
      </p:sp>
      <p:sp>
        <p:nvSpPr>
          <p:cNvPr id="16387" name="Slide Number Placeholder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13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4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altLang="en-US" b="1" dirty="0">
                <a:solidFill>
                  <a:srgbClr val="FF0000"/>
                </a:solidFill>
              </a:rPr>
              <a:t>Dataflow Diagram</a:t>
            </a:r>
          </a:p>
        </p:txBody>
      </p:sp>
      <p:sp>
        <p:nvSpPr>
          <p:cNvPr id="17412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14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2" name="Content Placeholder 1" descr="DataFlow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800" y="1152525"/>
            <a:ext cx="7084695" cy="47707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4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altLang="en-US" b="1" dirty="0">
                <a:solidFill>
                  <a:srgbClr val="FF0000"/>
                </a:solidFill>
              </a:rPr>
              <a:t>Use-Case Diagram</a:t>
            </a:r>
          </a:p>
        </p:txBody>
      </p:sp>
      <p:sp>
        <p:nvSpPr>
          <p:cNvPr id="18436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15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F89683-AAB9-466A-A61D-DA8A45B89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357" y="1474787"/>
            <a:ext cx="6173468" cy="4351338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4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altLang="en-US" b="1" dirty="0">
                <a:solidFill>
                  <a:srgbClr val="FF0000"/>
                </a:solidFill>
              </a:rPr>
              <a:t>Sequential Diagram</a:t>
            </a:r>
          </a:p>
        </p:txBody>
      </p:sp>
      <p:sp>
        <p:nvSpPr>
          <p:cNvPr id="19460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16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401870-5784-4BB3-AE14-6D35D98AE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8324"/>
            <a:ext cx="4841270" cy="533241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>
              <a:buClrTx/>
              <a:buSzTx/>
              <a:buFontTx/>
            </a:pPr>
            <a:r>
              <a:rPr lang="en-IN" altLang="en-US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Output Screens</a:t>
            </a:r>
            <a:endParaRPr lang="en-IN" altLang="en-US" sz="4500" b="1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83" name="Slide Number Placeholder 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17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76358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altLang="en-US" b="1" dirty="0">
                <a:solidFill>
                  <a:srgbClr val="FF0000"/>
                </a:solidFill>
              </a:rPr>
              <a:t>Results </a:t>
            </a:r>
            <a:r>
              <a:rPr lang="en-IN" altLang="en-US" b="1" dirty="0"/>
              <a:t>(Output Screens)</a:t>
            </a:r>
          </a:p>
        </p:txBody>
      </p:sp>
      <p:sp>
        <p:nvSpPr>
          <p:cNvPr id="21508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18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5" name="Content Placeholder 4" descr="A yellow sun with images on it&#10;&#10;Description automatically generated">
            <a:extLst>
              <a:ext uri="{FF2B5EF4-FFF2-40B4-BE49-F238E27FC236}">
                <a16:creationId xmlns:a16="http://schemas.microsoft.com/office/drawing/2014/main" id="{21A5CF19-01F6-48F0-8DF1-C320F88A3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49" y="1825625"/>
            <a:ext cx="865705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95AC21-C857-4159-9DA7-3A3E679C03B4}"/>
              </a:ext>
            </a:extLst>
          </p:cNvPr>
          <p:cNvSpPr txBox="1"/>
          <p:nvPr/>
        </p:nvSpPr>
        <p:spPr>
          <a:xfrm>
            <a:off x="1042989" y="1236811"/>
            <a:ext cx="284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Home Screen:</a:t>
            </a:r>
            <a:endParaRPr lang="en-IN" sz="24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>
              <a:buClrTx/>
              <a:buSzTx/>
              <a:buFontTx/>
            </a:pPr>
            <a:r>
              <a:rPr lang="en-IN" altLang="en-US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Application Testing</a:t>
            </a:r>
            <a:endParaRPr lang="en-IN" altLang="en-US" sz="4500" b="1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531" name="Slide Number Placeholder 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19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2600"/>
            <a:ext cx="10515600" cy="598488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Abstract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Brief / overview about your proposal in point-wise-point</a:t>
            </a:r>
          </a:p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manually  by  writing  over  the  data  </a:t>
            </a:r>
          </a:p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Again,  there  is  a  high  probability  of  getting  drawn  into  an  error  like  </a:t>
            </a: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clash  among  the  classes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 having  two  particular  classes  in  the  same  classroom or  with  the  same  faculty  having  more  than  one  lecture  at  a  particular  time</a:t>
            </a: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  to  </a:t>
            </a: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overcome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such  issues  we  propose  a  </a:t>
            </a: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automated  system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 comes  with  precision,  accuracy  and  ease.</a:t>
            </a: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124" name="Slide Number Placeholder 2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2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76358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altLang="en-US" b="1" dirty="0">
                <a:solidFill>
                  <a:srgbClr val="FF0000"/>
                </a:solidFill>
              </a:rPr>
              <a:t>Test Cases </a:t>
            </a:r>
            <a:r>
              <a:rPr lang="en-IN" altLang="en-US" sz="2800" b="1" dirty="0"/>
              <a:t>(If you have conducted Testing)</a:t>
            </a:r>
          </a:p>
        </p:txBody>
      </p:sp>
      <p:sp>
        <p:nvSpPr>
          <p:cNvPr id="23556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20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25D7F-2F40-418B-B3A6-BADB2571E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40" y="1830047"/>
            <a:ext cx="9474148" cy="4681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2778F7-22D4-4BA7-8CD2-B6FEAF176D69}"/>
              </a:ext>
            </a:extLst>
          </p:cNvPr>
          <p:cNvSpPr txBox="1"/>
          <p:nvPr/>
        </p:nvSpPr>
        <p:spPr>
          <a:xfrm>
            <a:off x="938213" y="1069745"/>
            <a:ext cx="2976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Narrow" panose="020B0606020202030204" pitchFamily="34" charset="0"/>
              </a:rPr>
              <a:t>Create Professor:</a:t>
            </a:r>
            <a:endParaRPr lang="en-IN" sz="2000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76358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altLang="en-US" b="1" dirty="0">
                <a:solidFill>
                  <a:srgbClr val="FF0000"/>
                </a:solidFill>
              </a:rPr>
              <a:t>Test Cases </a:t>
            </a:r>
            <a:r>
              <a:rPr lang="en-IN" altLang="en-US" sz="2800" b="1" dirty="0"/>
              <a:t>(If you have conducted Testing)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83C3D1B-12C1-4A09-B9FA-9C8975DEB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60" y="1795769"/>
            <a:ext cx="9395127" cy="4716156"/>
          </a:xfrm>
          <a:ln/>
        </p:spPr>
      </p:pic>
      <p:sp>
        <p:nvSpPr>
          <p:cNvPr id="23556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21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5DFED-2C69-496C-ABB1-B6169423A929}"/>
              </a:ext>
            </a:extLst>
          </p:cNvPr>
          <p:cNvSpPr txBox="1"/>
          <p:nvPr/>
        </p:nvSpPr>
        <p:spPr>
          <a:xfrm>
            <a:off x="1000125" y="110966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Narrow" panose="020B0606020202030204" pitchFamily="34" charset="0"/>
              </a:rPr>
              <a:t>Create Batch:</a:t>
            </a:r>
            <a:endParaRPr lang="en-IN" sz="2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271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76358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altLang="en-US" b="1" dirty="0">
                <a:solidFill>
                  <a:srgbClr val="FF0000"/>
                </a:solidFill>
              </a:rPr>
              <a:t>Test Cases </a:t>
            </a:r>
            <a:r>
              <a:rPr lang="en-IN" altLang="en-US" sz="2800" b="1" dirty="0"/>
              <a:t>(If you have conducted Testing)</a:t>
            </a:r>
          </a:p>
        </p:txBody>
      </p:sp>
      <p:sp>
        <p:nvSpPr>
          <p:cNvPr id="23556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22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D76C18-77B1-4285-AD72-406A6F75B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1821946"/>
            <a:ext cx="9401174" cy="468997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16F0E2-BCDB-415C-AC48-8D53B808F32E}"/>
              </a:ext>
            </a:extLst>
          </p:cNvPr>
          <p:cNvSpPr txBox="1"/>
          <p:nvPr/>
        </p:nvSpPr>
        <p:spPr>
          <a:xfrm>
            <a:off x="1042988" y="1109663"/>
            <a:ext cx="2714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Narrow" panose="020B0606020202030204" pitchFamily="34" charset="0"/>
              </a:rPr>
              <a:t>View Screen:</a:t>
            </a:r>
            <a:endParaRPr lang="en-IN" sz="2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31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Conclusion</a:t>
            </a:r>
            <a:r>
              <a:rPr kumimoji="0" lang="en-IN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</a:t>
            </a:r>
            <a:br>
              <a:rPr kumimoji="0" lang="en-IN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6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Future Scope</a:t>
            </a:r>
            <a:endParaRPr kumimoji="0" lang="en-IN" sz="45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79" name="Slide Number Placeholder 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23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76358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altLang="en-US" b="1" dirty="0">
                <a:solidFill>
                  <a:srgbClr val="FF0000"/>
                </a:solidFill>
              </a:rPr>
              <a:t>Conclusion</a:t>
            </a:r>
            <a:endParaRPr lang="en-IN" altLang="en-US" sz="2800" b="1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38200" y="1109663"/>
            <a:ext cx="10515600" cy="50673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IN" altLang="en-US" dirty="0"/>
              <a:t>ATMS efficiently organizes schedules , enhances productivity , and minimizes conflicts</a:t>
            </a:r>
          </a:p>
          <a:p>
            <a:pPr eaLnBrk="1" hangingPunct="1"/>
            <a:r>
              <a:rPr lang="en-IN" altLang="en-US" dirty="0"/>
              <a:t>User-friendly</a:t>
            </a:r>
          </a:p>
          <a:p>
            <a:pPr eaLnBrk="1" hangingPunct="1"/>
            <a:r>
              <a:rPr lang="en-IN" altLang="en-US" dirty="0"/>
              <a:t>Simplify the scheduling process </a:t>
            </a:r>
          </a:p>
          <a:p>
            <a:pPr eaLnBrk="1" hangingPunct="1"/>
            <a:r>
              <a:rPr lang="en-IN" altLang="en-US" dirty="0"/>
              <a:t>Automated features </a:t>
            </a:r>
          </a:p>
        </p:txBody>
      </p:sp>
      <p:sp>
        <p:nvSpPr>
          <p:cNvPr id="25604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24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76358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altLang="en-US" b="1" dirty="0">
                <a:solidFill>
                  <a:srgbClr val="FF0000"/>
                </a:solidFill>
              </a:rPr>
              <a:t>Future Scope</a:t>
            </a:r>
            <a:endParaRPr lang="en-IN" altLang="en-US" sz="2800" b="1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38200" y="1109663"/>
            <a:ext cx="10515600" cy="5067300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dirty="0"/>
              <a:t>1. Semantic Understanding: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dirty="0"/>
              <a:t>2. User-Friendly Interfaces: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dirty="0"/>
              <a:t>3. Mobile Accessibility: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dirty="0"/>
              <a:t>4. Collaboration Features: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dirty="0"/>
              <a:t>5. Continuous Improvement</a:t>
            </a:r>
            <a:endParaRPr lang="en-IN" altLang="en-US" dirty="0"/>
          </a:p>
        </p:txBody>
      </p:sp>
      <p:sp>
        <p:nvSpPr>
          <p:cNvPr id="26628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25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38200" y="1457325"/>
            <a:ext cx="10515600" cy="1325563"/>
          </a:xfrm>
          <a:ln/>
        </p:spPr>
        <p:txBody>
          <a:bodyPr vert="horz" wrap="square" lIns="91440" tIns="45720" rIns="91440" bIns="45720" anchor="ctr" anchorCtr="0"/>
          <a:lstStyle/>
          <a:p>
            <a:pPr algn="ctr" eaLnBrk="1" hangingPunct="1"/>
            <a:r>
              <a:rPr lang="en-IN" altLang="en-US" b="1" dirty="0">
                <a:solidFill>
                  <a:srgbClr val="FF0000"/>
                </a:solidFill>
              </a:rPr>
              <a:t>Thank you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38200" y="2636838"/>
            <a:ext cx="10515600" cy="3057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Mr.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Joseph paul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22N35A6201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Mrs. S.Ramya  – 21N316256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Mr. M. ManiSagar Yadav – 21N31A6243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2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26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649288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38200" y="1106488"/>
            <a:ext cx="10515600" cy="5070475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US" dirty="0"/>
              <a:t>The  main  factor  in  running  any  academy  or  college  is  the  need  for  a  well - planned  and  clash- free  timetable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timetable  construction  is  also  a  very  difficult  problem  while  construction  we  have  to  think  about the lot of constrains which is difficult.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 some  constrains  which  are  common  by  considering  this  constrains  time  Tabling  construction  by  using  python/Java  becomes  easy </a:t>
            </a:r>
            <a:endParaRPr lang="en-IN" altLang="en-US" dirty="0"/>
          </a:p>
          <a:p>
            <a:pPr eaLnBrk="1" hangingPunct="1"/>
            <a:endParaRPr lang="en-IN" altLang="en-US" dirty="0"/>
          </a:p>
        </p:txBody>
      </p:sp>
      <p:sp>
        <p:nvSpPr>
          <p:cNvPr id="6148" name="Slide Number Placeholder 2"/>
          <p:cNvSpPr txBox="1">
            <a:spLocks noGrp="1"/>
          </p:cNvSpPr>
          <p:nvPr>
            <p:ph type="sldNum" sz="quarter" idx="12"/>
          </p:nvPr>
        </p:nvSpPr>
        <p:spPr>
          <a:xfrm>
            <a:off x="9321800" y="6280150"/>
            <a:ext cx="2743200" cy="365125"/>
          </a:xfrm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3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altLang="en-US" b="1" dirty="0">
                <a:solidFill>
                  <a:srgbClr val="FF0000"/>
                </a:solidFill>
              </a:rPr>
              <a:t>Existing System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 of Existing System (If Existing System is available)</a:t>
            </a:r>
          </a:p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existed System has: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adding of faculty and students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Manual modification of time table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 access</a:t>
            </a: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Java AWT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4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31F39-0305-4315-8D72-DFA8B9DDA1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14536"/>
            <a:ext cx="6096000" cy="30640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altLang="en-US" b="1" dirty="0">
                <a:solidFill>
                  <a:srgbClr val="FF0000"/>
                </a:solidFill>
              </a:rPr>
              <a:t>Proposed System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proposed System has: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Addition 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Updation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 Deletion of Faculty and Students</a:t>
            </a:r>
          </a:p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Genetic Algorithm is used for Automatic timetable generation</a:t>
            </a:r>
          </a:p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Better Graphical Representation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6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5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05100" y="3376613"/>
            <a:ext cx="7023100" cy="806450"/>
          </a:xfrm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Architecture Diagram </a:t>
            </a:r>
            <a:br>
              <a:rPr kumimoji="0" lang="en-IN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 </a:t>
            </a:r>
            <a:br>
              <a:rPr kumimoji="0" lang="en-IN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Diagram</a:t>
            </a:r>
          </a:p>
        </p:txBody>
      </p:sp>
      <p:sp>
        <p:nvSpPr>
          <p:cNvPr id="9219" name="Slide Number Placeholder 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6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altLang="en-US" b="1" dirty="0">
                <a:solidFill>
                  <a:srgbClr val="FF0000"/>
                </a:solidFill>
              </a:rPr>
              <a:t>System Architecture </a:t>
            </a:r>
          </a:p>
        </p:txBody>
      </p:sp>
      <p:sp>
        <p:nvSpPr>
          <p:cNvPr id="10244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7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06BDA-96D6-44CB-BE2D-85AA1FE57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5289"/>
            <a:ext cx="2765898" cy="57816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68600" y="2806700"/>
            <a:ext cx="6858000" cy="1270000"/>
          </a:xfrm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Requirements Specification (SRS) </a:t>
            </a:r>
          </a:p>
        </p:txBody>
      </p:sp>
      <p:sp>
        <p:nvSpPr>
          <p:cNvPr id="11267" name="Slide Number Placeholder 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8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86518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altLang="en-US" b="1" dirty="0">
                <a:solidFill>
                  <a:srgbClr val="FF0000"/>
                </a:solidFill>
              </a:rPr>
              <a:t>Software</a:t>
            </a:r>
            <a:r>
              <a:rPr lang="en-IN" altLang="en-US" dirty="0"/>
              <a:t> </a:t>
            </a:r>
            <a:r>
              <a:rPr lang="en-IN" altLang="en-US" b="1" dirty="0"/>
              <a:t>Requirement Specifications (SRS)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838200" y="1322388"/>
            <a:ext cx="10515600" cy="4854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 all the Software used for development of the application which includes, front-end and back-end software(s) etc.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Java Programming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altLang="en-US" dirty="0"/>
              <a:t>Java AWT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2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b="1" dirty="0">
                <a:solidFill>
                  <a:srgbClr val="C00000"/>
                </a:solidFill>
              </a:rPr>
              <a:t>9</a:t>
            </a:fld>
            <a:endParaRPr lang="en-IN" alt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563</Words>
  <Application>Microsoft Office PowerPoint</Application>
  <PresentationFormat>Widescreen</PresentationFormat>
  <Paragraphs>110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Narrow</vt:lpstr>
      <vt:lpstr>Arial Rounded MT Bold</vt:lpstr>
      <vt:lpstr>Calibri</vt:lpstr>
      <vt:lpstr>Calibri Light</vt:lpstr>
      <vt:lpstr>Wingdings</vt:lpstr>
      <vt:lpstr>Office Theme</vt:lpstr>
      <vt:lpstr>Time Table Management System</vt:lpstr>
      <vt:lpstr>Abstract</vt:lpstr>
      <vt:lpstr>Introduction</vt:lpstr>
      <vt:lpstr>Existing System</vt:lpstr>
      <vt:lpstr>Proposed System</vt:lpstr>
      <vt:lpstr>Architecture Diagram  or  System Diagram</vt:lpstr>
      <vt:lpstr>System Architecture </vt:lpstr>
      <vt:lpstr>Software Requirements Specification (SRS) </vt:lpstr>
      <vt:lpstr>Software Requirement Specifications (SRS)</vt:lpstr>
      <vt:lpstr>Hardware Requirement Specifications (HRS)</vt:lpstr>
      <vt:lpstr>Application Modules</vt:lpstr>
      <vt:lpstr>Implementation</vt:lpstr>
      <vt:lpstr>System Models  (UML Diagrams)</vt:lpstr>
      <vt:lpstr>Dataflow Diagram</vt:lpstr>
      <vt:lpstr>Use-Case Diagram</vt:lpstr>
      <vt:lpstr>Sequential Diagram</vt:lpstr>
      <vt:lpstr>Output Screens</vt:lpstr>
      <vt:lpstr>Results (Output Screens)</vt:lpstr>
      <vt:lpstr>Application Testing</vt:lpstr>
      <vt:lpstr>Test Cases (If you have conducted Testing)</vt:lpstr>
      <vt:lpstr>Test Cases (If you have conducted Testing)</vt:lpstr>
      <vt:lpstr>Test Cases (If you have conducted Testing)</vt:lpstr>
      <vt:lpstr>Conclusion &amp;  Future Scope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V Kamal</dc:creator>
  <cp:lastModifiedBy>ISAAC PAUL</cp:lastModifiedBy>
  <cp:revision>32</cp:revision>
  <dcterms:created xsi:type="dcterms:W3CDTF">2022-09-15T14:17:52Z</dcterms:created>
  <dcterms:modified xsi:type="dcterms:W3CDTF">2023-12-03T17:08:23Z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168CF98C98A5499A8F81D0886F41FF11_12</vt:lpwstr>
  </property>
  <property fmtid="{D5CDD505-2E9C-101B-9397-08002B2CF9AE}" pid="3" name="KSOProductBuildVer">
    <vt:lpwstr>1033-12.2.0.13306</vt:lpwstr>
  </property>
</Properties>
</file>