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AB6C608-8663-4ADD-997D-53AD333AB354}" type="datetimeFigureOut">
              <a:rPr lang="es-GT" smtClean="0"/>
              <a:t>9/07/2024</a:t>
            </a:fld>
            <a:endParaRPr lang="es-GT"/>
          </a:p>
        </p:txBody>
      </p:sp>
      <p:sp>
        <p:nvSpPr>
          <p:cNvPr id="5" name="Footer Placeholder 4"/>
          <p:cNvSpPr>
            <a:spLocks noGrp="1"/>
          </p:cNvSpPr>
          <p:nvPr>
            <p:ph type="ftr" sz="quarter" idx="11"/>
          </p:nvPr>
        </p:nvSpPr>
        <p:spPr>
          <a:xfrm>
            <a:off x="2692397" y="5037663"/>
            <a:ext cx="5214635" cy="279400"/>
          </a:xfrm>
        </p:spPr>
        <p:txBody>
          <a:bodyPr/>
          <a:lstStyle/>
          <a:p>
            <a:endParaRPr lang="es-GT"/>
          </a:p>
        </p:txBody>
      </p:sp>
      <p:sp>
        <p:nvSpPr>
          <p:cNvPr id="6" name="Slide Number Placeholder 5"/>
          <p:cNvSpPr>
            <a:spLocks noGrp="1"/>
          </p:cNvSpPr>
          <p:nvPr>
            <p:ph type="sldNum" sz="quarter" idx="12"/>
          </p:nvPr>
        </p:nvSpPr>
        <p:spPr>
          <a:xfrm>
            <a:off x="8956900" y="5037663"/>
            <a:ext cx="551167" cy="279400"/>
          </a:xfrm>
        </p:spPr>
        <p:txBody>
          <a:bodyPr/>
          <a:lstStyle/>
          <a:p>
            <a:fld id="{360BCFAD-EA26-4DEA-8574-1E1CCF374C79}" type="slidenum">
              <a:rPr lang="es-GT" smtClean="0"/>
              <a:t>‹Nº›</a:t>
            </a:fld>
            <a:endParaRPr lang="es-GT"/>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6644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AB6C608-8663-4ADD-997D-53AD333AB354}" type="datetimeFigureOut">
              <a:rPr lang="es-GT" smtClean="0"/>
              <a:t>9/07/2024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360BCFAD-EA26-4DEA-8574-1E1CCF374C79}" type="slidenum">
              <a:rPr lang="es-GT" smtClean="0"/>
              <a:t>‹Nº›</a:t>
            </a:fld>
            <a:endParaRPr lang="es-GT"/>
          </a:p>
        </p:txBody>
      </p:sp>
    </p:spTree>
    <p:extLst>
      <p:ext uri="{BB962C8B-B14F-4D97-AF65-F5344CB8AC3E}">
        <p14:creationId xmlns:p14="http://schemas.microsoft.com/office/powerpoint/2010/main" val="151381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AB6C608-8663-4ADD-997D-53AD333AB354}" type="datetimeFigureOut">
              <a:rPr lang="es-GT" smtClean="0"/>
              <a:t>9/07/2024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360BCFAD-EA26-4DEA-8574-1E1CCF374C79}" type="slidenum">
              <a:rPr lang="es-GT" smtClean="0"/>
              <a:t>‹Nº›</a:t>
            </a:fld>
            <a:endParaRPr lang="es-GT"/>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652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AB6C608-8663-4ADD-997D-53AD333AB354}" type="datetimeFigureOut">
              <a:rPr lang="es-GT" smtClean="0"/>
              <a:t>9/07/2024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360BCFAD-EA26-4DEA-8574-1E1CCF374C79}" type="slidenum">
              <a:rPr lang="es-GT" smtClean="0"/>
              <a:t>‹Nº›</a:t>
            </a:fld>
            <a:endParaRPr lang="es-GT"/>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7842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AB6C608-8663-4ADD-997D-53AD333AB354}" type="datetimeFigureOut">
              <a:rPr lang="es-GT" smtClean="0"/>
              <a:t>9/07/2024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360BCFAD-EA26-4DEA-8574-1E1CCF374C79}" type="slidenum">
              <a:rPr lang="es-GT" smtClean="0"/>
              <a:t>‹Nº›</a:t>
            </a:fld>
            <a:endParaRPr lang="es-GT"/>
          </a:p>
        </p:txBody>
      </p:sp>
    </p:spTree>
    <p:extLst>
      <p:ext uri="{BB962C8B-B14F-4D97-AF65-F5344CB8AC3E}">
        <p14:creationId xmlns:p14="http://schemas.microsoft.com/office/powerpoint/2010/main" val="427735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AB6C608-8663-4ADD-997D-53AD333AB354}" type="datetimeFigureOut">
              <a:rPr lang="es-GT" smtClean="0"/>
              <a:t>9/07/2024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360BCFAD-EA26-4DEA-8574-1E1CCF374C79}" type="slidenum">
              <a:rPr lang="es-GT" smtClean="0"/>
              <a:t>‹Nº›</a:t>
            </a:fld>
            <a:endParaRPr lang="es-GT"/>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0434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AB6C608-8663-4ADD-997D-53AD333AB354}" type="datetimeFigureOut">
              <a:rPr lang="es-GT" smtClean="0"/>
              <a:t>9/07/2024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360BCFAD-EA26-4DEA-8574-1E1CCF374C79}" type="slidenum">
              <a:rPr lang="es-GT" smtClean="0"/>
              <a:t>‹Nº›</a:t>
            </a:fld>
            <a:endParaRPr lang="es-GT"/>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7570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AB6C608-8663-4ADD-997D-53AD333AB354}" type="datetimeFigureOut">
              <a:rPr lang="es-GT" smtClean="0"/>
              <a:t>9/07/2024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360BCFAD-EA26-4DEA-8574-1E1CCF374C79}" type="slidenum">
              <a:rPr lang="es-GT" smtClean="0"/>
              <a:t>‹Nº›</a:t>
            </a:fld>
            <a:endParaRPr lang="es-GT"/>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03191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AB6C608-8663-4ADD-997D-53AD333AB354}" type="datetimeFigureOut">
              <a:rPr lang="es-GT" smtClean="0"/>
              <a:t>9/07/2024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360BCFAD-EA26-4DEA-8574-1E1CCF374C79}" type="slidenum">
              <a:rPr lang="es-GT" smtClean="0"/>
              <a:t>‹Nº›</a:t>
            </a:fld>
            <a:endParaRPr lang="es-GT"/>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695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AB6C608-8663-4ADD-997D-53AD333AB354}" type="datetimeFigureOut">
              <a:rPr lang="es-GT" smtClean="0"/>
              <a:t>9/07/2024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360BCFAD-EA26-4DEA-8574-1E1CCF374C79}" type="slidenum">
              <a:rPr lang="es-GT" smtClean="0"/>
              <a:t>‹Nº›</a:t>
            </a:fld>
            <a:endParaRPr lang="es-GT"/>
          </a:p>
        </p:txBody>
      </p:sp>
    </p:spTree>
    <p:extLst>
      <p:ext uri="{BB962C8B-B14F-4D97-AF65-F5344CB8AC3E}">
        <p14:creationId xmlns:p14="http://schemas.microsoft.com/office/powerpoint/2010/main" val="3080778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AB6C608-8663-4ADD-997D-53AD333AB354}" type="datetimeFigureOut">
              <a:rPr lang="es-GT" smtClean="0"/>
              <a:t>9/07/2024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360BCFAD-EA26-4DEA-8574-1E1CCF374C79}" type="slidenum">
              <a:rPr lang="es-GT" smtClean="0"/>
              <a:t>‹Nº›</a:t>
            </a:fld>
            <a:endParaRPr lang="es-GT"/>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2928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AB6C608-8663-4ADD-997D-53AD333AB354}" type="datetimeFigureOut">
              <a:rPr lang="es-GT" smtClean="0"/>
              <a:t>9/07/2024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360BCFAD-EA26-4DEA-8574-1E1CCF374C79}" type="slidenum">
              <a:rPr lang="es-GT" smtClean="0"/>
              <a:t>‹Nº›</a:t>
            </a:fld>
            <a:endParaRPr lang="es-GT"/>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0353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AB6C608-8663-4ADD-997D-53AD333AB354}" type="datetimeFigureOut">
              <a:rPr lang="es-GT" smtClean="0"/>
              <a:t>9/07/2024</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360BCFAD-EA26-4DEA-8574-1E1CCF374C79}" type="slidenum">
              <a:rPr lang="es-GT" smtClean="0"/>
              <a:t>‹Nº›</a:t>
            </a:fld>
            <a:endParaRPr lang="es-GT"/>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8746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AB6C608-8663-4ADD-997D-53AD333AB354}" type="datetimeFigureOut">
              <a:rPr lang="es-GT" smtClean="0"/>
              <a:t>9/07/2024</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360BCFAD-EA26-4DEA-8574-1E1CCF374C79}" type="slidenum">
              <a:rPr lang="es-GT" smtClean="0"/>
              <a:t>‹Nº›</a:t>
            </a:fld>
            <a:endParaRPr lang="es-GT"/>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7433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B6C608-8663-4ADD-997D-53AD333AB354}" type="datetimeFigureOut">
              <a:rPr lang="es-GT" smtClean="0"/>
              <a:t>9/07/2024</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360BCFAD-EA26-4DEA-8574-1E1CCF374C79}" type="slidenum">
              <a:rPr lang="es-GT" smtClean="0"/>
              <a:t>‹Nº›</a:t>
            </a:fld>
            <a:endParaRPr lang="es-GT"/>
          </a:p>
        </p:txBody>
      </p:sp>
    </p:spTree>
    <p:extLst>
      <p:ext uri="{BB962C8B-B14F-4D97-AF65-F5344CB8AC3E}">
        <p14:creationId xmlns:p14="http://schemas.microsoft.com/office/powerpoint/2010/main" val="1691446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AB6C608-8663-4ADD-997D-53AD333AB354}" type="datetimeFigureOut">
              <a:rPr lang="es-GT" smtClean="0"/>
              <a:t>9/07/2024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360BCFAD-EA26-4DEA-8574-1E1CCF374C79}" type="slidenum">
              <a:rPr lang="es-GT" smtClean="0"/>
              <a:t>‹Nº›</a:t>
            </a:fld>
            <a:endParaRPr lang="es-GT"/>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0754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AB6C608-8663-4ADD-997D-53AD333AB354}" type="datetimeFigureOut">
              <a:rPr lang="es-GT" smtClean="0"/>
              <a:t>9/07/2024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360BCFAD-EA26-4DEA-8574-1E1CCF374C79}" type="slidenum">
              <a:rPr lang="es-GT" smtClean="0"/>
              <a:t>‹Nº›</a:t>
            </a:fld>
            <a:endParaRPr lang="es-GT"/>
          </a:p>
        </p:txBody>
      </p:sp>
    </p:spTree>
    <p:extLst>
      <p:ext uri="{BB962C8B-B14F-4D97-AF65-F5344CB8AC3E}">
        <p14:creationId xmlns:p14="http://schemas.microsoft.com/office/powerpoint/2010/main" val="3244976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AB6C608-8663-4ADD-997D-53AD333AB354}" type="datetimeFigureOut">
              <a:rPr lang="es-GT" smtClean="0"/>
              <a:t>9/07/2024</a:t>
            </a:fld>
            <a:endParaRPr lang="es-GT"/>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GT"/>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60BCFAD-EA26-4DEA-8574-1E1CCF374C79}" type="slidenum">
              <a:rPr lang="es-GT" smtClean="0"/>
              <a:t>‹Nº›</a:t>
            </a:fld>
            <a:endParaRPr lang="es-GT"/>
          </a:p>
        </p:txBody>
      </p:sp>
    </p:spTree>
    <p:extLst>
      <p:ext uri="{BB962C8B-B14F-4D97-AF65-F5344CB8AC3E}">
        <p14:creationId xmlns:p14="http://schemas.microsoft.com/office/powerpoint/2010/main" val="22679595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F5B9AC-2010-4BD5-8DDA-4282080DAE62}"/>
              </a:ext>
            </a:extLst>
          </p:cNvPr>
          <p:cNvSpPr>
            <a:spLocks noGrp="1"/>
          </p:cNvSpPr>
          <p:nvPr>
            <p:ph type="ctrTitle"/>
          </p:nvPr>
        </p:nvSpPr>
        <p:spPr/>
        <p:txBody>
          <a:bodyPr/>
          <a:lstStyle/>
          <a:p>
            <a:r>
              <a:rPr lang="es-MX" dirty="0"/>
              <a:t>Lenguajes que se pueden combinar con HTML</a:t>
            </a:r>
            <a:endParaRPr lang="es-GT" dirty="0"/>
          </a:p>
        </p:txBody>
      </p:sp>
      <p:sp>
        <p:nvSpPr>
          <p:cNvPr id="3" name="Subtítulo 2">
            <a:extLst>
              <a:ext uri="{FF2B5EF4-FFF2-40B4-BE49-F238E27FC236}">
                <a16:creationId xmlns:a16="http://schemas.microsoft.com/office/drawing/2014/main" id="{E5E5BACB-4455-434E-8375-428D47E49260}"/>
              </a:ext>
            </a:extLst>
          </p:cNvPr>
          <p:cNvSpPr>
            <a:spLocks noGrp="1"/>
          </p:cNvSpPr>
          <p:nvPr>
            <p:ph type="subTitle" idx="1"/>
          </p:nvPr>
        </p:nvSpPr>
        <p:spPr/>
        <p:txBody>
          <a:bodyPr/>
          <a:lstStyle/>
          <a:p>
            <a:r>
              <a:rPr lang="es-MX" dirty="0"/>
              <a:t>ANGELA</a:t>
            </a:r>
            <a:endParaRPr lang="es-GT" dirty="0"/>
          </a:p>
        </p:txBody>
      </p:sp>
    </p:spTree>
    <p:extLst>
      <p:ext uri="{BB962C8B-B14F-4D97-AF65-F5344CB8AC3E}">
        <p14:creationId xmlns:p14="http://schemas.microsoft.com/office/powerpoint/2010/main" val="3553705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7E560C-EF93-405D-800B-978A09FAE59F}"/>
              </a:ext>
            </a:extLst>
          </p:cNvPr>
          <p:cNvSpPr>
            <a:spLocks noGrp="1"/>
          </p:cNvSpPr>
          <p:nvPr>
            <p:ph type="title"/>
          </p:nvPr>
        </p:nvSpPr>
        <p:spPr/>
        <p:txBody>
          <a:bodyPr/>
          <a:lstStyle/>
          <a:p>
            <a:r>
              <a:rPr lang="es-MX" dirty="0"/>
              <a:t>CSS</a:t>
            </a:r>
            <a:endParaRPr lang="es-GT" dirty="0"/>
          </a:p>
        </p:txBody>
      </p:sp>
      <p:sp>
        <p:nvSpPr>
          <p:cNvPr id="3" name="Marcador de contenido 2">
            <a:extLst>
              <a:ext uri="{FF2B5EF4-FFF2-40B4-BE49-F238E27FC236}">
                <a16:creationId xmlns:a16="http://schemas.microsoft.com/office/drawing/2014/main" id="{26BB1697-C942-4C94-8E21-D3D3B3E0EB89}"/>
              </a:ext>
            </a:extLst>
          </p:cNvPr>
          <p:cNvSpPr>
            <a:spLocks noGrp="1"/>
          </p:cNvSpPr>
          <p:nvPr>
            <p:ph idx="1"/>
          </p:nvPr>
        </p:nvSpPr>
        <p:spPr>
          <a:xfrm>
            <a:off x="1295401" y="2556932"/>
            <a:ext cx="5799666" cy="3318936"/>
          </a:xfrm>
        </p:spPr>
        <p:txBody>
          <a:bodyPr/>
          <a:lstStyle/>
          <a:p>
            <a:r>
              <a:rPr lang="es-MX" dirty="0"/>
              <a:t>El CSS podría definirse como un tipo de lenguaje que permite definir y crear la presentación visual de un documento ya estructurado y escrito en un lenguaje de marcado como puede ser HTML. Es decir, permite generar el diseño visual de páginas web e interfaces de usuario.</a:t>
            </a:r>
            <a:endParaRPr lang="es-GT" dirty="0"/>
          </a:p>
        </p:txBody>
      </p:sp>
      <p:pic>
        <p:nvPicPr>
          <p:cNvPr id="4" name="Imagen 3">
            <a:extLst>
              <a:ext uri="{FF2B5EF4-FFF2-40B4-BE49-F238E27FC236}">
                <a16:creationId xmlns:a16="http://schemas.microsoft.com/office/drawing/2014/main" id="{27EC1495-F3BF-4CC2-9949-1DA7855F6643}"/>
              </a:ext>
            </a:extLst>
          </p:cNvPr>
          <p:cNvPicPr>
            <a:picLocks noChangeAspect="1"/>
          </p:cNvPicPr>
          <p:nvPr/>
        </p:nvPicPr>
        <p:blipFill>
          <a:blip r:embed="rId2"/>
          <a:stretch>
            <a:fillRect/>
          </a:stretch>
        </p:blipFill>
        <p:spPr>
          <a:xfrm>
            <a:off x="7871354" y="2809346"/>
            <a:ext cx="2364846" cy="2543175"/>
          </a:xfrm>
          <a:prstGeom prst="rect">
            <a:avLst/>
          </a:prstGeom>
        </p:spPr>
      </p:pic>
    </p:spTree>
    <p:extLst>
      <p:ext uri="{BB962C8B-B14F-4D97-AF65-F5344CB8AC3E}">
        <p14:creationId xmlns:p14="http://schemas.microsoft.com/office/powerpoint/2010/main" val="155880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4E9CEF-40FA-4DDD-BF5D-EB2068F348A4}"/>
              </a:ext>
            </a:extLst>
          </p:cNvPr>
          <p:cNvSpPr>
            <a:spLocks noGrp="1"/>
          </p:cNvSpPr>
          <p:nvPr>
            <p:ph type="title"/>
          </p:nvPr>
        </p:nvSpPr>
        <p:spPr/>
        <p:txBody>
          <a:bodyPr/>
          <a:lstStyle/>
          <a:p>
            <a:r>
              <a:rPr lang="es-MX" dirty="0"/>
              <a:t>JavaScript</a:t>
            </a:r>
            <a:endParaRPr lang="es-GT" dirty="0"/>
          </a:p>
        </p:txBody>
      </p:sp>
      <p:sp>
        <p:nvSpPr>
          <p:cNvPr id="3" name="Marcador de contenido 2">
            <a:extLst>
              <a:ext uri="{FF2B5EF4-FFF2-40B4-BE49-F238E27FC236}">
                <a16:creationId xmlns:a16="http://schemas.microsoft.com/office/drawing/2014/main" id="{8818B2DB-9C92-4D2B-A558-F288C8A8CA47}"/>
              </a:ext>
            </a:extLst>
          </p:cNvPr>
          <p:cNvSpPr>
            <a:spLocks noGrp="1"/>
          </p:cNvSpPr>
          <p:nvPr>
            <p:ph idx="1"/>
          </p:nvPr>
        </p:nvSpPr>
        <p:spPr>
          <a:xfrm>
            <a:off x="1295401" y="2556932"/>
            <a:ext cx="4952999" cy="3318936"/>
          </a:xfrm>
        </p:spPr>
        <p:txBody>
          <a:bodyPr>
            <a:normAutofit lnSpcReduction="10000"/>
          </a:bodyPr>
          <a:lstStyle/>
          <a:p>
            <a:r>
              <a:rPr lang="es-MX" dirty="0"/>
              <a:t>JavaScript es un lenguaje de programación que los desarrolladores utilizan para hacer páginas web interactivas. Desde actualizar fuentes de redes sociales a mostrar animaciones y mapas interactivos, las funciones de JavaScript pueden mejorar la experiencia del usuario de un sitio web.</a:t>
            </a:r>
            <a:endParaRPr lang="es-GT" dirty="0"/>
          </a:p>
        </p:txBody>
      </p:sp>
      <p:pic>
        <p:nvPicPr>
          <p:cNvPr id="4" name="Imagen 3">
            <a:extLst>
              <a:ext uri="{FF2B5EF4-FFF2-40B4-BE49-F238E27FC236}">
                <a16:creationId xmlns:a16="http://schemas.microsoft.com/office/drawing/2014/main" id="{8AD7A3FD-47CA-4A3F-A90F-E669B255B3CB}"/>
              </a:ext>
            </a:extLst>
          </p:cNvPr>
          <p:cNvPicPr>
            <a:picLocks noChangeAspect="1"/>
          </p:cNvPicPr>
          <p:nvPr/>
        </p:nvPicPr>
        <p:blipFill rotWithShape="1">
          <a:blip r:embed="rId2"/>
          <a:srcRect l="13507" r="14685"/>
          <a:stretch/>
        </p:blipFill>
        <p:spPr>
          <a:xfrm>
            <a:off x="6824132" y="2675467"/>
            <a:ext cx="3556001" cy="2785531"/>
          </a:xfrm>
          <a:prstGeom prst="rect">
            <a:avLst/>
          </a:prstGeom>
        </p:spPr>
      </p:pic>
    </p:spTree>
    <p:extLst>
      <p:ext uri="{BB962C8B-B14F-4D97-AF65-F5344CB8AC3E}">
        <p14:creationId xmlns:p14="http://schemas.microsoft.com/office/powerpoint/2010/main" val="3152169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27509F-797D-439D-A416-0B4FF9034976}"/>
              </a:ext>
            </a:extLst>
          </p:cNvPr>
          <p:cNvSpPr>
            <a:spLocks noGrp="1"/>
          </p:cNvSpPr>
          <p:nvPr>
            <p:ph type="title"/>
          </p:nvPr>
        </p:nvSpPr>
        <p:spPr/>
        <p:txBody>
          <a:bodyPr/>
          <a:lstStyle/>
          <a:p>
            <a:r>
              <a:rPr lang="es-MX" dirty="0"/>
              <a:t>PHP</a:t>
            </a:r>
            <a:endParaRPr lang="es-GT" dirty="0"/>
          </a:p>
        </p:txBody>
      </p:sp>
      <p:sp>
        <p:nvSpPr>
          <p:cNvPr id="3" name="Marcador de contenido 2">
            <a:extLst>
              <a:ext uri="{FF2B5EF4-FFF2-40B4-BE49-F238E27FC236}">
                <a16:creationId xmlns:a16="http://schemas.microsoft.com/office/drawing/2014/main" id="{D6CA1AAD-D4BF-4417-8BFE-66BD286A724D}"/>
              </a:ext>
            </a:extLst>
          </p:cNvPr>
          <p:cNvSpPr>
            <a:spLocks noGrp="1"/>
          </p:cNvSpPr>
          <p:nvPr>
            <p:ph idx="1"/>
          </p:nvPr>
        </p:nvSpPr>
        <p:spPr>
          <a:xfrm>
            <a:off x="1295401" y="2556932"/>
            <a:ext cx="5105399" cy="3318936"/>
          </a:xfrm>
        </p:spPr>
        <p:txBody>
          <a:bodyPr/>
          <a:lstStyle/>
          <a:p>
            <a:r>
              <a:rPr lang="es-MX" dirty="0"/>
              <a:t>PHP es un lenguaje de programación interpretado​ del lado del servidor y de uso general que se adapta especialmente al desarrollo web.</a:t>
            </a:r>
            <a:endParaRPr lang="es-GT" dirty="0"/>
          </a:p>
        </p:txBody>
      </p:sp>
      <p:pic>
        <p:nvPicPr>
          <p:cNvPr id="4" name="Imagen 3">
            <a:extLst>
              <a:ext uri="{FF2B5EF4-FFF2-40B4-BE49-F238E27FC236}">
                <a16:creationId xmlns:a16="http://schemas.microsoft.com/office/drawing/2014/main" id="{ACF7A0DF-15CC-43CE-B9A0-2DD9AD0100C8}"/>
              </a:ext>
            </a:extLst>
          </p:cNvPr>
          <p:cNvPicPr>
            <a:picLocks noChangeAspect="1"/>
          </p:cNvPicPr>
          <p:nvPr/>
        </p:nvPicPr>
        <p:blipFill>
          <a:blip r:embed="rId2"/>
          <a:stretch>
            <a:fillRect/>
          </a:stretch>
        </p:blipFill>
        <p:spPr>
          <a:xfrm>
            <a:off x="7467598" y="2726331"/>
            <a:ext cx="3429000" cy="3213035"/>
          </a:xfrm>
          <a:prstGeom prst="rect">
            <a:avLst/>
          </a:prstGeom>
        </p:spPr>
      </p:pic>
    </p:spTree>
    <p:extLst>
      <p:ext uri="{BB962C8B-B14F-4D97-AF65-F5344CB8AC3E}">
        <p14:creationId xmlns:p14="http://schemas.microsoft.com/office/powerpoint/2010/main" val="1915609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5EF3F3-F782-497E-8B71-D76C1F96D35A}"/>
              </a:ext>
            </a:extLst>
          </p:cNvPr>
          <p:cNvSpPr>
            <a:spLocks noGrp="1"/>
          </p:cNvSpPr>
          <p:nvPr>
            <p:ph type="title"/>
          </p:nvPr>
        </p:nvSpPr>
        <p:spPr/>
        <p:txBody>
          <a:bodyPr/>
          <a:lstStyle/>
          <a:p>
            <a:r>
              <a:rPr lang="es-MX" dirty="0"/>
              <a:t>Python</a:t>
            </a:r>
            <a:endParaRPr lang="es-GT" dirty="0"/>
          </a:p>
        </p:txBody>
      </p:sp>
      <p:sp>
        <p:nvSpPr>
          <p:cNvPr id="3" name="Marcador de contenido 2">
            <a:extLst>
              <a:ext uri="{FF2B5EF4-FFF2-40B4-BE49-F238E27FC236}">
                <a16:creationId xmlns:a16="http://schemas.microsoft.com/office/drawing/2014/main" id="{EE25489E-05F2-4D77-8820-B452E82C7FD6}"/>
              </a:ext>
            </a:extLst>
          </p:cNvPr>
          <p:cNvSpPr>
            <a:spLocks noGrp="1"/>
          </p:cNvSpPr>
          <p:nvPr>
            <p:ph idx="1"/>
          </p:nvPr>
        </p:nvSpPr>
        <p:spPr>
          <a:xfrm>
            <a:off x="1295401" y="2556932"/>
            <a:ext cx="4859866" cy="3318936"/>
          </a:xfrm>
        </p:spPr>
        <p:txBody>
          <a:bodyPr>
            <a:normAutofit fontScale="92500"/>
          </a:bodyPr>
          <a:lstStyle/>
          <a:p>
            <a:r>
              <a:rPr lang="es-MX" dirty="0"/>
              <a:t>Python es un lenguaje de alto nivel de programación interpretado cuya filosofía hace hincapié en la legibilidad de su código. Se trata de un lenguaje de programación multiparadigma, ya que soporta parcialmente la orientación a objetos, programación imperativa y, en menor medida, programación funcional. </a:t>
            </a:r>
            <a:endParaRPr lang="es-GT" dirty="0"/>
          </a:p>
        </p:txBody>
      </p:sp>
      <p:pic>
        <p:nvPicPr>
          <p:cNvPr id="4" name="Imagen 3">
            <a:extLst>
              <a:ext uri="{FF2B5EF4-FFF2-40B4-BE49-F238E27FC236}">
                <a16:creationId xmlns:a16="http://schemas.microsoft.com/office/drawing/2014/main" id="{1B239695-0C57-4B6D-8BA7-38F7CEECFCFB}"/>
              </a:ext>
            </a:extLst>
          </p:cNvPr>
          <p:cNvPicPr>
            <a:picLocks noChangeAspect="1"/>
          </p:cNvPicPr>
          <p:nvPr/>
        </p:nvPicPr>
        <p:blipFill>
          <a:blip r:embed="rId2"/>
          <a:stretch>
            <a:fillRect/>
          </a:stretch>
        </p:blipFill>
        <p:spPr>
          <a:xfrm>
            <a:off x="6383867" y="2726265"/>
            <a:ext cx="4089400" cy="2785533"/>
          </a:xfrm>
          <a:prstGeom prst="rect">
            <a:avLst/>
          </a:prstGeom>
        </p:spPr>
      </p:pic>
    </p:spTree>
    <p:extLst>
      <p:ext uri="{BB962C8B-B14F-4D97-AF65-F5344CB8AC3E}">
        <p14:creationId xmlns:p14="http://schemas.microsoft.com/office/powerpoint/2010/main" val="2667623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FBF4C4-97E2-48E5-9568-ADCBFA5BA45C}"/>
              </a:ext>
            </a:extLst>
          </p:cNvPr>
          <p:cNvSpPr>
            <a:spLocks noGrp="1"/>
          </p:cNvSpPr>
          <p:nvPr>
            <p:ph type="title"/>
          </p:nvPr>
        </p:nvSpPr>
        <p:spPr/>
        <p:txBody>
          <a:bodyPr/>
          <a:lstStyle/>
          <a:p>
            <a:r>
              <a:rPr lang="es-MX" dirty="0"/>
              <a:t>SQL</a:t>
            </a:r>
            <a:endParaRPr lang="es-GT" dirty="0"/>
          </a:p>
        </p:txBody>
      </p:sp>
      <p:sp>
        <p:nvSpPr>
          <p:cNvPr id="3" name="Marcador de contenido 2">
            <a:extLst>
              <a:ext uri="{FF2B5EF4-FFF2-40B4-BE49-F238E27FC236}">
                <a16:creationId xmlns:a16="http://schemas.microsoft.com/office/drawing/2014/main" id="{1C3BFBB3-8720-4D6A-8833-1E66D60FCEBA}"/>
              </a:ext>
            </a:extLst>
          </p:cNvPr>
          <p:cNvSpPr>
            <a:spLocks noGrp="1"/>
          </p:cNvSpPr>
          <p:nvPr>
            <p:ph idx="1"/>
          </p:nvPr>
        </p:nvSpPr>
        <p:spPr>
          <a:xfrm>
            <a:off x="1295401" y="2556932"/>
            <a:ext cx="4715932" cy="3318936"/>
          </a:xfrm>
        </p:spPr>
        <p:txBody>
          <a:bodyPr/>
          <a:lstStyle/>
          <a:p>
            <a:r>
              <a:rPr lang="es-MX" dirty="0"/>
              <a:t>SQL es un lenguaje específico de dominio, diseñado para administrar, y recuperar información de sistemas de gestión de bases de datos relacionales.</a:t>
            </a:r>
            <a:endParaRPr lang="es-GT" dirty="0"/>
          </a:p>
        </p:txBody>
      </p:sp>
      <p:pic>
        <p:nvPicPr>
          <p:cNvPr id="4" name="Imagen 3">
            <a:extLst>
              <a:ext uri="{FF2B5EF4-FFF2-40B4-BE49-F238E27FC236}">
                <a16:creationId xmlns:a16="http://schemas.microsoft.com/office/drawing/2014/main" id="{86686831-9A21-4DC1-B362-1A1C2E95B7FC}"/>
              </a:ext>
            </a:extLst>
          </p:cNvPr>
          <p:cNvPicPr>
            <a:picLocks noChangeAspect="1"/>
          </p:cNvPicPr>
          <p:nvPr/>
        </p:nvPicPr>
        <p:blipFill>
          <a:blip r:embed="rId2"/>
          <a:stretch>
            <a:fillRect/>
          </a:stretch>
        </p:blipFill>
        <p:spPr>
          <a:xfrm>
            <a:off x="7109883" y="2784087"/>
            <a:ext cx="3160183" cy="2864626"/>
          </a:xfrm>
          <a:prstGeom prst="rect">
            <a:avLst/>
          </a:prstGeom>
        </p:spPr>
      </p:pic>
    </p:spTree>
    <p:extLst>
      <p:ext uri="{BB962C8B-B14F-4D97-AF65-F5344CB8AC3E}">
        <p14:creationId xmlns:p14="http://schemas.microsoft.com/office/powerpoint/2010/main" val="122146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DA0C0A-558E-4D24-8D3A-3BBAE769915D}"/>
              </a:ext>
            </a:extLst>
          </p:cNvPr>
          <p:cNvSpPr>
            <a:spLocks noGrp="1"/>
          </p:cNvSpPr>
          <p:nvPr>
            <p:ph type="title"/>
          </p:nvPr>
        </p:nvSpPr>
        <p:spPr>
          <a:xfrm>
            <a:off x="1363135" y="1058332"/>
            <a:ext cx="9601196" cy="1303867"/>
          </a:xfrm>
        </p:spPr>
        <p:txBody>
          <a:bodyPr/>
          <a:lstStyle/>
          <a:p>
            <a:r>
              <a:rPr lang="es-MX" dirty="0"/>
              <a:t>AJAX</a:t>
            </a:r>
            <a:endParaRPr lang="es-GT" dirty="0"/>
          </a:p>
        </p:txBody>
      </p:sp>
      <p:sp>
        <p:nvSpPr>
          <p:cNvPr id="3" name="Marcador de contenido 2">
            <a:extLst>
              <a:ext uri="{FF2B5EF4-FFF2-40B4-BE49-F238E27FC236}">
                <a16:creationId xmlns:a16="http://schemas.microsoft.com/office/drawing/2014/main" id="{1079211F-05F9-448B-90E7-7B87D2697E34}"/>
              </a:ext>
            </a:extLst>
          </p:cNvPr>
          <p:cNvSpPr>
            <a:spLocks noGrp="1"/>
          </p:cNvSpPr>
          <p:nvPr>
            <p:ph idx="1"/>
          </p:nvPr>
        </p:nvSpPr>
        <p:spPr>
          <a:xfrm>
            <a:off x="1295401" y="2556932"/>
            <a:ext cx="5054599" cy="3318936"/>
          </a:xfrm>
        </p:spPr>
        <p:txBody>
          <a:bodyPr/>
          <a:lstStyle/>
          <a:p>
            <a:r>
              <a:rPr lang="es-MX" dirty="0"/>
              <a:t>AJAX significa JavaScript asíncrono y XML (</a:t>
            </a:r>
            <a:r>
              <a:rPr lang="es-MX" dirty="0" err="1"/>
              <a:t>Asynchronous</a:t>
            </a:r>
            <a:r>
              <a:rPr lang="es-MX" dirty="0"/>
              <a:t> JavaScript and XML). Es un conjunto de técnicas de desarrollo web que permiten que las aplicaciones web funcionen de forma asíncrona, procesando cualquier solicitud al servidor en segundo plano.</a:t>
            </a:r>
            <a:endParaRPr lang="es-GT" dirty="0"/>
          </a:p>
        </p:txBody>
      </p:sp>
      <p:pic>
        <p:nvPicPr>
          <p:cNvPr id="4" name="Imagen 3">
            <a:extLst>
              <a:ext uri="{FF2B5EF4-FFF2-40B4-BE49-F238E27FC236}">
                <a16:creationId xmlns:a16="http://schemas.microsoft.com/office/drawing/2014/main" id="{323E49FA-2E03-45FC-9FA2-D24C8134671A}"/>
              </a:ext>
            </a:extLst>
          </p:cNvPr>
          <p:cNvPicPr>
            <a:picLocks noChangeAspect="1"/>
          </p:cNvPicPr>
          <p:nvPr/>
        </p:nvPicPr>
        <p:blipFill>
          <a:blip r:embed="rId2"/>
          <a:stretch>
            <a:fillRect/>
          </a:stretch>
        </p:blipFill>
        <p:spPr>
          <a:xfrm>
            <a:off x="7319433" y="2937932"/>
            <a:ext cx="3306233" cy="2332567"/>
          </a:xfrm>
          <a:prstGeom prst="rect">
            <a:avLst/>
          </a:prstGeom>
        </p:spPr>
      </p:pic>
    </p:spTree>
    <p:extLst>
      <p:ext uri="{BB962C8B-B14F-4D97-AF65-F5344CB8AC3E}">
        <p14:creationId xmlns:p14="http://schemas.microsoft.com/office/powerpoint/2010/main" val="1630198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9BC349-1B90-4E96-AD2E-DDC1C5D7498F}"/>
              </a:ext>
            </a:extLst>
          </p:cNvPr>
          <p:cNvSpPr>
            <a:spLocks noGrp="1"/>
          </p:cNvSpPr>
          <p:nvPr>
            <p:ph type="title"/>
          </p:nvPr>
        </p:nvSpPr>
        <p:spPr/>
        <p:txBody>
          <a:bodyPr/>
          <a:lstStyle/>
          <a:p>
            <a:r>
              <a:rPr lang="es-MX" dirty="0"/>
              <a:t>Bootstrap</a:t>
            </a:r>
            <a:endParaRPr lang="es-GT" dirty="0"/>
          </a:p>
        </p:txBody>
      </p:sp>
      <p:sp>
        <p:nvSpPr>
          <p:cNvPr id="3" name="Marcador de contenido 2">
            <a:extLst>
              <a:ext uri="{FF2B5EF4-FFF2-40B4-BE49-F238E27FC236}">
                <a16:creationId xmlns:a16="http://schemas.microsoft.com/office/drawing/2014/main" id="{3C56C9AB-E8FF-4ADB-AA85-941932D02366}"/>
              </a:ext>
            </a:extLst>
          </p:cNvPr>
          <p:cNvSpPr>
            <a:spLocks noGrp="1"/>
          </p:cNvSpPr>
          <p:nvPr>
            <p:ph idx="1"/>
          </p:nvPr>
        </p:nvSpPr>
        <p:spPr>
          <a:xfrm>
            <a:off x="1295401" y="2556932"/>
            <a:ext cx="4563532" cy="3318936"/>
          </a:xfrm>
        </p:spPr>
        <p:txBody>
          <a:bodyPr/>
          <a:lstStyle/>
          <a:p>
            <a:r>
              <a:rPr lang="es-MX" dirty="0"/>
              <a:t>Bootstrap es un </a:t>
            </a:r>
            <a:r>
              <a:rPr lang="es-MX" dirty="0" err="1"/>
              <a:t>framework</a:t>
            </a:r>
            <a:r>
              <a:rPr lang="es-MX" dirty="0"/>
              <a:t> multiplataforma o conjunto de herramientas de código abierto para diseño de sitios y aplicaciones web.</a:t>
            </a:r>
            <a:endParaRPr lang="es-GT" dirty="0"/>
          </a:p>
        </p:txBody>
      </p:sp>
      <p:pic>
        <p:nvPicPr>
          <p:cNvPr id="4" name="Imagen 3">
            <a:extLst>
              <a:ext uri="{FF2B5EF4-FFF2-40B4-BE49-F238E27FC236}">
                <a16:creationId xmlns:a16="http://schemas.microsoft.com/office/drawing/2014/main" id="{044853A3-4960-42B5-9093-74458CF43AB9}"/>
              </a:ext>
            </a:extLst>
          </p:cNvPr>
          <p:cNvPicPr>
            <a:picLocks noChangeAspect="1"/>
          </p:cNvPicPr>
          <p:nvPr/>
        </p:nvPicPr>
        <p:blipFill>
          <a:blip r:embed="rId2"/>
          <a:stretch>
            <a:fillRect/>
          </a:stretch>
        </p:blipFill>
        <p:spPr>
          <a:xfrm>
            <a:off x="6443134" y="2973744"/>
            <a:ext cx="4326467" cy="2902124"/>
          </a:xfrm>
          <a:prstGeom prst="rect">
            <a:avLst/>
          </a:prstGeom>
        </p:spPr>
      </p:pic>
    </p:spTree>
    <p:extLst>
      <p:ext uri="{BB962C8B-B14F-4D97-AF65-F5344CB8AC3E}">
        <p14:creationId xmlns:p14="http://schemas.microsoft.com/office/powerpoint/2010/main" val="2513534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EE574E-B5DC-424A-A420-59681C19B17B}"/>
              </a:ext>
            </a:extLst>
          </p:cNvPr>
          <p:cNvSpPr>
            <a:spLocks noGrp="1"/>
          </p:cNvSpPr>
          <p:nvPr>
            <p:ph type="title"/>
          </p:nvPr>
        </p:nvSpPr>
        <p:spPr/>
        <p:txBody>
          <a:bodyPr/>
          <a:lstStyle/>
          <a:p>
            <a:r>
              <a:rPr lang="es-MX" dirty="0"/>
              <a:t>JQuery</a:t>
            </a:r>
            <a:endParaRPr lang="es-GT" dirty="0"/>
          </a:p>
        </p:txBody>
      </p:sp>
      <p:sp>
        <p:nvSpPr>
          <p:cNvPr id="3" name="Marcador de contenido 2">
            <a:extLst>
              <a:ext uri="{FF2B5EF4-FFF2-40B4-BE49-F238E27FC236}">
                <a16:creationId xmlns:a16="http://schemas.microsoft.com/office/drawing/2014/main" id="{EE7A889C-D2BE-46F5-BB07-EFA20E44990B}"/>
              </a:ext>
            </a:extLst>
          </p:cNvPr>
          <p:cNvSpPr>
            <a:spLocks noGrp="1"/>
          </p:cNvSpPr>
          <p:nvPr>
            <p:ph idx="1"/>
          </p:nvPr>
        </p:nvSpPr>
        <p:spPr>
          <a:xfrm>
            <a:off x="1295401" y="2556932"/>
            <a:ext cx="5545666" cy="3318936"/>
          </a:xfrm>
        </p:spPr>
        <p:txBody>
          <a:bodyPr/>
          <a:lstStyle/>
          <a:p>
            <a:r>
              <a:rPr lang="es-MX" dirty="0"/>
              <a:t>jQuery es una biblioteca multiplataforma de JavaScript, creada inicialmente por John </a:t>
            </a:r>
            <a:r>
              <a:rPr lang="es-MX" dirty="0" err="1"/>
              <a:t>Resig</a:t>
            </a:r>
            <a:r>
              <a:rPr lang="es-MX" dirty="0"/>
              <a:t>, que permite simplificar la manera de interactuar con los documentos HTML, manipular el árbol DOM, manejar eventos, desarrollar animaciones y agregar interacción con la técnica AJAX a páginas web.​</a:t>
            </a:r>
            <a:endParaRPr lang="es-GT" dirty="0"/>
          </a:p>
        </p:txBody>
      </p:sp>
      <p:pic>
        <p:nvPicPr>
          <p:cNvPr id="4" name="Imagen 3">
            <a:extLst>
              <a:ext uri="{FF2B5EF4-FFF2-40B4-BE49-F238E27FC236}">
                <a16:creationId xmlns:a16="http://schemas.microsoft.com/office/drawing/2014/main" id="{845CFBCD-9108-4592-8C4F-7F5A163E4F6D}"/>
              </a:ext>
            </a:extLst>
          </p:cNvPr>
          <p:cNvPicPr>
            <a:picLocks noChangeAspect="1"/>
          </p:cNvPicPr>
          <p:nvPr/>
        </p:nvPicPr>
        <p:blipFill>
          <a:blip r:embed="rId2"/>
          <a:stretch>
            <a:fillRect/>
          </a:stretch>
        </p:blipFill>
        <p:spPr>
          <a:xfrm>
            <a:off x="7653086" y="2657301"/>
            <a:ext cx="3336647" cy="2820631"/>
          </a:xfrm>
          <a:prstGeom prst="rect">
            <a:avLst/>
          </a:prstGeom>
        </p:spPr>
      </p:pic>
    </p:spTree>
    <p:extLst>
      <p:ext uri="{BB962C8B-B14F-4D97-AF65-F5344CB8AC3E}">
        <p14:creationId xmlns:p14="http://schemas.microsoft.com/office/powerpoint/2010/main" val="175079344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13</TotalTime>
  <Words>317</Words>
  <Application>Microsoft Office PowerPoint</Application>
  <PresentationFormat>Panorámica</PresentationFormat>
  <Paragraphs>18</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Garamond</vt:lpstr>
      <vt:lpstr>Orgánico</vt:lpstr>
      <vt:lpstr>Lenguajes que se pueden combinar con HTML</vt:lpstr>
      <vt:lpstr>CSS</vt:lpstr>
      <vt:lpstr>JavaScript</vt:lpstr>
      <vt:lpstr>PHP</vt:lpstr>
      <vt:lpstr>Python</vt:lpstr>
      <vt:lpstr>SQL</vt:lpstr>
      <vt:lpstr>AJAX</vt:lpstr>
      <vt:lpstr>Bootstrap</vt:lpstr>
      <vt:lpstr>JQuery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Lenguajes que se pueden combinar con HTML</dc:title>
  <dc:creator>Usuario</dc:creator>
  <cp:lastModifiedBy>Usuario</cp:lastModifiedBy>
  <cp:revision>2</cp:revision>
  <dcterms:created xsi:type="dcterms:W3CDTF">2024-07-09T17:51:40Z</dcterms:created>
  <dcterms:modified xsi:type="dcterms:W3CDTF">2024-07-09T18:05:34Z</dcterms:modified>
</cp:coreProperties>
</file>