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011F10-46BB-4F5A-AF8A-A87B3A789E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Platzi-movies Proyect José Escorcia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17AD98-16BC-4358-A2E1-55AB55D2A94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25/09/2024 08:12:28 p. m.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48CC414-7E25-4FB0-9CC9-2237AE27C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2024-09-26T01:12:29Z</dcterms:created>
  <dcterms:modified xsi:type="dcterms:W3CDTF">2024-09-26T01:12:29Z</dcterms:modified>
</cp:coreProperties>
</file>