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84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84A5D9-EDBB-4864-A2F1-68B35B30206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2A2476-8673-41E0-94D2-B30FFD2BD3CF}">
      <dgm:prSet/>
      <dgm:spPr/>
      <dgm:t>
        <a:bodyPr/>
        <a:lstStyle/>
        <a:p>
          <a:r>
            <a:rPr lang="en-US"/>
            <a:t>Proceso Automático de Logs</a:t>
          </a:r>
        </a:p>
      </dgm:t>
    </dgm:pt>
    <dgm:pt modelId="{5DC83978-AA3B-45CE-9D94-E0DBC5517624}" type="parTrans" cxnId="{F9B3267F-5D86-46E6-965A-E4B500370542}">
      <dgm:prSet/>
      <dgm:spPr/>
      <dgm:t>
        <a:bodyPr/>
        <a:lstStyle/>
        <a:p>
          <a:endParaRPr lang="en-US"/>
        </a:p>
      </dgm:t>
    </dgm:pt>
    <dgm:pt modelId="{AC58E092-E4EE-4657-9CB0-FB7CD39FE20B}" type="sibTrans" cxnId="{F9B3267F-5D86-46E6-965A-E4B500370542}">
      <dgm:prSet/>
      <dgm:spPr/>
      <dgm:t>
        <a:bodyPr/>
        <a:lstStyle/>
        <a:p>
          <a:endParaRPr lang="en-US"/>
        </a:p>
      </dgm:t>
    </dgm:pt>
    <dgm:pt modelId="{5EF4BDB6-9AED-467D-93FD-3A670B3B7BE1}">
      <dgm:prSet/>
      <dgm:spPr/>
      <dgm:t>
        <a:bodyPr/>
        <a:lstStyle/>
        <a:p>
          <a:r>
            <a:rPr lang="en-US"/>
            <a:t>1. LOG INGRESADO (Terminal o Web)</a:t>
          </a:r>
        </a:p>
      </dgm:t>
    </dgm:pt>
    <dgm:pt modelId="{F45B4BB9-919B-484F-AD80-E52B06408A1E}" type="parTrans" cxnId="{7CC2FB68-3954-430F-BF2F-5B56DFDDC3A0}">
      <dgm:prSet/>
      <dgm:spPr/>
      <dgm:t>
        <a:bodyPr/>
        <a:lstStyle/>
        <a:p>
          <a:endParaRPr lang="en-US"/>
        </a:p>
      </dgm:t>
    </dgm:pt>
    <dgm:pt modelId="{E191E1FA-0025-4408-8EFF-D97D46B4478D}" type="sibTrans" cxnId="{7CC2FB68-3954-430F-BF2F-5B56DFDDC3A0}">
      <dgm:prSet/>
      <dgm:spPr/>
      <dgm:t>
        <a:bodyPr/>
        <a:lstStyle/>
        <a:p>
          <a:endParaRPr lang="en-US"/>
        </a:p>
      </dgm:t>
    </dgm:pt>
    <dgm:pt modelId="{75D6BFAE-8FEF-47CF-BC0D-34296AF7142F}">
      <dgm:prSet/>
      <dgm:spPr/>
      <dgm:t>
        <a:bodyPr/>
        <a:lstStyle/>
        <a:p>
          <a:r>
            <a:rPr lang="en-US"/>
            <a:t>2. ANÁLISIS IA (Gemini AI - 3 segundos)</a:t>
          </a:r>
        </a:p>
      </dgm:t>
    </dgm:pt>
    <dgm:pt modelId="{15F3385B-D21F-49B5-88A4-C81953E2EC47}" type="parTrans" cxnId="{0D04AA16-39E0-44FA-9E6E-9609F00A4F80}">
      <dgm:prSet/>
      <dgm:spPr/>
      <dgm:t>
        <a:bodyPr/>
        <a:lstStyle/>
        <a:p>
          <a:endParaRPr lang="en-US"/>
        </a:p>
      </dgm:t>
    </dgm:pt>
    <dgm:pt modelId="{7712EB9B-5B70-4E7C-9E4B-0D8E604D8F89}" type="sibTrans" cxnId="{0D04AA16-39E0-44FA-9E6E-9609F00A4F80}">
      <dgm:prSet/>
      <dgm:spPr/>
      <dgm:t>
        <a:bodyPr/>
        <a:lstStyle/>
        <a:p>
          <a:endParaRPr lang="en-US"/>
        </a:p>
      </dgm:t>
    </dgm:pt>
    <dgm:pt modelId="{E83DBE21-2173-4013-809F-18C80CC02343}">
      <dgm:prSet/>
      <dgm:spPr/>
      <dgm:t>
        <a:bodyPr/>
        <a:lstStyle/>
        <a:p>
          <a:r>
            <a:rPr lang="en-US"/>
            <a:t>3. CLASIFICACIÓN (Categoría + Severidad + Solución)</a:t>
          </a:r>
        </a:p>
      </dgm:t>
    </dgm:pt>
    <dgm:pt modelId="{7883C932-2135-441A-A00C-561BA9E8BCD6}" type="parTrans" cxnId="{E0B32616-B72F-40EE-BE2B-FA0A45777B58}">
      <dgm:prSet/>
      <dgm:spPr/>
      <dgm:t>
        <a:bodyPr/>
        <a:lstStyle/>
        <a:p>
          <a:endParaRPr lang="en-US"/>
        </a:p>
      </dgm:t>
    </dgm:pt>
    <dgm:pt modelId="{E903008F-F60A-4D84-98C2-3B33166E19E9}" type="sibTrans" cxnId="{E0B32616-B72F-40EE-BE2B-FA0A45777B58}">
      <dgm:prSet/>
      <dgm:spPr/>
      <dgm:t>
        <a:bodyPr/>
        <a:lstStyle/>
        <a:p>
          <a:endParaRPr lang="en-US"/>
        </a:p>
      </dgm:t>
    </dgm:pt>
    <dgm:pt modelId="{8044A026-2B63-47B9-A2D6-5A2722D71A44}">
      <dgm:prSet/>
      <dgm:spPr/>
      <dgm:t>
        <a:bodyPr/>
        <a:lstStyle/>
        <a:p>
          <a:r>
            <a:rPr lang="en-US"/>
            <a:t>4. ALMACENAMIENTO (Supabase PostgreSQL)</a:t>
          </a:r>
        </a:p>
      </dgm:t>
    </dgm:pt>
    <dgm:pt modelId="{05C57D28-8536-48B5-AC21-7E0668907076}" type="parTrans" cxnId="{473E3F3B-C70B-4CCB-82DB-9718300AE3D2}">
      <dgm:prSet/>
      <dgm:spPr/>
      <dgm:t>
        <a:bodyPr/>
        <a:lstStyle/>
        <a:p>
          <a:endParaRPr lang="en-US"/>
        </a:p>
      </dgm:t>
    </dgm:pt>
    <dgm:pt modelId="{E50CF0D7-D333-4925-A4B0-2E5FEC1BAAF6}" type="sibTrans" cxnId="{473E3F3B-C70B-4CCB-82DB-9718300AE3D2}">
      <dgm:prSet/>
      <dgm:spPr/>
      <dgm:t>
        <a:bodyPr/>
        <a:lstStyle/>
        <a:p>
          <a:endParaRPr lang="en-US"/>
        </a:p>
      </dgm:t>
    </dgm:pt>
    <dgm:pt modelId="{17B55FE9-8194-4DDB-A8B2-EF14BBD4AEF4}">
      <dgm:prSet/>
      <dgm:spPr/>
      <dgm:t>
        <a:bodyPr/>
        <a:lstStyle/>
        <a:p>
          <a:r>
            <a:rPr lang="en-US"/>
            <a:t>5. ALERTAS (Si crítico) → Telegram automático</a:t>
          </a:r>
        </a:p>
      </dgm:t>
    </dgm:pt>
    <dgm:pt modelId="{ED5DDDB3-F0FF-43C3-8406-A7E4D2C0C866}" type="parTrans" cxnId="{50ECDC50-697F-438F-9058-C87FBF1C4DF3}">
      <dgm:prSet/>
      <dgm:spPr/>
      <dgm:t>
        <a:bodyPr/>
        <a:lstStyle/>
        <a:p>
          <a:endParaRPr lang="en-US"/>
        </a:p>
      </dgm:t>
    </dgm:pt>
    <dgm:pt modelId="{860959BE-AD25-4383-8C1D-DF0FE260B144}" type="sibTrans" cxnId="{50ECDC50-697F-438F-9058-C87FBF1C4DF3}">
      <dgm:prSet/>
      <dgm:spPr/>
      <dgm:t>
        <a:bodyPr/>
        <a:lstStyle/>
        <a:p>
          <a:endParaRPr lang="en-US"/>
        </a:p>
      </dgm:t>
    </dgm:pt>
    <dgm:pt modelId="{981549FF-06B3-41CE-8C0B-A97932492962}">
      <dgm:prSet/>
      <dgm:spPr/>
      <dgm:t>
        <a:bodyPr/>
        <a:lstStyle/>
        <a:p>
          <a:r>
            <a:rPr lang="en-US"/>
            <a:t>6. DASHBOARD (Métricas actualizadas)</a:t>
          </a:r>
        </a:p>
      </dgm:t>
    </dgm:pt>
    <dgm:pt modelId="{4B2549CD-D14E-402F-B933-2B1F9795B5DF}" type="parTrans" cxnId="{612F39C5-23E4-42AD-8C3C-C3B017638CCF}">
      <dgm:prSet/>
      <dgm:spPr/>
      <dgm:t>
        <a:bodyPr/>
        <a:lstStyle/>
        <a:p>
          <a:endParaRPr lang="en-US"/>
        </a:p>
      </dgm:t>
    </dgm:pt>
    <dgm:pt modelId="{DDE36BAC-ABB1-4976-A27B-634B847615A4}" type="sibTrans" cxnId="{612F39C5-23E4-42AD-8C3C-C3B017638CCF}">
      <dgm:prSet/>
      <dgm:spPr/>
      <dgm:t>
        <a:bodyPr/>
        <a:lstStyle/>
        <a:p>
          <a:endParaRPr lang="en-US"/>
        </a:p>
      </dgm:t>
    </dgm:pt>
    <dgm:pt modelId="{5254F4F8-F553-41AC-B804-761210CD0367}" type="pres">
      <dgm:prSet presAssocID="{7B84A5D9-EDBB-4864-A2F1-68B35B30206A}" presName="Name0" presStyleCnt="0">
        <dgm:presLayoutVars>
          <dgm:dir/>
          <dgm:resizeHandles val="exact"/>
        </dgm:presLayoutVars>
      </dgm:prSet>
      <dgm:spPr/>
    </dgm:pt>
    <dgm:pt modelId="{696B388C-9F25-4787-A142-A13FF4CA3CFE}" type="pres">
      <dgm:prSet presAssocID="{082A2476-8673-41E0-94D2-B30FFD2BD3CF}" presName="node" presStyleLbl="node1" presStyleIdx="0" presStyleCnt="7">
        <dgm:presLayoutVars>
          <dgm:bulletEnabled val="1"/>
        </dgm:presLayoutVars>
      </dgm:prSet>
      <dgm:spPr/>
    </dgm:pt>
    <dgm:pt modelId="{0E9C769F-2C43-487F-9FD4-FA7BBA80F4C3}" type="pres">
      <dgm:prSet presAssocID="{AC58E092-E4EE-4657-9CB0-FB7CD39FE20B}" presName="sibTrans" presStyleLbl="sibTrans1D1" presStyleIdx="0" presStyleCnt="6"/>
      <dgm:spPr/>
    </dgm:pt>
    <dgm:pt modelId="{68510F68-42B3-4913-AEB1-D616E5076BDB}" type="pres">
      <dgm:prSet presAssocID="{AC58E092-E4EE-4657-9CB0-FB7CD39FE20B}" presName="connectorText" presStyleLbl="sibTrans1D1" presStyleIdx="0" presStyleCnt="6"/>
      <dgm:spPr/>
    </dgm:pt>
    <dgm:pt modelId="{47DC8ED3-73C2-4953-971F-9CE5D2B5AF9C}" type="pres">
      <dgm:prSet presAssocID="{5EF4BDB6-9AED-467D-93FD-3A670B3B7BE1}" presName="node" presStyleLbl="node1" presStyleIdx="1" presStyleCnt="7">
        <dgm:presLayoutVars>
          <dgm:bulletEnabled val="1"/>
        </dgm:presLayoutVars>
      </dgm:prSet>
      <dgm:spPr/>
    </dgm:pt>
    <dgm:pt modelId="{96CB3B24-5CF9-4E35-AD43-AA7D96EE22AF}" type="pres">
      <dgm:prSet presAssocID="{E191E1FA-0025-4408-8EFF-D97D46B4478D}" presName="sibTrans" presStyleLbl="sibTrans1D1" presStyleIdx="1" presStyleCnt="6"/>
      <dgm:spPr/>
    </dgm:pt>
    <dgm:pt modelId="{D8FE1B74-4759-43FF-A85B-B657C92DFD74}" type="pres">
      <dgm:prSet presAssocID="{E191E1FA-0025-4408-8EFF-D97D46B4478D}" presName="connectorText" presStyleLbl="sibTrans1D1" presStyleIdx="1" presStyleCnt="6"/>
      <dgm:spPr/>
    </dgm:pt>
    <dgm:pt modelId="{843946AB-AE84-44E0-9EFC-5144771F9E19}" type="pres">
      <dgm:prSet presAssocID="{75D6BFAE-8FEF-47CF-BC0D-34296AF7142F}" presName="node" presStyleLbl="node1" presStyleIdx="2" presStyleCnt="7">
        <dgm:presLayoutVars>
          <dgm:bulletEnabled val="1"/>
        </dgm:presLayoutVars>
      </dgm:prSet>
      <dgm:spPr/>
    </dgm:pt>
    <dgm:pt modelId="{EB417033-2CA3-474D-BE11-E9C96A90E3EA}" type="pres">
      <dgm:prSet presAssocID="{7712EB9B-5B70-4E7C-9E4B-0D8E604D8F89}" presName="sibTrans" presStyleLbl="sibTrans1D1" presStyleIdx="2" presStyleCnt="6"/>
      <dgm:spPr/>
    </dgm:pt>
    <dgm:pt modelId="{BEE6E594-A7B7-439B-8B1F-054D755432AB}" type="pres">
      <dgm:prSet presAssocID="{7712EB9B-5B70-4E7C-9E4B-0D8E604D8F89}" presName="connectorText" presStyleLbl="sibTrans1D1" presStyleIdx="2" presStyleCnt="6"/>
      <dgm:spPr/>
    </dgm:pt>
    <dgm:pt modelId="{08C00F89-A5A9-42A2-BD7C-57DD6568316F}" type="pres">
      <dgm:prSet presAssocID="{E83DBE21-2173-4013-809F-18C80CC02343}" presName="node" presStyleLbl="node1" presStyleIdx="3" presStyleCnt="7">
        <dgm:presLayoutVars>
          <dgm:bulletEnabled val="1"/>
        </dgm:presLayoutVars>
      </dgm:prSet>
      <dgm:spPr/>
    </dgm:pt>
    <dgm:pt modelId="{2CA1DFC0-48BC-47D8-8631-B21D429AE1B2}" type="pres">
      <dgm:prSet presAssocID="{E903008F-F60A-4D84-98C2-3B33166E19E9}" presName="sibTrans" presStyleLbl="sibTrans1D1" presStyleIdx="3" presStyleCnt="6"/>
      <dgm:spPr/>
    </dgm:pt>
    <dgm:pt modelId="{2209C098-842A-403C-B4C8-45F058878469}" type="pres">
      <dgm:prSet presAssocID="{E903008F-F60A-4D84-98C2-3B33166E19E9}" presName="connectorText" presStyleLbl="sibTrans1D1" presStyleIdx="3" presStyleCnt="6"/>
      <dgm:spPr/>
    </dgm:pt>
    <dgm:pt modelId="{10A78630-F2D5-4777-A68B-7A2733C0A28F}" type="pres">
      <dgm:prSet presAssocID="{8044A026-2B63-47B9-A2D6-5A2722D71A44}" presName="node" presStyleLbl="node1" presStyleIdx="4" presStyleCnt="7">
        <dgm:presLayoutVars>
          <dgm:bulletEnabled val="1"/>
        </dgm:presLayoutVars>
      </dgm:prSet>
      <dgm:spPr/>
    </dgm:pt>
    <dgm:pt modelId="{B5B389C8-0BDB-4E39-910F-DE52AE1EF458}" type="pres">
      <dgm:prSet presAssocID="{E50CF0D7-D333-4925-A4B0-2E5FEC1BAAF6}" presName="sibTrans" presStyleLbl="sibTrans1D1" presStyleIdx="4" presStyleCnt="6"/>
      <dgm:spPr/>
    </dgm:pt>
    <dgm:pt modelId="{4E173C54-9F4A-4E17-8E03-DFD0E0C68A17}" type="pres">
      <dgm:prSet presAssocID="{E50CF0D7-D333-4925-A4B0-2E5FEC1BAAF6}" presName="connectorText" presStyleLbl="sibTrans1D1" presStyleIdx="4" presStyleCnt="6"/>
      <dgm:spPr/>
    </dgm:pt>
    <dgm:pt modelId="{ED9646EB-6D8A-4176-8D9D-270A6F2F2BD6}" type="pres">
      <dgm:prSet presAssocID="{17B55FE9-8194-4DDB-A8B2-EF14BBD4AEF4}" presName="node" presStyleLbl="node1" presStyleIdx="5" presStyleCnt="7">
        <dgm:presLayoutVars>
          <dgm:bulletEnabled val="1"/>
        </dgm:presLayoutVars>
      </dgm:prSet>
      <dgm:spPr/>
    </dgm:pt>
    <dgm:pt modelId="{7281F7CC-8C2B-45C5-8535-6F67485BD51A}" type="pres">
      <dgm:prSet presAssocID="{860959BE-AD25-4383-8C1D-DF0FE260B144}" presName="sibTrans" presStyleLbl="sibTrans1D1" presStyleIdx="5" presStyleCnt="6"/>
      <dgm:spPr/>
    </dgm:pt>
    <dgm:pt modelId="{C2606C6F-2DA5-41E0-AF22-29F220668BE7}" type="pres">
      <dgm:prSet presAssocID="{860959BE-AD25-4383-8C1D-DF0FE260B144}" presName="connectorText" presStyleLbl="sibTrans1D1" presStyleIdx="5" presStyleCnt="6"/>
      <dgm:spPr/>
    </dgm:pt>
    <dgm:pt modelId="{CD84F4F6-C61B-4D1C-A1C3-6C04CAEACD8D}" type="pres">
      <dgm:prSet presAssocID="{981549FF-06B3-41CE-8C0B-A97932492962}" presName="node" presStyleLbl="node1" presStyleIdx="6" presStyleCnt="7">
        <dgm:presLayoutVars>
          <dgm:bulletEnabled val="1"/>
        </dgm:presLayoutVars>
      </dgm:prSet>
      <dgm:spPr/>
    </dgm:pt>
  </dgm:ptLst>
  <dgm:cxnLst>
    <dgm:cxn modelId="{7C007607-868C-491A-9A3E-73E519BD4528}" type="presOf" srcId="{8044A026-2B63-47B9-A2D6-5A2722D71A44}" destId="{10A78630-F2D5-4777-A68B-7A2733C0A28F}" srcOrd="0" destOrd="0" presId="urn:microsoft.com/office/officeart/2016/7/layout/RepeatingBendingProcessNew"/>
    <dgm:cxn modelId="{522ED715-9DE2-483F-B5AE-04CA1A365288}" type="presOf" srcId="{E903008F-F60A-4D84-98C2-3B33166E19E9}" destId="{2209C098-842A-403C-B4C8-45F058878469}" srcOrd="1" destOrd="0" presId="urn:microsoft.com/office/officeart/2016/7/layout/RepeatingBendingProcessNew"/>
    <dgm:cxn modelId="{E0B32616-B72F-40EE-BE2B-FA0A45777B58}" srcId="{7B84A5D9-EDBB-4864-A2F1-68B35B30206A}" destId="{E83DBE21-2173-4013-809F-18C80CC02343}" srcOrd="3" destOrd="0" parTransId="{7883C932-2135-441A-A00C-561BA9E8BCD6}" sibTransId="{E903008F-F60A-4D84-98C2-3B33166E19E9}"/>
    <dgm:cxn modelId="{0D04AA16-39E0-44FA-9E6E-9609F00A4F80}" srcId="{7B84A5D9-EDBB-4864-A2F1-68B35B30206A}" destId="{75D6BFAE-8FEF-47CF-BC0D-34296AF7142F}" srcOrd="2" destOrd="0" parTransId="{15F3385B-D21F-49B5-88A4-C81953E2EC47}" sibTransId="{7712EB9B-5B70-4E7C-9E4B-0D8E604D8F89}"/>
    <dgm:cxn modelId="{FC146224-932D-4205-B5D2-6EB4948BFAD0}" type="presOf" srcId="{7B84A5D9-EDBB-4864-A2F1-68B35B30206A}" destId="{5254F4F8-F553-41AC-B804-761210CD0367}" srcOrd="0" destOrd="0" presId="urn:microsoft.com/office/officeart/2016/7/layout/RepeatingBendingProcessNew"/>
    <dgm:cxn modelId="{F7D25326-1A56-4CBC-AA34-3ACBA497407B}" type="presOf" srcId="{E50CF0D7-D333-4925-A4B0-2E5FEC1BAAF6}" destId="{B5B389C8-0BDB-4E39-910F-DE52AE1EF458}" srcOrd="0" destOrd="0" presId="urn:microsoft.com/office/officeart/2016/7/layout/RepeatingBendingProcessNew"/>
    <dgm:cxn modelId="{E8DC4631-540A-43DB-B32D-7B0BAD34F409}" type="presOf" srcId="{981549FF-06B3-41CE-8C0B-A97932492962}" destId="{CD84F4F6-C61B-4D1C-A1C3-6C04CAEACD8D}" srcOrd="0" destOrd="0" presId="urn:microsoft.com/office/officeart/2016/7/layout/RepeatingBendingProcessNew"/>
    <dgm:cxn modelId="{473E3F3B-C70B-4CCB-82DB-9718300AE3D2}" srcId="{7B84A5D9-EDBB-4864-A2F1-68B35B30206A}" destId="{8044A026-2B63-47B9-A2D6-5A2722D71A44}" srcOrd="4" destOrd="0" parTransId="{05C57D28-8536-48B5-AC21-7E0668907076}" sibTransId="{E50CF0D7-D333-4925-A4B0-2E5FEC1BAAF6}"/>
    <dgm:cxn modelId="{6A006263-C4E5-40A1-B2A0-50CF84765869}" type="presOf" srcId="{7712EB9B-5B70-4E7C-9E4B-0D8E604D8F89}" destId="{EB417033-2CA3-474D-BE11-E9C96A90E3EA}" srcOrd="0" destOrd="0" presId="urn:microsoft.com/office/officeart/2016/7/layout/RepeatingBendingProcessNew"/>
    <dgm:cxn modelId="{7CC2FB68-3954-430F-BF2F-5B56DFDDC3A0}" srcId="{7B84A5D9-EDBB-4864-A2F1-68B35B30206A}" destId="{5EF4BDB6-9AED-467D-93FD-3A670B3B7BE1}" srcOrd="1" destOrd="0" parTransId="{F45B4BB9-919B-484F-AD80-E52B06408A1E}" sibTransId="{E191E1FA-0025-4408-8EFF-D97D46B4478D}"/>
    <dgm:cxn modelId="{82108D4E-E064-445D-BDE5-610A9412DD6A}" type="presOf" srcId="{E191E1FA-0025-4408-8EFF-D97D46B4478D}" destId="{D8FE1B74-4759-43FF-A85B-B657C92DFD74}" srcOrd="1" destOrd="0" presId="urn:microsoft.com/office/officeart/2016/7/layout/RepeatingBendingProcessNew"/>
    <dgm:cxn modelId="{8D8DCD4E-AFBD-4E07-BCD4-C98A7297D155}" type="presOf" srcId="{E191E1FA-0025-4408-8EFF-D97D46B4478D}" destId="{96CB3B24-5CF9-4E35-AD43-AA7D96EE22AF}" srcOrd="0" destOrd="0" presId="urn:microsoft.com/office/officeart/2016/7/layout/RepeatingBendingProcessNew"/>
    <dgm:cxn modelId="{50ECDC50-697F-438F-9058-C87FBF1C4DF3}" srcId="{7B84A5D9-EDBB-4864-A2F1-68B35B30206A}" destId="{17B55FE9-8194-4DDB-A8B2-EF14BBD4AEF4}" srcOrd="5" destOrd="0" parTransId="{ED5DDDB3-F0FF-43C3-8406-A7E4D2C0C866}" sibTransId="{860959BE-AD25-4383-8C1D-DF0FE260B144}"/>
    <dgm:cxn modelId="{8A1C0251-4EB9-4DB9-9195-5B5E2B688AD3}" type="presOf" srcId="{17B55FE9-8194-4DDB-A8B2-EF14BBD4AEF4}" destId="{ED9646EB-6D8A-4176-8D9D-270A6F2F2BD6}" srcOrd="0" destOrd="0" presId="urn:microsoft.com/office/officeart/2016/7/layout/RepeatingBendingProcessNew"/>
    <dgm:cxn modelId="{C0D15975-5EDB-48D9-B734-6D3D64B9085B}" type="presOf" srcId="{AC58E092-E4EE-4657-9CB0-FB7CD39FE20B}" destId="{0E9C769F-2C43-487F-9FD4-FA7BBA80F4C3}" srcOrd="0" destOrd="0" presId="urn:microsoft.com/office/officeart/2016/7/layout/RepeatingBendingProcessNew"/>
    <dgm:cxn modelId="{FBAD0179-6096-4AA5-840D-C882C5556DA0}" type="presOf" srcId="{AC58E092-E4EE-4657-9CB0-FB7CD39FE20B}" destId="{68510F68-42B3-4913-AEB1-D616E5076BDB}" srcOrd="1" destOrd="0" presId="urn:microsoft.com/office/officeart/2016/7/layout/RepeatingBendingProcessNew"/>
    <dgm:cxn modelId="{58129D5A-F5F9-4C86-96CF-EEEB19018F15}" type="presOf" srcId="{75D6BFAE-8FEF-47CF-BC0D-34296AF7142F}" destId="{843946AB-AE84-44E0-9EFC-5144771F9E19}" srcOrd="0" destOrd="0" presId="urn:microsoft.com/office/officeart/2016/7/layout/RepeatingBendingProcessNew"/>
    <dgm:cxn modelId="{F9B3267F-5D86-46E6-965A-E4B500370542}" srcId="{7B84A5D9-EDBB-4864-A2F1-68B35B30206A}" destId="{082A2476-8673-41E0-94D2-B30FFD2BD3CF}" srcOrd="0" destOrd="0" parTransId="{5DC83978-AA3B-45CE-9D94-E0DBC5517624}" sibTransId="{AC58E092-E4EE-4657-9CB0-FB7CD39FE20B}"/>
    <dgm:cxn modelId="{D79F2487-3871-496B-B337-6A49D0DE11A8}" type="presOf" srcId="{082A2476-8673-41E0-94D2-B30FFD2BD3CF}" destId="{696B388C-9F25-4787-A142-A13FF4CA3CFE}" srcOrd="0" destOrd="0" presId="urn:microsoft.com/office/officeart/2016/7/layout/RepeatingBendingProcessNew"/>
    <dgm:cxn modelId="{BAD6F794-62AE-4513-A8DB-D79457BCC93D}" type="presOf" srcId="{860959BE-AD25-4383-8C1D-DF0FE260B144}" destId="{7281F7CC-8C2B-45C5-8535-6F67485BD51A}" srcOrd="0" destOrd="0" presId="urn:microsoft.com/office/officeart/2016/7/layout/RepeatingBendingProcessNew"/>
    <dgm:cxn modelId="{491C4D9C-F410-4876-8D27-39A430C0C009}" type="presOf" srcId="{E903008F-F60A-4D84-98C2-3B33166E19E9}" destId="{2CA1DFC0-48BC-47D8-8631-B21D429AE1B2}" srcOrd="0" destOrd="0" presId="urn:microsoft.com/office/officeart/2016/7/layout/RepeatingBendingProcessNew"/>
    <dgm:cxn modelId="{EBE237A5-E61B-409C-BF11-7F1D662586FD}" type="presOf" srcId="{E83DBE21-2173-4013-809F-18C80CC02343}" destId="{08C00F89-A5A9-42A2-BD7C-57DD6568316F}" srcOrd="0" destOrd="0" presId="urn:microsoft.com/office/officeart/2016/7/layout/RepeatingBendingProcessNew"/>
    <dgm:cxn modelId="{7EFEAEAC-99F3-4F32-A229-FB5850AF796D}" type="presOf" srcId="{5EF4BDB6-9AED-467D-93FD-3A670B3B7BE1}" destId="{47DC8ED3-73C2-4953-971F-9CE5D2B5AF9C}" srcOrd="0" destOrd="0" presId="urn:microsoft.com/office/officeart/2016/7/layout/RepeatingBendingProcessNew"/>
    <dgm:cxn modelId="{C4D80DBB-0B26-4D29-B335-0500CC072B02}" type="presOf" srcId="{E50CF0D7-D333-4925-A4B0-2E5FEC1BAAF6}" destId="{4E173C54-9F4A-4E17-8E03-DFD0E0C68A17}" srcOrd="1" destOrd="0" presId="urn:microsoft.com/office/officeart/2016/7/layout/RepeatingBendingProcessNew"/>
    <dgm:cxn modelId="{CF1C7AC0-03B7-4D90-A44C-BA372BC7D69F}" type="presOf" srcId="{7712EB9B-5B70-4E7C-9E4B-0D8E604D8F89}" destId="{BEE6E594-A7B7-439B-8B1F-054D755432AB}" srcOrd="1" destOrd="0" presId="urn:microsoft.com/office/officeart/2016/7/layout/RepeatingBendingProcessNew"/>
    <dgm:cxn modelId="{612F39C5-23E4-42AD-8C3C-C3B017638CCF}" srcId="{7B84A5D9-EDBB-4864-A2F1-68B35B30206A}" destId="{981549FF-06B3-41CE-8C0B-A97932492962}" srcOrd="6" destOrd="0" parTransId="{4B2549CD-D14E-402F-B933-2B1F9795B5DF}" sibTransId="{DDE36BAC-ABB1-4976-A27B-634B847615A4}"/>
    <dgm:cxn modelId="{F31474C8-2226-4885-96F5-D4B1700732F2}" type="presOf" srcId="{860959BE-AD25-4383-8C1D-DF0FE260B144}" destId="{C2606C6F-2DA5-41E0-AF22-29F220668BE7}" srcOrd="1" destOrd="0" presId="urn:microsoft.com/office/officeart/2016/7/layout/RepeatingBendingProcessNew"/>
    <dgm:cxn modelId="{DB14A12D-0D7E-4CE2-A5A2-864BE810526A}" type="presParOf" srcId="{5254F4F8-F553-41AC-B804-761210CD0367}" destId="{696B388C-9F25-4787-A142-A13FF4CA3CFE}" srcOrd="0" destOrd="0" presId="urn:microsoft.com/office/officeart/2016/7/layout/RepeatingBendingProcessNew"/>
    <dgm:cxn modelId="{AD34102B-1308-4E72-9D2B-5015E67BC9EE}" type="presParOf" srcId="{5254F4F8-F553-41AC-B804-761210CD0367}" destId="{0E9C769F-2C43-487F-9FD4-FA7BBA80F4C3}" srcOrd="1" destOrd="0" presId="urn:microsoft.com/office/officeart/2016/7/layout/RepeatingBendingProcessNew"/>
    <dgm:cxn modelId="{8EF911E4-BC73-429C-8DB7-D28304D8F8CF}" type="presParOf" srcId="{0E9C769F-2C43-487F-9FD4-FA7BBA80F4C3}" destId="{68510F68-42B3-4913-AEB1-D616E5076BDB}" srcOrd="0" destOrd="0" presId="urn:microsoft.com/office/officeart/2016/7/layout/RepeatingBendingProcessNew"/>
    <dgm:cxn modelId="{2F8C931D-C7A0-4D24-BA4E-4B3590A07C98}" type="presParOf" srcId="{5254F4F8-F553-41AC-B804-761210CD0367}" destId="{47DC8ED3-73C2-4953-971F-9CE5D2B5AF9C}" srcOrd="2" destOrd="0" presId="urn:microsoft.com/office/officeart/2016/7/layout/RepeatingBendingProcessNew"/>
    <dgm:cxn modelId="{C8F4CD0A-5930-491B-883A-16DF1935EFC9}" type="presParOf" srcId="{5254F4F8-F553-41AC-B804-761210CD0367}" destId="{96CB3B24-5CF9-4E35-AD43-AA7D96EE22AF}" srcOrd="3" destOrd="0" presId="urn:microsoft.com/office/officeart/2016/7/layout/RepeatingBendingProcessNew"/>
    <dgm:cxn modelId="{63501906-0C02-42E6-A3D4-1183F740A964}" type="presParOf" srcId="{96CB3B24-5CF9-4E35-AD43-AA7D96EE22AF}" destId="{D8FE1B74-4759-43FF-A85B-B657C92DFD74}" srcOrd="0" destOrd="0" presId="urn:microsoft.com/office/officeart/2016/7/layout/RepeatingBendingProcessNew"/>
    <dgm:cxn modelId="{ED08BC20-CAD6-4D6F-9524-01E012483DFD}" type="presParOf" srcId="{5254F4F8-F553-41AC-B804-761210CD0367}" destId="{843946AB-AE84-44E0-9EFC-5144771F9E19}" srcOrd="4" destOrd="0" presId="urn:microsoft.com/office/officeart/2016/7/layout/RepeatingBendingProcessNew"/>
    <dgm:cxn modelId="{E9160D67-BE79-4767-A7A4-7892F10BEF3B}" type="presParOf" srcId="{5254F4F8-F553-41AC-B804-761210CD0367}" destId="{EB417033-2CA3-474D-BE11-E9C96A90E3EA}" srcOrd="5" destOrd="0" presId="urn:microsoft.com/office/officeart/2016/7/layout/RepeatingBendingProcessNew"/>
    <dgm:cxn modelId="{BBCD8C7F-5C82-4608-818D-33F576E80D0C}" type="presParOf" srcId="{EB417033-2CA3-474D-BE11-E9C96A90E3EA}" destId="{BEE6E594-A7B7-439B-8B1F-054D755432AB}" srcOrd="0" destOrd="0" presId="urn:microsoft.com/office/officeart/2016/7/layout/RepeatingBendingProcessNew"/>
    <dgm:cxn modelId="{0D0D09EA-D52D-4F38-A40E-0B059F452975}" type="presParOf" srcId="{5254F4F8-F553-41AC-B804-761210CD0367}" destId="{08C00F89-A5A9-42A2-BD7C-57DD6568316F}" srcOrd="6" destOrd="0" presId="urn:microsoft.com/office/officeart/2016/7/layout/RepeatingBendingProcessNew"/>
    <dgm:cxn modelId="{9EAADAA1-261F-4570-B5C4-5CFF17305577}" type="presParOf" srcId="{5254F4F8-F553-41AC-B804-761210CD0367}" destId="{2CA1DFC0-48BC-47D8-8631-B21D429AE1B2}" srcOrd="7" destOrd="0" presId="urn:microsoft.com/office/officeart/2016/7/layout/RepeatingBendingProcessNew"/>
    <dgm:cxn modelId="{C974F495-5E3C-4271-B0C2-1411C42A551A}" type="presParOf" srcId="{2CA1DFC0-48BC-47D8-8631-B21D429AE1B2}" destId="{2209C098-842A-403C-B4C8-45F058878469}" srcOrd="0" destOrd="0" presId="urn:microsoft.com/office/officeart/2016/7/layout/RepeatingBendingProcessNew"/>
    <dgm:cxn modelId="{E3B17A5B-E028-41D7-86A9-62B2F117772A}" type="presParOf" srcId="{5254F4F8-F553-41AC-B804-761210CD0367}" destId="{10A78630-F2D5-4777-A68B-7A2733C0A28F}" srcOrd="8" destOrd="0" presId="urn:microsoft.com/office/officeart/2016/7/layout/RepeatingBendingProcessNew"/>
    <dgm:cxn modelId="{F9E7E80C-AB46-48BE-91EA-D0FA91BF56EE}" type="presParOf" srcId="{5254F4F8-F553-41AC-B804-761210CD0367}" destId="{B5B389C8-0BDB-4E39-910F-DE52AE1EF458}" srcOrd="9" destOrd="0" presId="urn:microsoft.com/office/officeart/2016/7/layout/RepeatingBendingProcessNew"/>
    <dgm:cxn modelId="{FE78CB90-718B-4610-8727-578A7BAE044F}" type="presParOf" srcId="{B5B389C8-0BDB-4E39-910F-DE52AE1EF458}" destId="{4E173C54-9F4A-4E17-8E03-DFD0E0C68A17}" srcOrd="0" destOrd="0" presId="urn:microsoft.com/office/officeart/2016/7/layout/RepeatingBendingProcessNew"/>
    <dgm:cxn modelId="{C68E6872-5215-4B73-8116-D6EA8071BA55}" type="presParOf" srcId="{5254F4F8-F553-41AC-B804-761210CD0367}" destId="{ED9646EB-6D8A-4176-8D9D-270A6F2F2BD6}" srcOrd="10" destOrd="0" presId="urn:microsoft.com/office/officeart/2016/7/layout/RepeatingBendingProcessNew"/>
    <dgm:cxn modelId="{CB9F830F-B4E7-442C-ADE3-A0ABF60C3AA2}" type="presParOf" srcId="{5254F4F8-F553-41AC-B804-761210CD0367}" destId="{7281F7CC-8C2B-45C5-8535-6F67485BD51A}" srcOrd="11" destOrd="0" presId="urn:microsoft.com/office/officeart/2016/7/layout/RepeatingBendingProcessNew"/>
    <dgm:cxn modelId="{02122C3C-291A-4A68-BE37-C06EE523B647}" type="presParOf" srcId="{7281F7CC-8C2B-45C5-8535-6F67485BD51A}" destId="{C2606C6F-2DA5-41E0-AF22-29F220668BE7}" srcOrd="0" destOrd="0" presId="urn:microsoft.com/office/officeart/2016/7/layout/RepeatingBendingProcessNew"/>
    <dgm:cxn modelId="{B3688CF4-DF43-4FFC-A5CC-F9DA06F3D29C}" type="presParOf" srcId="{5254F4F8-F553-41AC-B804-761210CD0367}" destId="{CD84F4F6-C61B-4D1C-A1C3-6C04CAEACD8D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C769F-2C43-487F-9FD4-FA7BBA80F4C3}">
      <dsp:nvSpPr>
        <dsp:cNvPr id="0" name=""/>
        <dsp:cNvSpPr/>
      </dsp:nvSpPr>
      <dsp:spPr>
        <a:xfrm>
          <a:off x="1966169" y="506885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1512" y="550493"/>
        <a:ext cx="21120" cy="4224"/>
      </dsp:txXfrm>
    </dsp:sp>
    <dsp:sp modelId="{696B388C-9F25-4787-A142-A13FF4CA3CFE}">
      <dsp:nvSpPr>
        <dsp:cNvPr id="0" name=""/>
        <dsp:cNvSpPr/>
      </dsp:nvSpPr>
      <dsp:spPr>
        <a:xfrm>
          <a:off x="131420" y="1641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Proceso Automático de Logs</a:t>
          </a:r>
        </a:p>
      </dsp:txBody>
      <dsp:txXfrm>
        <a:off x="131420" y="1641"/>
        <a:ext cx="1836549" cy="1101929"/>
      </dsp:txXfrm>
    </dsp:sp>
    <dsp:sp modelId="{96CB3B24-5CF9-4E35-AD43-AA7D96EE22AF}">
      <dsp:nvSpPr>
        <dsp:cNvPr id="0" name=""/>
        <dsp:cNvSpPr/>
      </dsp:nvSpPr>
      <dsp:spPr>
        <a:xfrm>
          <a:off x="1049695" y="1101770"/>
          <a:ext cx="2258955" cy="391806"/>
        </a:xfrm>
        <a:custGeom>
          <a:avLst/>
          <a:gdLst/>
          <a:ahLst/>
          <a:cxnLst/>
          <a:rect l="0" t="0" r="0" b="0"/>
          <a:pathLst>
            <a:path>
              <a:moveTo>
                <a:pt x="2258955" y="0"/>
              </a:moveTo>
              <a:lnTo>
                <a:pt x="2258955" y="213003"/>
              </a:lnTo>
              <a:lnTo>
                <a:pt x="0" y="213003"/>
              </a:lnTo>
              <a:lnTo>
                <a:pt x="0" y="39180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1720" y="1295561"/>
        <a:ext cx="114905" cy="4224"/>
      </dsp:txXfrm>
    </dsp:sp>
    <dsp:sp modelId="{47DC8ED3-73C2-4953-971F-9CE5D2B5AF9C}">
      <dsp:nvSpPr>
        <dsp:cNvPr id="0" name=""/>
        <dsp:cNvSpPr/>
      </dsp:nvSpPr>
      <dsp:spPr>
        <a:xfrm>
          <a:off x="2390376" y="1641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LOG INGRESADO (Terminal o Web)</a:t>
          </a:r>
        </a:p>
      </dsp:txBody>
      <dsp:txXfrm>
        <a:off x="2390376" y="1641"/>
        <a:ext cx="1836549" cy="1101929"/>
      </dsp:txXfrm>
    </dsp:sp>
    <dsp:sp modelId="{EB417033-2CA3-474D-BE11-E9C96A90E3EA}">
      <dsp:nvSpPr>
        <dsp:cNvPr id="0" name=""/>
        <dsp:cNvSpPr/>
      </dsp:nvSpPr>
      <dsp:spPr>
        <a:xfrm>
          <a:off x="1966169" y="2031221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1512" y="2074829"/>
        <a:ext cx="21120" cy="4224"/>
      </dsp:txXfrm>
    </dsp:sp>
    <dsp:sp modelId="{843946AB-AE84-44E0-9EFC-5144771F9E19}">
      <dsp:nvSpPr>
        <dsp:cNvPr id="0" name=""/>
        <dsp:cNvSpPr/>
      </dsp:nvSpPr>
      <dsp:spPr>
        <a:xfrm>
          <a:off x="131420" y="1525976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ANÁLISIS IA (Gemini AI - 3 segundos)</a:t>
          </a:r>
        </a:p>
      </dsp:txBody>
      <dsp:txXfrm>
        <a:off x="131420" y="1525976"/>
        <a:ext cx="1836549" cy="1101929"/>
      </dsp:txXfrm>
    </dsp:sp>
    <dsp:sp modelId="{2CA1DFC0-48BC-47D8-8631-B21D429AE1B2}">
      <dsp:nvSpPr>
        <dsp:cNvPr id="0" name=""/>
        <dsp:cNvSpPr/>
      </dsp:nvSpPr>
      <dsp:spPr>
        <a:xfrm>
          <a:off x="1049695" y="2626106"/>
          <a:ext cx="2258955" cy="391806"/>
        </a:xfrm>
        <a:custGeom>
          <a:avLst/>
          <a:gdLst/>
          <a:ahLst/>
          <a:cxnLst/>
          <a:rect l="0" t="0" r="0" b="0"/>
          <a:pathLst>
            <a:path>
              <a:moveTo>
                <a:pt x="2258955" y="0"/>
              </a:moveTo>
              <a:lnTo>
                <a:pt x="2258955" y="213003"/>
              </a:lnTo>
              <a:lnTo>
                <a:pt x="0" y="213003"/>
              </a:lnTo>
              <a:lnTo>
                <a:pt x="0" y="39180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1720" y="2819897"/>
        <a:ext cx="114905" cy="4224"/>
      </dsp:txXfrm>
    </dsp:sp>
    <dsp:sp modelId="{08C00F89-A5A9-42A2-BD7C-57DD6568316F}">
      <dsp:nvSpPr>
        <dsp:cNvPr id="0" name=""/>
        <dsp:cNvSpPr/>
      </dsp:nvSpPr>
      <dsp:spPr>
        <a:xfrm>
          <a:off x="2390376" y="1525976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CLASIFICACIÓN (Categoría + Severidad + Solución)</a:t>
          </a:r>
        </a:p>
      </dsp:txBody>
      <dsp:txXfrm>
        <a:off x="2390376" y="1525976"/>
        <a:ext cx="1836549" cy="1101929"/>
      </dsp:txXfrm>
    </dsp:sp>
    <dsp:sp modelId="{B5B389C8-0BDB-4E39-910F-DE52AE1EF458}">
      <dsp:nvSpPr>
        <dsp:cNvPr id="0" name=""/>
        <dsp:cNvSpPr/>
      </dsp:nvSpPr>
      <dsp:spPr>
        <a:xfrm>
          <a:off x="1966169" y="3555557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1512" y="3599165"/>
        <a:ext cx="21120" cy="4224"/>
      </dsp:txXfrm>
    </dsp:sp>
    <dsp:sp modelId="{10A78630-F2D5-4777-A68B-7A2733C0A28F}">
      <dsp:nvSpPr>
        <dsp:cNvPr id="0" name=""/>
        <dsp:cNvSpPr/>
      </dsp:nvSpPr>
      <dsp:spPr>
        <a:xfrm>
          <a:off x="131420" y="3050312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ALMACENAMIENTO (Supabase PostgreSQL)</a:t>
          </a:r>
        </a:p>
      </dsp:txBody>
      <dsp:txXfrm>
        <a:off x="131420" y="3050312"/>
        <a:ext cx="1836549" cy="1101929"/>
      </dsp:txXfrm>
    </dsp:sp>
    <dsp:sp modelId="{7281F7CC-8C2B-45C5-8535-6F67485BD51A}">
      <dsp:nvSpPr>
        <dsp:cNvPr id="0" name=""/>
        <dsp:cNvSpPr/>
      </dsp:nvSpPr>
      <dsp:spPr>
        <a:xfrm>
          <a:off x="1049695" y="4150442"/>
          <a:ext cx="2258955" cy="391806"/>
        </a:xfrm>
        <a:custGeom>
          <a:avLst/>
          <a:gdLst/>
          <a:ahLst/>
          <a:cxnLst/>
          <a:rect l="0" t="0" r="0" b="0"/>
          <a:pathLst>
            <a:path>
              <a:moveTo>
                <a:pt x="2258955" y="0"/>
              </a:moveTo>
              <a:lnTo>
                <a:pt x="2258955" y="213003"/>
              </a:lnTo>
              <a:lnTo>
                <a:pt x="0" y="213003"/>
              </a:lnTo>
              <a:lnTo>
                <a:pt x="0" y="39180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1720" y="4344233"/>
        <a:ext cx="114905" cy="4224"/>
      </dsp:txXfrm>
    </dsp:sp>
    <dsp:sp modelId="{ED9646EB-6D8A-4176-8D9D-270A6F2F2BD6}">
      <dsp:nvSpPr>
        <dsp:cNvPr id="0" name=""/>
        <dsp:cNvSpPr/>
      </dsp:nvSpPr>
      <dsp:spPr>
        <a:xfrm>
          <a:off x="2390376" y="3050312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5. ALERTAS (Si crítico) → Telegram automático</a:t>
          </a:r>
        </a:p>
      </dsp:txBody>
      <dsp:txXfrm>
        <a:off x="2390376" y="3050312"/>
        <a:ext cx="1836549" cy="1101929"/>
      </dsp:txXfrm>
    </dsp:sp>
    <dsp:sp modelId="{CD84F4F6-C61B-4D1C-A1C3-6C04CAEACD8D}">
      <dsp:nvSpPr>
        <dsp:cNvPr id="0" name=""/>
        <dsp:cNvSpPr/>
      </dsp:nvSpPr>
      <dsp:spPr>
        <a:xfrm>
          <a:off x="131420" y="4574648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6. DASHBOARD (Métricas actualizadas)</a:t>
          </a:r>
        </a:p>
      </dsp:txBody>
      <dsp:txXfrm>
        <a:off x="131420" y="4574648"/>
        <a:ext cx="1836549" cy="1101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68" y="1153572"/>
            <a:ext cx="2689957" cy="44611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PORTADA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s-ES" sz="2500" dirty="0"/>
              <a:t>DevOps AI </a:t>
            </a:r>
            <a:r>
              <a:rPr lang="es-ES" sz="2500" dirty="0" err="1"/>
              <a:t>Agent</a:t>
            </a:r>
            <a:endParaRPr lang="es-ES" sz="2500" dirty="0"/>
          </a:p>
          <a:p>
            <a:pPr marL="0" indent="0">
              <a:lnSpc>
                <a:spcPct val="90000"/>
              </a:lnSpc>
              <a:buNone/>
            </a:pPr>
            <a:endParaRPr lang="es-ES" sz="2500" dirty="0"/>
          </a:p>
          <a:p>
            <a:pPr>
              <a:lnSpc>
                <a:spcPct val="90000"/>
              </a:lnSpc>
            </a:pPr>
            <a:r>
              <a:rPr lang="es-ES" sz="2500" dirty="0"/>
              <a:t>Automatización Inteligente de Análisis de Logs</a:t>
            </a:r>
          </a:p>
          <a:p>
            <a:pPr>
              <a:lnSpc>
                <a:spcPct val="90000"/>
              </a:lnSpc>
            </a:pPr>
            <a:endParaRPr lang="es-ES" sz="2500" dirty="0"/>
          </a:p>
          <a:p>
            <a:pPr>
              <a:lnSpc>
                <a:spcPct val="90000"/>
              </a:lnSpc>
            </a:pPr>
            <a:r>
              <a:rPr lang="es-ES" sz="2500" dirty="0"/>
              <a:t>Proyecto: </a:t>
            </a:r>
            <a:r>
              <a:rPr lang="es-ES" sz="2500" dirty="0" err="1"/>
              <a:t>Challenge</a:t>
            </a:r>
            <a:r>
              <a:rPr lang="es-ES" sz="2500" dirty="0"/>
              <a:t> </a:t>
            </a:r>
            <a:r>
              <a:rPr lang="es-ES" sz="2500" dirty="0" err="1"/>
              <a:t>Truora</a:t>
            </a:r>
            <a:endParaRPr lang="es-ES" sz="2500" dirty="0"/>
          </a:p>
          <a:p>
            <a:pPr>
              <a:lnSpc>
                <a:spcPct val="90000"/>
              </a:lnSpc>
            </a:pPr>
            <a:endParaRPr lang="es-ES" sz="2500" dirty="0"/>
          </a:p>
          <a:p>
            <a:pPr>
              <a:lnSpc>
                <a:spcPct val="90000"/>
              </a:lnSpc>
            </a:pPr>
            <a:r>
              <a:rPr lang="es-ES" sz="2500" dirty="0"/>
              <a:t>Desarrollador: Jose Chacon Ortiz</a:t>
            </a:r>
          </a:p>
          <a:p>
            <a:pPr>
              <a:lnSpc>
                <a:spcPct val="90000"/>
              </a:lnSpc>
            </a:pPr>
            <a:endParaRPr lang="es-ES" sz="2500" dirty="0"/>
          </a:p>
          <a:p>
            <a:pPr>
              <a:lnSpc>
                <a:spcPct val="90000"/>
              </a:lnSpc>
            </a:pPr>
            <a:r>
              <a:rPr lang="es-ES" sz="2500" dirty="0"/>
              <a:t>Tecnologías: </a:t>
            </a:r>
            <a:r>
              <a:rPr lang="es-ES" sz="2500" dirty="0" err="1"/>
              <a:t>React</a:t>
            </a:r>
            <a:r>
              <a:rPr lang="es-ES" sz="2500" dirty="0"/>
              <a:t> + Node.js + Gemini AI + Telegram</a:t>
            </a:r>
          </a:p>
          <a:p>
            <a:pPr>
              <a:lnSpc>
                <a:spcPct val="90000"/>
              </a:lnSpc>
            </a:pPr>
            <a:endParaRPr lang="es-ES" sz="2500" dirty="0"/>
          </a:p>
          <a:p>
            <a:pPr>
              <a:lnSpc>
                <a:spcPct val="90000"/>
              </a:lnSpc>
            </a:pPr>
            <a:r>
              <a:rPr lang="es-ES" sz="2500" dirty="0"/>
              <a:t>Estado: Funcionando en Producción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FFFFFF"/>
                </a:solidFill>
              </a:rPr>
              <a:t>DEMO Y CONCLUSIONES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1500" dirty="0"/>
              <a:t>Sistema en Producción</a:t>
            </a:r>
          </a:p>
          <a:p>
            <a:pPr>
              <a:lnSpc>
                <a:spcPct val="90000"/>
              </a:lnSpc>
            </a:pPr>
            <a:endParaRPr lang="es-ES" sz="15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500" dirty="0" err="1"/>
              <a:t>URLs</a:t>
            </a:r>
            <a:r>
              <a:rPr lang="es-ES" sz="1500" dirty="0"/>
              <a:t> Funcionando:</a:t>
            </a:r>
          </a:p>
          <a:p>
            <a:pPr>
              <a:lnSpc>
                <a:spcPct val="90000"/>
              </a:lnSpc>
            </a:pPr>
            <a:r>
              <a:rPr lang="es-ES" sz="1500" dirty="0"/>
              <a:t>🌐 </a:t>
            </a:r>
            <a:r>
              <a:rPr lang="es-ES" sz="1500" dirty="0" err="1"/>
              <a:t>Frontend</a:t>
            </a:r>
            <a:r>
              <a:rPr lang="es-ES" sz="1500" dirty="0"/>
              <a:t>: https://devops-ai-agent-truora.vercel.app</a:t>
            </a:r>
          </a:p>
          <a:p>
            <a:pPr>
              <a:lnSpc>
                <a:spcPct val="90000"/>
              </a:lnSpc>
            </a:pPr>
            <a:r>
              <a:rPr lang="es-ES" sz="1500" dirty="0"/>
              <a:t>🔧 </a:t>
            </a:r>
            <a:r>
              <a:rPr lang="es-ES" sz="1500" dirty="0" err="1"/>
              <a:t>Backend</a:t>
            </a:r>
            <a:r>
              <a:rPr lang="es-ES" sz="1500" dirty="0"/>
              <a:t>: https://devops-ai-agent-truora-production.up.railway.app</a:t>
            </a:r>
          </a:p>
          <a:p>
            <a:pPr>
              <a:lnSpc>
                <a:spcPct val="90000"/>
              </a:lnSpc>
            </a:pPr>
            <a:r>
              <a:rPr lang="es-ES" sz="1500" dirty="0"/>
              <a:t>📂 Código: GitHub público con documentación completa</a:t>
            </a:r>
          </a:p>
          <a:p>
            <a:pPr>
              <a:lnSpc>
                <a:spcPct val="90000"/>
              </a:lnSpc>
            </a:pPr>
            <a:endParaRPr lang="es-ES" sz="15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500" dirty="0"/>
              <a:t>Demostración Incluye:</a:t>
            </a:r>
          </a:p>
          <a:p>
            <a:pPr>
              <a:lnSpc>
                <a:spcPct val="90000"/>
              </a:lnSpc>
            </a:pPr>
            <a:r>
              <a:rPr lang="es-ES" sz="1500" dirty="0"/>
              <a:t>✅ Carga masiva desde terminal (20+ logs)</a:t>
            </a:r>
          </a:p>
          <a:p>
            <a:pPr>
              <a:lnSpc>
                <a:spcPct val="90000"/>
              </a:lnSpc>
            </a:pPr>
            <a:r>
              <a:rPr lang="es-ES" sz="1500" dirty="0"/>
              <a:t>✅ Análisis IA en tiempo real</a:t>
            </a:r>
          </a:p>
          <a:p>
            <a:pPr>
              <a:lnSpc>
                <a:spcPct val="90000"/>
              </a:lnSpc>
            </a:pPr>
            <a:r>
              <a:rPr lang="es-ES" sz="1500" dirty="0"/>
              <a:t>✅ Alertas Telegram automáticas</a:t>
            </a:r>
          </a:p>
          <a:p>
            <a:pPr>
              <a:lnSpc>
                <a:spcPct val="90000"/>
              </a:lnSpc>
            </a:pPr>
            <a:r>
              <a:rPr lang="es-ES" sz="1500" dirty="0"/>
              <a:t>✅ </a:t>
            </a:r>
            <a:r>
              <a:rPr lang="es-ES" sz="1500" dirty="0" err="1"/>
              <a:t>Dashboard</a:t>
            </a:r>
            <a:r>
              <a:rPr lang="es-ES" sz="1500" dirty="0"/>
              <a:t> con métricas reales</a:t>
            </a:r>
          </a:p>
          <a:p>
            <a:pPr>
              <a:lnSpc>
                <a:spcPct val="90000"/>
              </a:lnSpc>
            </a:pPr>
            <a:r>
              <a:rPr lang="es-ES" sz="1500" dirty="0"/>
              <a:t>✅ Interfaz web para casos específicos</a:t>
            </a:r>
          </a:p>
          <a:p>
            <a:pPr>
              <a:lnSpc>
                <a:spcPct val="90000"/>
              </a:lnSpc>
            </a:pPr>
            <a:endParaRPr lang="es-ES" sz="1500" dirty="0"/>
          </a:p>
          <a:p>
            <a:pPr>
              <a:lnSpc>
                <a:spcPct val="90000"/>
              </a:lnSpc>
            </a:pPr>
            <a:r>
              <a:rPr lang="es-ES" sz="1500" dirty="0"/>
              <a:t>Conclusión: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500" dirty="0"/>
              <a:t>Solución empresarial completa que transforma el monitoreo reactivo en inteligencia proactiva, generando ROI inmediato y escalabilidad ilimitada.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AU" sz="3700">
                <a:solidFill>
                  <a:srgbClr val="FFFFFF"/>
                </a:solidFill>
              </a:rPr>
              <a:t>PROBLEMA Y SOLUCIÓN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2000"/>
              <a:t>El </a:t>
            </a:r>
            <a:r>
              <a:rPr lang="es-ES" sz="2000" err="1"/>
              <a:t>Problema</a:t>
            </a:r>
            <a:endParaRPr lang="es-ES" sz="2000"/>
          </a:p>
          <a:p>
            <a:pPr>
              <a:lnSpc>
                <a:spcPct val="90000"/>
              </a:lnSpc>
            </a:pPr>
            <a:r>
              <a:rPr lang="es-ES" sz="2000"/>
              <a:t>⏰ 30 </a:t>
            </a:r>
            <a:r>
              <a:rPr lang="es-ES" sz="2000" err="1"/>
              <a:t>minutos</a:t>
            </a:r>
            <a:r>
              <a:rPr lang="es-ES" sz="2000"/>
              <a:t> </a:t>
            </a:r>
            <a:r>
              <a:rPr lang="es-ES" sz="2000" err="1"/>
              <a:t>promedio</a:t>
            </a:r>
            <a:r>
              <a:rPr lang="es-ES" sz="2000"/>
              <a:t> para </a:t>
            </a:r>
            <a:r>
              <a:rPr lang="es-ES" sz="2000" err="1"/>
              <a:t>analizar</a:t>
            </a:r>
            <a:r>
              <a:rPr lang="es-ES" sz="2000"/>
              <a:t> un log de error</a:t>
            </a:r>
          </a:p>
          <a:p>
            <a:pPr>
              <a:lnSpc>
                <a:spcPct val="90000"/>
              </a:lnSpc>
            </a:pPr>
            <a:r>
              <a:rPr lang="es-ES" sz="2000"/>
              <a:t>🔍 </a:t>
            </a:r>
            <a:r>
              <a:rPr lang="es-ES" sz="2000" err="1"/>
              <a:t>Análisis</a:t>
            </a:r>
            <a:r>
              <a:rPr lang="es-ES" sz="2000"/>
              <a:t> manual </a:t>
            </a:r>
            <a:r>
              <a:rPr lang="es-ES" sz="2000" err="1"/>
              <a:t>propenso</a:t>
            </a:r>
            <a:r>
              <a:rPr lang="es-ES" sz="2000"/>
              <a:t> a </a:t>
            </a:r>
            <a:r>
              <a:rPr lang="es-ES" sz="2000" err="1"/>
              <a:t>errores</a:t>
            </a:r>
            <a:r>
              <a:rPr lang="es-ES" sz="2000"/>
              <a:t> </a:t>
            </a:r>
            <a:r>
              <a:rPr lang="es-ES" sz="2000" err="1"/>
              <a:t>humanos</a:t>
            </a:r>
            <a:endParaRPr lang="es-ES" sz="2000"/>
          </a:p>
          <a:p>
            <a:pPr>
              <a:lnSpc>
                <a:spcPct val="90000"/>
              </a:lnSpc>
            </a:pPr>
            <a:r>
              <a:rPr lang="es-ES" sz="2000"/>
              <a:t>🌙 Sin </a:t>
            </a:r>
            <a:r>
              <a:rPr lang="es-ES" sz="2000" err="1"/>
              <a:t>monitoreo</a:t>
            </a:r>
            <a:r>
              <a:rPr lang="es-ES" sz="2000"/>
              <a:t> 24/7 para </a:t>
            </a:r>
            <a:r>
              <a:rPr lang="es-ES" sz="2000" err="1"/>
              <a:t>errores</a:t>
            </a:r>
            <a:r>
              <a:rPr lang="es-ES" sz="2000"/>
              <a:t> </a:t>
            </a:r>
            <a:r>
              <a:rPr lang="es-ES" sz="2000" err="1"/>
              <a:t>críticos</a:t>
            </a:r>
            <a:endParaRPr lang="es-ES" sz="2000"/>
          </a:p>
          <a:p>
            <a:pPr>
              <a:lnSpc>
                <a:spcPct val="90000"/>
              </a:lnSpc>
            </a:pPr>
            <a:r>
              <a:rPr lang="es-ES" sz="2000"/>
              <a:t>📈 </a:t>
            </a:r>
            <a:r>
              <a:rPr lang="es-ES" sz="2000" err="1"/>
              <a:t>Escalabilidad</a:t>
            </a:r>
            <a:r>
              <a:rPr lang="es-ES" sz="2000"/>
              <a:t> </a:t>
            </a:r>
            <a:r>
              <a:rPr lang="es-ES" sz="2000" err="1"/>
              <a:t>limitada</a:t>
            </a:r>
            <a:r>
              <a:rPr lang="es-ES" sz="2000"/>
              <a:t> </a:t>
            </a:r>
            <a:r>
              <a:rPr lang="es-ES" sz="2000" err="1"/>
              <a:t>por</a:t>
            </a:r>
            <a:r>
              <a:rPr lang="es-ES" sz="2000"/>
              <a:t> </a:t>
            </a:r>
            <a:r>
              <a:rPr lang="es-ES" sz="2000" err="1"/>
              <a:t>recursos</a:t>
            </a:r>
            <a:r>
              <a:rPr lang="es-ES" sz="2000"/>
              <a:t> </a:t>
            </a:r>
            <a:r>
              <a:rPr lang="es-ES" sz="2000" err="1"/>
              <a:t>humanos</a:t>
            </a:r>
            <a:endParaRPr lang="es-ES" sz="2000"/>
          </a:p>
          <a:p>
            <a:pPr>
              <a:lnSpc>
                <a:spcPct val="90000"/>
              </a:lnSpc>
            </a:pPr>
            <a:endParaRPr lang="es-ES" sz="2000"/>
          </a:p>
          <a:p>
            <a:pPr marL="0" indent="0">
              <a:lnSpc>
                <a:spcPct val="90000"/>
              </a:lnSpc>
              <a:buNone/>
            </a:pPr>
            <a:r>
              <a:rPr lang="es-ES" sz="2000"/>
              <a:t>La </a:t>
            </a:r>
            <a:r>
              <a:rPr lang="es-ES" sz="2000" err="1"/>
              <a:t>Solución</a:t>
            </a:r>
            <a:endParaRPr lang="es-ES" sz="2000"/>
          </a:p>
          <a:p>
            <a:pPr>
              <a:lnSpc>
                <a:spcPct val="90000"/>
              </a:lnSpc>
            </a:pPr>
            <a:r>
              <a:rPr lang="es-ES" sz="2000"/>
              <a:t>⚡ 3 </a:t>
            </a:r>
            <a:r>
              <a:rPr lang="es-ES" sz="2000" err="1"/>
              <a:t>segundos</a:t>
            </a:r>
            <a:r>
              <a:rPr lang="es-ES" sz="2000"/>
              <a:t> de </a:t>
            </a:r>
            <a:r>
              <a:rPr lang="es-ES" sz="2000" err="1"/>
              <a:t>análisis</a:t>
            </a:r>
            <a:r>
              <a:rPr lang="es-ES" sz="2000"/>
              <a:t> </a:t>
            </a:r>
            <a:r>
              <a:rPr lang="es-ES" sz="2000" err="1"/>
              <a:t>automático</a:t>
            </a:r>
            <a:r>
              <a:rPr lang="es-ES" sz="2000"/>
              <a:t> con IA</a:t>
            </a:r>
          </a:p>
          <a:p>
            <a:pPr>
              <a:lnSpc>
                <a:spcPct val="90000"/>
              </a:lnSpc>
            </a:pPr>
            <a:r>
              <a:rPr lang="es-ES" sz="2000"/>
              <a:t>🎯 95% de </a:t>
            </a:r>
            <a:r>
              <a:rPr lang="es-ES" sz="2000" err="1"/>
              <a:t>precisión</a:t>
            </a:r>
            <a:r>
              <a:rPr lang="es-ES" sz="2000"/>
              <a:t> </a:t>
            </a:r>
            <a:r>
              <a:rPr lang="es-ES" sz="2000" err="1"/>
              <a:t>en</a:t>
            </a:r>
            <a:r>
              <a:rPr lang="es-ES" sz="2000"/>
              <a:t> </a:t>
            </a:r>
            <a:r>
              <a:rPr lang="es-ES" sz="2000" err="1"/>
              <a:t>clasificaciones</a:t>
            </a:r>
            <a:endParaRPr lang="es-ES" sz="2000"/>
          </a:p>
          <a:p>
            <a:pPr>
              <a:lnSpc>
                <a:spcPct val="90000"/>
              </a:lnSpc>
            </a:pPr>
            <a:r>
              <a:rPr lang="es-ES" sz="2000"/>
              <a:t>📱 </a:t>
            </a:r>
            <a:r>
              <a:rPr lang="es-ES" sz="2000" err="1"/>
              <a:t>Alertas</a:t>
            </a:r>
            <a:r>
              <a:rPr lang="es-ES" sz="2000"/>
              <a:t> </a:t>
            </a:r>
            <a:r>
              <a:rPr lang="es-ES" sz="2000" err="1"/>
              <a:t>automáticas</a:t>
            </a:r>
            <a:r>
              <a:rPr lang="es-ES" sz="2000"/>
              <a:t> </a:t>
            </a:r>
            <a:r>
              <a:rPr lang="es-ES" sz="2000" err="1"/>
              <a:t>por</a:t>
            </a:r>
            <a:r>
              <a:rPr lang="es-ES" sz="2000"/>
              <a:t> Telegram 24/7</a:t>
            </a:r>
          </a:p>
          <a:p>
            <a:pPr>
              <a:lnSpc>
                <a:spcPct val="90000"/>
              </a:lnSpc>
            </a:pPr>
            <a:r>
              <a:rPr lang="es-ES" sz="2000"/>
              <a:t>🚀 </a:t>
            </a:r>
            <a:r>
              <a:rPr lang="es-ES" sz="2000" err="1"/>
              <a:t>Escalabilidad</a:t>
            </a:r>
            <a:r>
              <a:rPr lang="es-ES" sz="2000"/>
              <a:t> </a:t>
            </a:r>
            <a:r>
              <a:rPr lang="es-ES" sz="2000" err="1"/>
              <a:t>ilimitada</a:t>
            </a:r>
            <a:r>
              <a:rPr lang="es-ES" sz="2000"/>
              <a:t> con </a:t>
            </a:r>
            <a:r>
              <a:rPr lang="es-ES" sz="2000" err="1"/>
              <a:t>procesamiento</a:t>
            </a:r>
            <a:r>
              <a:rPr lang="es-ES" sz="2000"/>
              <a:t> </a:t>
            </a:r>
            <a:r>
              <a:rPr lang="es-ES" sz="2000" err="1"/>
              <a:t>automático</a:t>
            </a:r>
            <a:endParaRPr lang="es-E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AU" sz="2400">
                <a:solidFill>
                  <a:srgbClr val="FFFFFF"/>
                </a:solidFill>
              </a:rPr>
              <a:t>ARQUITECTURA TÉCNICA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2700" dirty="0"/>
              <a:t>Stack </a:t>
            </a:r>
            <a:r>
              <a:rPr lang="en-AU" sz="2700" dirty="0" err="1"/>
              <a:t>Tecnológico</a:t>
            </a:r>
            <a:r>
              <a:rPr lang="en-AU" sz="2700" dirty="0"/>
              <a:t> </a:t>
            </a:r>
            <a:r>
              <a:rPr lang="en-AU" sz="2700" dirty="0" err="1"/>
              <a:t>Completo</a:t>
            </a:r>
            <a:endParaRPr lang="en-AU" sz="2700" dirty="0"/>
          </a:p>
          <a:p>
            <a:pPr>
              <a:lnSpc>
                <a:spcPct val="90000"/>
              </a:lnSpc>
            </a:pPr>
            <a:r>
              <a:rPr lang="en-AU" sz="2700" dirty="0"/>
              <a:t>Frontend (React) → Backend (Node.js) → IA (Gemini) → DB (</a:t>
            </a:r>
            <a:r>
              <a:rPr lang="en-AU" sz="2700" dirty="0" err="1"/>
              <a:t>Supabase</a:t>
            </a:r>
            <a:r>
              <a:rPr lang="en-AU" sz="2700" dirty="0"/>
              <a:t>)</a:t>
            </a:r>
          </a:p>
          <a:p>
            <a:pPr>
              <a:lnSpc>
                <a:spcPct val="90000"/>
              </a:lnSpc>
            </a:pPr>
            <a:r>
              <a:rPr lang="en-AU" sz="2700" dirty="0" err="1"/>
              <a:t>Vercel</a:t>
            </a:r>
            <a:r>
              <a:rPr lang="en-AU" sz="2700" dirty="0"/>
              <a:t> → Railway → Google AI → PostgreSQL</a:t>
            </a:r>
          </a:p>
          <a:p>
            <a:pPr>
              <a:lnSpc>
                <a:spcPct val="90000"/>
              </a:lnSpc>
            </a:pPr>
            <a:endParaRPr lang="en-AU" sz="2700" dirty="0"/>
          </a:p>
          <a:p>
            <a:pPr marL="0" indent="0">
              <a:lnSpc>
                <a:spcPct val="90000"/>
              </a:lnSpc>
              <a:buNone/>
            </a:pPr>
            <a:r>
              <a:rPr lang="en-AU" sz="2700" dirty="0" err="1"/>
              <a:t>Integraciones</a:t>
            </a:r>
            <a:r>
              <a:rPr lang="en-AU" sz="2700" dirty="0"/>
              <a:t>:</a:t>
            </a:r>
          </a:p>
          <a:p>
            <a:pPr>
              <a:lnSpc>
                <a:spcPct val="90000"/>
              </a:lnSpc>
            </a:pPr>
            <a:r>
              <a:rPr lang="en-AU" sz="2700" dirty="0"/>
              <a:t>🔄 CI/CD: GitHub → Auto-deploy</a:t>
            </a:r>
          </a:p>
          <a:p>
            <a:pPr>
              <a:lnSpc>
                <a:spcPct val="90000"/>
              </a:lnSpc>
            </a:pPr>
            <a:r>
              <a:rPr lang="en-AU" sz="2700" dirty="0"/>
              <a:t>📱 </a:t>
            </a:r>
            <a:r>
              <a:rPr lang="en-AU" sz="2700" dirty="0" err="1"/>
              <a:t>Alertas</a:t>
            </a:r>
            <a:r>
              <a:rPr lang="en-AU" sz="2700" dirty="0"/>
              <a:t>: Telegram Bot API</a:t>
            </a:r>
          </a:p>
          <a:p>
            <a:pPr>
              <a:lnSpc>
                <a:spcPct val="90000"/>
              </a:lnSpc>
            </a:pPr>
            <a:r>
              <a:rPr lang="en-AU" sz="2700" dirty="0"/>
              <a:t>🔐 </a:t>
            </a:r>
            <a:r>
              <a:rPr lang="en-AU" sz="2700" dirty="0" err="1"/>
              <a:t>Seguridad</a:t>
            </a:r>
            <a:r>
              <a:rPr lang="en-AU" sz="2700" dirty="0"/>
              <a:t>: </a:t>
            </a:r>
            <a:r>
              <a:rPr lang="en-AU" sz="2700" dirty="0" err="1"/>
              <a:t>Autenticación</a:t>
            </a:r>
            <a:r>
              <a:rPr lang="en-AU" sz="2700" dirty="0"/>
              <a:t> + Variables </a:t>
            </a:r>
            <a:r>
              <a:rPr lang="en-AU" sz="2700" dirty="0" err="1"/>
              <a:t>protegidas</a:t>
            </a:r>
            <a:endParaRPr lang="en-AU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AU" sz="2100">
                <a:solidFill>
                  <a:srgbClr val="FFFFFF"/>
                </a:solidFill>
              </a:rPr>
              <a:t>FUNCIONALIDADES CLAVE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2000"/>
              <a:t>🤖 </a:t>
            </a:r>
            <a:r>
              <a:rPr lang="es-ES" sz="2000" err="1"/>
              <a:t>Análisis</a:t>
            </a:r>
            <a:r>
              <a:rPr lang="es-ES" sz="2000"/>
              <a:t> IA </a:t>
            </a:r>
            <a:r>
              <a:rPr lang="es-ES" sz="2000" err="1"/>
              <a:t>Automático</a:t>
            </a:r>
            <a:endParaRPr lang="es-ES" sz="2000"/>
          </a:p>
          <a:p>
            <a:pPr>
              <a:lnSpc>
                <a:spcPct val="90000"/>
              </a:lnSpc>
            </a:pPr>
            <a:r>
              <a:rPr lang="es-ES" sz="2000"/>
              <a:t>- </a:t>
            </a:r>
            <a:r>
              <a:rPr lang="es-ES" sz="2000" err="1"/>
              <a:t>Categorización</a:t>
            </a:r>
            <a:r>
              <a:rPr lang="es-ES" sz="2000"/>
              <a:t> </a:t>
            </a:r>
            <a:r>
              <a:rPr lang="es-ES" sz="2000" err="1"/>
              <a:t>inteligente</a:t>
            </a:r>
            <a:r>
              <a:rPr lang="es-ES" sz="2000"/>
              <a:t> (MEMORY, DATABASE, NETWORK, AUTH)</a:t>
            </a:r>
          </a:p>
          <a:p>
            <a:pPr>
              <a:lnSpc>
                <a:spcPct val="90000"/>
              </a:lnSpc>
            </a:pPr>
            <a:r>
              <a:rPr lang="es-ES" sz="2000"/>
              <a:t>- </a:t>
            </a:r>
            <a:r>
              <a:rPr lang="es-ES" sz="2000" err="1"/>
              <a:t>Severidad</a:t>
            </a:r>
            <a:r>
              <a:rPr lang="es-ES" sz="2000"/>
              <a:t> 1-10 con </a:t>
            </a:r>
            <a:r>
              <a:rPr lang="es-ES" sz="2000" err="1"/>
              <a:t>confianza</a:t>
            </a:r>
            <a:r>
              <a:rPr lang="es-ES" sz="2000"/>
              <a:t> %</a:t>
            </a:r>
          </a:p>
          <a:p>
            <a:pPr>
              <a:lnSpc>
                <a:spcPct val="90000"/>
              </a:lnSpc>
            </a:pPr>
            <a:r>
              <a:rPr lang="es-ES" sz="2000"/>
              <a:t>- </a:t>
            </a:r>
            <a:r>
              <a:rPr lang="es-ES" sz="2000" err="1"/>
              <a:t>Soluciones</a:t>
            </a:r>
            <a:r>
              <a:rPr lang="es-ES" sz="2000"/>
              <a:t> </a:t>
            </a:r>
            <a:r>
              <a:rPr lang="es-ES" sz="2000" err="1"/>
              <a:t>específicas</a:t>
            </a:r>
            <a:r>
              <a:rPr lang="es-ES" sz="2000"/>
              <a:t> y </a:t>
            </a:r>
            <a:r>
              <a:rPr lang="es-ES" sz="2000" err="1"/>
              <a:t>técnicas</a:t>
            </a:r>
            <a:endParaRPr lang="es-ES" sz="2000"/>
          </a:p>
          <a:p>
            <a:pPr>
              <a:lnSpc>
                <a:spcPct val="90000"/>
              </a:lnSpc>
            </a:pPr>
            <a:endParaRPr lang="es-ES" sz="2000"/>
          </a:p>
          <a:p>
            <a:pPr marL="0" indent="0">
              <a:lnSpc>
                <a:spcPct val="90000"/>
              </a:lnSpc>
              <a:buNone/>
            </a:pPr>
            <a:r>
              <a:rPr lang="es-ES" sz="2000"/>
              <a:t>📊 Dashboard </a:t>
            </a:r>
            <a:r>
              <a:rPr lang="es-ES" sz="2000" err="1"/>
              <a:t>Profesional</a:t>
            </a:r>
            <a:endParaRPr lang="es-ES" sz="2000"/>
          </a:p>
          <a:p>
            <a:pPr>
              <a:lnSpc>
                <a:spcPct val="90000"/>
              </a:lnSpc>
            </a:pPr>
            <a:r>
              <a:rPr lang="es-ES" sz="2000"/>
              <a:t>- </a:t>
            </a:r>
            <a:r>
              <a:rPr lang="es-ES" sz="2000" err="1"/>
              <a:t>Métricas</a:t>
            </a:r>
            <a:r>
              <a:rPr lang="es-ES" sz="2000"/>
              <a:t> </a:t>
            </a:r>
            <a:r>
              <a:rPr lang="es-ES" sz="2000" err="1"/>
              <a:t>en</a:t>
            </a:r>
            <a:r>
              <a:rPr lang="es-ES" sz="2000"/>
              <a:t> </a:t>
            </a:r>
            <a:r>
              <a:rPr lang="es-ES" sz="2000" err="1"/>
              <a:t>tiempo</a:t>
            </a:r>
            <a:r>
              <a:rPr lang="es-ES" sz="2000"/>
              <a:t> real</a:t>
            </a:r>
          </a:p>
          <a:p>
            <a:pPr>
              <a:lnSpc>
                <a:spcPct val="90000"/>
              </a:lnSpc>
            </a:pPr>
            <a:r>
              <a:rPr lang="es-ES" sz="2000"/>
              <a:t>- </a:t>
            </a:r>
            <a:r>
              <a:rPr lang="es-ES" sz="2000" err="1"/>
              <a:t>Gráficos</a:t>
            </a:r>
            <a:r>
              <a:rPr lang="es-ES" sz="2000"/>
              <a:t> de </a:t>
            </a:r>
            <a:r>
              <a:rPr lang="es-ES" sz="2000" err="1"/>
              <a:t>tendencias</a:t>
            </a:r>
            <a:endParaRPr lang="es-ES" sz="2000"/>
          </a:p>
          <a:p>
            <a:pPr>
              <a:lnSpc>
                <a:spcPct val="90000"/>
              </a:lnSpc>
            </a:pPr>
            <a:r>
              <a:rPr lang="es-ES" sz="2000"/>
              <a:t>- </a:t>
            </a:r>
            <a:r>
              <a:rPr lang="es-ES" sz="2000" err="1"/>
              <a:t>Historial</a:t>
            </a:r>
            <a:r>
              <a:rPr lang="es-ES" sz="2000"/>
              <a:t> </a:t>
            </a:r>
            <a:r>
              <a:rPr lang="es-ES" sz="2000" err="1"/>
              <a:t>completo</a:t>
            </a:r>
            <a:r>
              <a:rPr lang="es-ES" sz="2000"/>
              <a:t> de logs</a:t>
            </a:r>
          </a:p>
          <a:p>
            <a:pPr>
              <a:lnSpc>
                <a:spcPct val="90000"/>
              </a:lnSpc>
            </a:pPr>
            <a:endParaRPr lang="es-ES" sz="2000"/>
          </a:p>
          <a:p>
            <a:pPr marL="0" indent="0">
              <a:lnSpc>
                <a:spcPct val="90000"/>
              </a:lnSpc>
              <a:buNone/>
            </a:pPr>
            <a:r>
              <a:rPr lang="es-ES" sz="2000"/>
              <a:t>🚨 </a:t>
            </a:r>
            <a:r>
              <a:rPr lang="es-ES" sz="2000" err="1"/>
              <a:t>Alertas</a:t>
            </a:r>
            <a:r>
              <a:rPr lang="es-ES" sz="2000"/>
              <a:t> </a:t>
            </a:r>
            <a:r>
              <a:rPr lang="es-ES" sz="2000" err="1"/>
              <a:t>Inteligentes</a:t>
            </a:r>
            <a:endParaRPr lang="es-ES" sz="2000"/>
          </a:p>
          <a:p>
            <a:pPr>
              <a:lnSpc>
                <a:spcPct val="90000"/>
              </a:lnSpc>
            </a:pPr>
            <a:r>
              <a:rPr lang="es-ES" sz="2000"/>
              <a:t>- Solo </a:t>
            </a:r>
            <a:r>
              <a:rPr lang="es-ES" sz="2000" err="1"/>
              <a:t>errores</a:t>
            </a:r>
            <a:r>
              <a:rPr lang="es-ES" sz="2000"/>
              <a:t> </a:t>
            </a:r>
            <a:r>
              <a:rPr lang="es-ES" sz="2000" err="1"/>
              <a:t>críticos</a:t>
            </a:r>
            <a:r>
              <a:rPr lang="es-ES" sz="2000"/>
              <a:t> (</a:t>
            </a:r>
            <a:r>
              <a:rPr lang="es-ES" sz="2000" err="1"/>
              <a:t>severidad</a:t>
            </a:r>
            <a:r>
              <a:rPr lang="es-ES" sz="2000"/>
              <a:t> ≥8)</a:t>
            </a:r>
          </a:p>
          <a:p>
            <a:pPr>
              <a:lnSpc>
                <a:spcPct val="90000"/>
              </a:lnSpc>
            </a:pPr>
            <a:r>
              <a:rPr lang="es-ES" sz="2000"/>
              <a:t>- </a:t>
            </a:r>
            <a:r>
              <a:rPr lang="es-ES" sz="2000" err="1"/>
              <a:t>Notificaciones</a:t>
            </a:r>
            <a:r>
              <a:rPr lang="es-ES" sz="2000"/>
              <a:t> Telegram </a:t>
            </a:r>
            <a:r>
              <a:rPr lang="es-ES" sz="2000" err="1"/>
              <a:t>instantáneas</a:t>
            </a:r>
            <a:endParaRPr lang="es-ES" sz="2000"/>
          </a:p>
          <a:p>
            <a:pPr>
              <a:lnSpc>
                <a:spcPct val="90000"/>
              </a:lnSpc>
            </a:pPr>
            <a:r>
              <a:rPr lang="es-ES" sz="2000"/>
              <a:t>- </a:t>
            </a:r>
            <a:r>
              <a:rPr lang="es-ES" sz="2000" err="1"/>
              <a:t>Información</a:t>
            </a:r>
            <a:r>
              <a:rPr lang="es-ES" sz="2000"/>
              <a:t> </a:t>
            </a:r>
            <a:r>
              <a:rPr lang="es-ES" sz="2000" err="1"/>
              <a:t>completa</a:t>
            </a:r>
            <a:r>
              <a:rPr lang="es-ES" sz="2000"/>
              <a:t> para </a:t>
            </a:r>
            <a:r>
              <a:rPr lang="es-ES" sz="2000" err="1"/>
              <a:t>acción</a:t>
            </a:r>
            <a:r>
              <a:rPr lang="es-ES" sz="2000"/>
              <a:t> </a:t>
            </a:r>
            <a:r>
              <a:rPr lang="es-ES" sz="2000" err="1"/>
              <a:t>inmediata</a:t>
            </a:r>
            <a:endParaRPr lang="es-E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200">
                <a:solidFill>
                  <a:srgbClr val="FFFFFF"/>
                </a:solidFill>
              </a:rPr>
              <a:t>FLUJO DE PROCESAMIENTO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177453-65A5-1BA8-8919-4DCCEA8FE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486651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AU" sz="2800">
                <a:solidFill>
                  <a:srgbClr val="FFFFFF"/>
                </a:solidFill>
              </a:rPr>
              <a:t>PLATAFORMAS EN LA NUBE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1800"/>
              <a:t>🚀 Railway - Backend</a:t>
            </a:r>
          </a:p>
          <a:p>
            <a:pPr>
              <a:lnSpc>
                <a:spcPct val="90000"/>
              </a:lnSpc>
            </a:pPr>
            <a:r>
              <a:rPr lang="en-AU" sz="1800"/>
              <a:t>- APIs REST para logs y </a:t>
            </a:r>
            <a:r>
              <a:rPr lang="en-AU" sz="1800" err="1"/>
              <a:t>métricas</a:t>
            </a:r>
            <a:endParaRPr lang="en-AU" sz="1800"/>
          </a:p>
          <a:p>
            <a:pPr>
              <a:lnSpc>
                <a:spcPct val="90000"/>
              </a:lnSpc>
            </a:pPr>
            <a:r>
              <a:rPr lang="en-AU" sz="1800"/>
              <a:t>- </a:t>
            </a:r>
            <a:r>
              <a:rPr lang="en-AU" sz="1800" err="1"/>
              <a:t>Procesamiento</a:t>
            </a:r>
            <a:r>
              <a:rPr lang="en-AU" sz="1800"/>
              <a:t> IA con Gemini</a:t>
            </a:r>
          </a:p>
          <a:p>
            <a:pPr>
              <a:lnSpc>
                <a:spcPct val="90000"/>
              </a:lnSpc>
            </a:pPr>
            <a:r>
              <a:rPr lang="en-AU" sz="1800"/>
              <a:t>- Variables de </a:t>
            </a:r>
            <a:r>
              <a:rPr lang="en-AU" sz="1800" err="1"/>
              <a:t>entorno</a:t>
            </a:r>
            <a:r>
              <a:rPr lang="en-AU" sz="1800"/>
              <a:t> </a:t>
            </a:r>
            <a:r>
              <a:rPr lang="en-AU" sz="1800" err="1"/>
              <a:t>seguras</a:t>
            </a:r>
            <a:endParaRPr lang="en-AU" sz="1800"/>
          </a:p>
          <a:p>
            <a:pPr>
              <a:lnSpc>
                <a:spcPct val="90000"/>
              </a:lnSpc>
            </a:pPr>
            <a:r>
              <a:rPr lang="en-AU" sz="1800"/>
              <a:t>- </a:t>
            </a:r>
            <a:r>
              <a:rPr lang="en-AU" sz="1800" err="1"/>
              <a:t>Escalabilidad</a:t>
            </a:r>
            <a:r>
              <a:rPr lang="en-AU" sz="1800"/>
              <a:t> </a:t>
            </a:r>
            <a:r>
              <a:rPr lang="en-AU" sz="1800" err="1"/>
              <a:t>automática</a:t>
            </a:r>
            <a:endParaRPr lang="en-AU" sz="1800"/>
          </a:p>
          <a:p>
            <a:pPr>
              <a:lnSpc>
                <a:spcPct val="90000"/>
              </a:lnSpc>
            </a:pPr>
            <a:endParaRPr lang="en-AU" sz="1800"/>
          </a:p>
          <a:p>
            <a:pPr marL="0" indent="0">
              <a:lnSpc>
                <a:spcPct val="90000"/>
              </a:lnSpc>
              <a:buNone/>
            </a:pPr>
            <a:r>
              <a:rPr lang="en-AU" sz="1800"/>
              <a:t>⚡ </a:t>
            </a:r>
            <a:r>
              <a:rPr lang="en-AU" sz="1800" err="1"/>
              <a:t>Vercel</a:t>
            </a:r>
            <a:r>
              <a:rPr lang="en-AU" sz="1800"/>
              <a:t> - Frontend</a:t>
            </a:r>
          </a:p>
          <a:p>
            <a:pPr>
              <a:lnSpc>
                <a:spcPct val="90000"/>
              </a:lnSpc>
            </a:pPr>
            <a:r>
              <a:rPr lang="en-AU" sz="1800"/>
              <a:t>- Dashboard React </a:t>
            </a:r>
            <a:r>
              <a:rPr lang="en-AU" sz="1800" err="1"/>
              <a:t>optimizado</a:t>
            </a:r>
            <a:endParaRPr lang="en-AU" sz="1800"/>
          </a:p>
          <a:p>
            <a:pPr>
              <a:lnSpc>
                <a:spcPct val="90000"/>
              </a:lnSpc>
            </a:pPr>
            <a:r>
              <a:rPr lang="en-AU" sz="1800"/>
              <a:t>- CDN global para </a:t>
            </a:r>
            <a:r>
              <a:rPr lang="en-AU" sz="1800" err="1"/>
              <a:t>velocidad</a:t>
            </a:r>
            <a:endParaRPr lang="en-AU" sz="1800"/>
          </a:p>
          <a:p>
            <a:pPr>
              <a:lnSpc>
                <a:spcPct val="90000"/>
              </a:lnSpc>
            </a:pPr>
            <a:r>
              <a:rPr lang="en-AU" sz="1800"/>
              <a:t>- Deploy </a:t>
            </a:r>
            <a:r>
              <a:rPr lang="en-AU" sz="1800" err="1"/>
              <a:t>automático</a:t>
            </a:r>
            <a:r>
              <a:rPr lang="en-AU" sz="1800"/>
              <a:t> </a:t>
            </a:r>
            <a:r>
              <a:rPr lang="en-AU" sz="1800" err="1"/>
              <a:t>desde</a:t>
            </a:r>
            <a:r>
              <a:rPr lang="en-AU" sz="1800"/>
              <a:t> GitHub</a:t>
            </a:r>
          </a:p>
          <a:p>
            <a:pPr>
              <a:lnSpc>
                <a:spcPct val="90000"/>
              </a:lnSpc>
            </a:pPr>
            <a:r>
              <a:rPr lang="en-AU" sz="1800"/>
              <a:t>- SSL/HTTPS </a:t>
            </a:r>
            <a:r>
              <a:rPr lang="en-AU" sz="1800" err="1"/>
              <a:t>incluido</a:t>
            </a:r>
            <a:endParaRPr lang="en-AU" sz="1800"/>
          </a:p>
          <a:p>
            <a:pPr>
              <a:lnSpc>
                <a:spcPct val="90000"/>
              </a:lnSpc>
            </a:pPr>
            <a:endParaRPr lang="en-AU" sz="1800"/>
          </a:p>
          <a:p>
            <a:pPr marL="0" indent="0">
              <a:lnSpc>
                <a:spcPct val="90000"/>
              </a:lnSpc>
              <a:buNone/>
            </a:pPr>
            <a:r>
              <a:rPr lang="en-AU" sz="1800"/>
              <a:t>🗄️ </a:t>
            </a:r>
            <a:r>
              <a:rPr lang="en-AU" sz="1800" err="1"/>
              <a:t>Supabase</a:t>
            </a:r>
            <a:r>
              <a:rPr lang="en-AU" sz="1800"/>
              <a:t> - Base de Datos</a:t>
            </a:r>
          </a:p>
          <a:p>
            <a:pPr>
              <a:lnSpc>
                <a:spcPct val="90000"/>
              </a:lnSpc>
            </a:pPr>
            <a:r>
              <a:rPr lang="en-AU" sz="1800"/>
              <a:t>- PostgreSQL </a:t>
            </a:r>
            <a:r>
              <a:rPr lang="en-AU" sz="1800" err="1"/>
              <a:t>completo</a:t>
            </a:r>
            <a:r>
              <a:rPr lang="en-AU" sz="1800"/>
              <a:t> </a:t>
            </a:r>
            <a:r>
              <a:rPr lang="en-AU" sz="1800" err="1"/>
              <a:t>en</a:t>
            </a:r>
            <a:r>
              <a:rPr lang="en-AU" sz="1800"/>
              <a:t> la </a:t>
            </a:r>
            <a:r>
              <a:rPr lang="en-AU" sz="1800" err="1"/>
              <a:t>nube</a:t>
            </a:r>
            <a:endParaRPr lang="en-AU" sz="1800"/>
          </a:p>
          <a:p>
            <a:pPr>
              <a:lnSpc>
                <a:spcPct val="90000"/>
              </a:lnSpc>
            </a:pPr>
            <a:r>
              <a:rPr lang="en-AU" sz="1800"/>
              <a:t>- APIs </a:t>
            </a:r>
            <a:r>
              <a:rPr lang="en-AU" sz="1800" err="1"/>
              <a:t>automáticas</a:t>
            </a:r>
            <a:endParaRPr lang="en-AU" sz="1800"/>
          </a:p>
          <a:p>
            <a:pPr>
              <a:lnSpc>
                <a:spcPct val="90000"/>
              </a:lnSpc>
            </a:pPr>
            <a:r>
              <a:rPr lang="en-AU" sz="1800"/>
              <a:t>- Backups y </a:t>
            </a:r>
            <a:r>
              <a:rPr lang="en-AU" sz="1800" err="1"/>
              <a:t>recuperación</a:t>
            </a:r>
            <a:endParaRPr lang="en-AU" sz="1800"/>
          </a:p>
          <a:p>
            <a:pPr>
              <a:lnSpc>
                <a:spcPct val="90000"/>
              </a:lnSpc>
            </a:pPr>
            <a:r>
              <a:rPr lang="en-AU" sz="1800"/>
              <a:t>- </a:t>
            </a:r>
            <a:r>
              <a:rPr lang="en-AU" sz="1800" err="1"/>
              <a:t>Escalabilidad</a:t>
            </a:r>
            <a:r>
              <a:rPr lang="en-AU" sz="1800"/>
              <a:t> </a:t>
            </a:r>
            <a:r>
              <a:rPr lang="en-AU" sz="1800" err="1"/>
              <a:t>transparente</a:t>
            </a:r>
            <a:endParaRPr lang="en-AU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AU" sz="2100">
                <a:solidFill>
                  <a:srgbClr val="FFFFFF"/>
                </a:solidFill>
              </a:rPr>
              <a:t>CI/CD Y AUTOMATIZACIÓN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2000" err="1"/>
              <a:t>Flujo</a:t>
            </a:r>
            <a:r>
              <a:rPr lang="en-AU" sz="2000"/>
              <a:t> DevOps:</a:t>
            </a:r>
          </a:p>
          <a:p>
            <a:pPr>
              <a:lnSpc>
                <a:spcPct val="90000"/>
              </a:lnSpc>
            </a:pPr>
            <a:r>
              <a:rPr lang="en-AU" sz="2000"/>
              <a:t>Código Local → GitHub → Webhook → Deploy </a:t>
            </a:r>
            <a:r>
              <a:rPr lang="en-AU" sz="2000" err="1"/>
              <a:t>Automático</a:t>
            </a:r>
            <a:endParaRPr lang="en-AU" sz="2000"/>
          </a:p>
          <a:p>
            <a:pPr>
              <a:lnSpc>
                <a:spcPct val="90000"/>
              </a:lnSpc>
            </a:pPr>
            <a:endParaRPr lang="en-AU" sz="2000"/>
          </a:p>
          <a:p>
            <a:pPr marL="0" indent="0">
              <a:lnSpc>
                <a:spcPct val="90000"/>
              </a:lnSpc>
              <a:buNone/>
            </a:pPr>
            <a:r>
              <a:rPr lang="en-AU" sz="2000" err="1"/>
              <a:t>Beneficios</a:t>
            </a:r>
            <a:r>
              <a:rPr lang="en-AU" sz="2000"/>
              <a:t>:</a:t>
            </a:r>
          </a:p>
          <a:p>
            <a:pPr>
              <a:lnSpc>
                <a:spcPct val="90000"/>
              </a:lnSpc>
            </a:pPr>
            <a:r>
              <a:rPr lang="en-AU" sz="2000"/>
              <a:t>✅ Deploy </a:t>
            </a:r>
            <a:r>
              <a:rPr lang="en-AU" sz="2000" err="1"/>
              <a:t>automático</a:t>
            </a:r>
            <a:r>
              <a:rPr lang="en-AU" sz="2000"/>
              <a:t> sin </a:t>
            </a:r>
            <a:r>
              <a:rPr lang="en-AU" sz="2000" err="1"/>
              <a:t>intervención</a:t>
            </a:r>
            <a:r>
              <a:rPr lang="en-AU" sz="2000"/>
              <a:t> manual</a:t>
            </a:r>
          </a:p>
          <a:p>
            <a:pPr>
              <a:lnSpc>
                <a:spcPct val="90000"/>
              </a:lnSpc>
            </a:pPr>
            <a:r>
              <a:rPr lang="en-AU" sz="2000"/>
              <a:t>✅ Testing </a:t>
            </a:r>
            <a:r>
              <a:rPr lang="en-AU" sz="2000" err="1"/>
              <a:t>integrado</a:t>
            </a:r>
            <a:r>
              <a:rPr lang="en-AU" sz="2000"/>
              <a:t> antes de </a:t>
            </a:r>
            <a:r>
              <a:rPr lang="en-AU" sz="2000" err="1"/>
              <a:t>producción</a:t>
            </a:r>
            <a:endParaRPr lang="en-AU" sz="2000"/>
          </a:p>
          <a:p>
            <a:pPr>
              <a:lnSpc>
                <a:spcPct val="90000"/>
              </a:lnSpc>
            </a:pPr>
            <a:r>
              <a:rPr lang="en-AU" sz="2000"/>
              <a:t>✅ Rollback </a:t>
            </a:r>
            <a:r>
              <a:rPr lang="en-AU" sz="2000" err="1"/>
              <a:t>fácil</a:t>
            </a:r>
            <a:r>
              <a:rPr lang="en-AU" sz="2000"/>
              <a:t> </a:t>
            </a:r>
            <a:r>
              <a:rPr lang="en-AU" sz="2000" err="1"/>
              <a:t>si</a:t>
            </a:r>
            <a:r>
              <a:rPr lang="en-AU" sz="2000"/>
              <a:t> hay </a:t>
            </a:r>
            <a:r>
              <a:rPr lang="en-AU" sz="2000" err="1"/>
              <a:t>problemas</a:t>
            </a:r>
            <a:endParaRPr lang="en-AU" sz="2000"/>
          </a:p>
          <a:p>
            <a:pPr>
              <a:lnSpc>
                <a:spcPct val="90000"/>
              </a:lnSpc>
            </a:pPr>
            <a:r>
              <a:rPr lang="en-AU" sz="2000"/>
              <a:t>✅ Preview URLs para </a:t>
            </a:r>
            <a:r>
              <a:rPr lang="en-AU" sz="2000" err="1"/>
              <a:t>validación</a:t>
            </a:r>
            <a:endParaRPr lang="en-AU" sz="2000"/>
          </a:p>
          <a:p>
            <a:pPr>
              <a:lnSpc>
                <a:spcPct val="90000"/>
              </a:lnSpc>
            </a:pPr>
            <a:r>
              <a:rPr lang="en-AU" sz="2000"/>
              <a:t>✅ </a:t>
            </a:r>
            <a:r>
              <a:rPr lang="en-AU" sz="2000" err="1"/>
              <a:t>Historial</a:t>
            </a:r>
            <a:r>
              <a:rPr lang="en-AU" sz="2000"/>
              <a:t> </a:t>
            </a:r>
            <a:r>
              <a:rPr lang="en-AU" sz="2000" err="1"/>
              <a:t>completo</a:t>
            </a:r>
            <a:r>
              <a:rPr lang="en-AU" sz="2000"/>
              <a:t> de </a:t>
            </a:r>
            <a:r>
              <a:rPr lang="en-AU" sz="2000" err="1"/>
              <a:t>cambios</a:t>
            </a:r>
            <a:endParaRPr lang="en-AU" sz="2000"/>
          </a:p>
          <a:p>
            <a:pPr>
              <a:lnSpc>
                <a:spcPct val="90000"/>
              </a:lnSpc>
            </a:pPr>
            <a:endParaRPr lang="en-AU" sz="2000"/>
          </a:p>
          <a:p>
            <a:pPr marL="0" indent="0">
              <a:lnSpc>
                <a:spcPct val="90000"/>
              </a:lnSpc>
              <a:buNone/>
            </a:pPr>
            <a:r>
              <a:rPr lang="en-AU" sz="2000" err="1"/>
              <a:t>Plataformas</a:t>
            </a:r>
            <a:r>
              <a:rPr lang="en-AU" sz="2000"/>
              <a:t>:</a:t>
            </a:r>
          </a:p>
          <a:p>
            <a:pPr>
              <a:lnSpc>
                <a:spcPct val="90000"/>
              </a:lnSpc>
            </a:pPr>
            <a:r>
              <a:rPr lang="en-AU" sz="2000"/>
              <a:t>- GitHub: Control de </a:t>
            </a:r>
            <a:r>
              <a:rPr lang="en-AU" sz="2000" err="1"/>
              <a:t>versiones</a:t>
            </a:r>
            <a:r>
              <a:rPr lang="en-AU" sz="2000"/>
              <a:t> y triggers</a:t>
            </a:r>
          </a:p>
          <a:p>
            <a:pPr>
              <a:lnSpc>
                <a:spcPct val="90000"/>
              </a:lnSpc>
            </a:pPr>
            <a:r>
              <a:rPr lang="en-AU" sz="2000"/>
              <a:t>- Railway + </a:t>
            </a:r>
            <a:r>
              <a:rPr lang="en-AU" sz="2000" err="1"/>
              <a:t>Vercel</a:t>
            </a:r>
            <a:r>
              <a:rPr lang="en-AU" sz="2000"/>
              <a:t>: Deploy </a:t>
            </a:r>
            <a:r>
              <a:rPr lang="en-AU" sz="2000" err="1"/>
              <a:t>automático</a:t>
            </a:r>
            <a:endParaRPr lang="en-AU" sz="2000"/>
          </a:p>
          <a:p>
            <a:pPr>
              <a:lnSpc>
                <a:spcPct val="90000"/>
              </a:lnSpc>
            </a:pPr>
            <a:r>
              <a:rPr lang="en-AU" sz="2000"/>
              <a:t>- Variables </a:t>
            </a:r>
            <a:r>
              <a:rPr lang="en-AU" sz="2000" err="1"/>
              <a:t>seguras</a:t>
            </a:r>
            <a:r>
              <a:rPr lang="en-AU" sz="2000"/>
              <a:t>: </a:t>
            </a:r>
            <a:r>
              <a:rPr lang="en-AU" sz="2000" err="1"/>
              <a:t>Credenciales</a:t>
            </a:r>
            <a:r>
              <a:rPr lang="en-AU" sz="2000"/>
              <a:t> </a:t>
            </a:r>
            <a:r>
              <a:rPr lang="en-AU" sz="2000" err="1"/>
              <a:t>protegidas</a:t>
            </a:r>
            <a:endParaRPr lang="en-AU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AU" sz="2800">
                <a:solidFill>
                  <a:srgbClr val="FFFFFF"/>
                </a:solidFill>
              </a:rPr>
              <a:t>INTELIGENCIA ARTIFICIAL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2000"/>
              <a:t>Gemini AI - </a:t>
            </a:r>
            <a:r>
              <a:rPr lang="es-ES" sz="2000" err="1"/>
              <a:t>Análisis</a:t>
            </a:r>
            <a:r>
              <a:rPr lang="es-ES" sz="2000"/>
              <a:t> Contextual</a:t>
            </a:r>
          </a:p>
          <a:p>
            <a:pPr>
              <a:lnSpc>
                <a:spcPct val="90000"/>
              </a:lnSpc>
            </a:pPr>
            <a:endParaRPr lang="es-ES" sz="2000"/>
          </a:p>
          <a:p>
            <a:pPr marL="0" indent="0">
              <a:lnSpc>
                <a:spcPct val="90000"/>
              </a:lnSpc>
              <a:buNone/>
            </a:pPr>
            <a:r>
              <a:rPr lang="es-ES" sz="2000" err="1"/>
              <a:t>Capacidades</a:t>
            </a:r>
            <a:r>
              <a:rPr lang="es-ES" sz="2000"/>
              <a:t> de IA:</a:t>
            </a:r>
          </a:p>
          <a:p>
            <a:pPr>
              <a:lnSpc>
                <a:spcPct val="90000"/>
              </a:lnSpc>
            </a:pPr>
            <a:r>
              <a:rPr lang="es-ES" sz="2000"/>
              <a:t>🧠 </a:t>
            </a:r>
            <a:r>
              <a:rPr lang="es-ES" sz="2000" err="1"/>
              <a:t>Comprensión</a:t>
            </a:r>
            <a:r>
              <a:rPr lang="es-ES" sz="2000"/>
              <a:t> contextual de stack traces</a:t>
            </a:r>
          </a:p>
          <a:p>
            <a:pPr>
              <a:lnSpc>
                <a:spcPct val="90000"/>
              </a:lnSpc>
            </a:pPr>
            <a:r>
              <a:rPr lang="es-ES" sz="2000"/>
              <a:t>🏷️ </a:t>
            </a:r>
            <a:r>
              <a:rPr lang="es-ES" sz="2000" err="1"/>
              <a:t>Clasificación</a:t>
            </a:r>
            <a:r>
              <a:rPr lang="es-ES" sz="2000"/>
              <a:t> </a:t>
            </a:r>
            <a:r>
              <a:rPr lang="es-ES" sz="2000" err="1"/>
              <a:t>automática</a:t>
            </a:r>
            <a:r>
              <a:rPr lang="es-ES" sz="2000"/>
              <a:t> </a:t>
            </a:r>
            <a:r>
              <a:rPr lang="es-ES" sz="2000" err="1"/>
              <a:t>por</a:t>
            </a:r>
            <a:r>
              <a:rPr lang="es-ES" sz="2000"/>
              <a:t> </a:t>
            </a:r>
            <a:r>
              <a:rPr lang="es-ES" sz="2000" err="1"/>
              <a:t>categorías</a:t>
            </a:r>
            <a:endParaRPr lang="es-ES" sz="2000"/>
          </a:p>
          <a:p>
            <a:pPr>
              <a:lnSpc>
                <a:spcPct val="90000"/>
              </a:lnSpc>
            </a:pPr>
            <a:r>
              <a:rPr lang="es-ES" sz="2000"/>
              <a:t>📊 Scoring de </a:t>
            </a:r>
            <a:r>
              <a:rPr lang="es-ES" sz="2000" err="1"/>
              <a:t>severidad</a:t>
            </a:r>
            <a:r>
              <a:rPr lang="es-ES" sz="2000"/>
              <a:t> 1-10</a:t>
            </a:r>
          </a:p>
          <a:p>
            <a:pPr>
              <a:lnSpc>
                <a:spcPct val="90000"/>
              </a:lnSpc>
            </a:pPr>
            <a:r>
              <a:rPr lang="es-ES" sz="2000"/>
              <a:t>💡 </a:t>
            </a:r>
            <a:r>
              <a:rPr lang="es-ES" sz="2000" err="1"/>
              <a:t>Soluciones</a:t>
            </a:r>
            <a:r>
              <a:rPr lang="es-ES" sz="2000"/>
              <a:t> </a:t>
            </a:r>
            <a:r>
              <a:rPr lang="es-ES" sz="2000" err="1"/>
              <a:t>específicas</a:t>
            </a:r>
            <a:r>
              <a:rPr lang="es-ES" sz="2000"/>
              <a:t> y </a:t>
            </a:r>
            <a:r>
              <a:rPr lang="es-ES" sz="2000" err="1"/>
              <a:t>técnicas</a:t>
            </a:r>
            <a:endParaRPr lang="es-ES" sz="2000"/>
          </a:p>
          <a:p>
            <a:pPr>
              <a:lnSpc>
                <a:spcPct val="90000"/>
              </a:lnSpc>
            </a:pPr>
            <a:r>
              <a:rPr lang="es-ES" sz="2000"/>
              <a:t>🎯 </a:t>
            </a:r>
            <a:r>
              <a:rPr lang="es-ES" sz="2000" err="1"/>
              <a:t>Confianza</a:t>
            </a:r>
            <a:r>
              <a:rPr lang="es-ES" sz="2000"/>
              <a:t> del </a:t>
            </a:r>
            <a:r>
              <a:rPr lang="es-ES" sz="2000" err="1"/>
              <a:t>análisis</a:t>
            </a:r>
            <a:r>
              <a:rPr lang="es-ES" sz="2000"/>
              <a:t> </a:t>
            </a:r>
            <a:r>
              <a:rPr lang="es-ES" sz="2000" err="1"/>
              <a:t>en</a:t>
            </a:r>
            <a:r>
              <a:rPr lang="es-ES" sz="2000"/>
              <a:t> </a:t>
            </a:r>
            <a:r>
              <a:rPr lang="es-ES" sz="2000" err="1"/>
              <a:t>porcentaje</a:t>
            </a:r>
            <a:endParaRPr lang="es-ES" sz="2000"/>
          </a:p>
          <a:p>
            <a:pPr>
              <a:lnSpc>
                <a:spcPct val="90000"/>
              </a:lnSpc>
            </a:pPr>
            <a:endParaRPr lang="es-ES" sz="2000"/>
          </a:p>
          <a:p>
            <a:pPr marL="0" indent="0">
              <a:lnSpc>
                <a:spcPct val="90000"/>
              </a:lnSpc>
              <a:buNone/>
            </a:pPr>
            <a:r>
              <a:rPr lang="es-ES" sz="2000" err="1"/>
              <a:t>Ventajas</a:t>
            </a:r>
            <a:r>
              <a:rPr lang="es-ES" sz="2000"/>
              <a:t> </a:t>
            </a:r>
            <a:r>
              <a:rPr lang="es-ES" sz="2000" err="1"/>
              <a:t>Técnicas</a:t>
            </a:r>
            <a:r>
              <a:rPr lang="es-ES" sz="2000"/>
              <a:t>:</a:t>
            </a:r>
          </a:p>
          <a:p>
            <a:pPr>
              <a:lnSpc>
                <a:spcPct val="90000"/>
              </a:lnSpc>
            </a:pPr>
            <a:r>
              <a:rPr lang="es-ES" sz="2000"/>
              <a:t>⚡ Respuesta </a:t>
            </a:r>
            <a:r>
              <a:rPr lang="es-ES" sz="2000" err="1"/>
              <a:t>rápida</a:t>
            </a:r>
            <a:r>
              <a:rPr lang="es-ES" sz="2000"/>
              <a:t>: 2-3 </a:t>
            </a:r>
            <a:r>
              <a:rPr lang="es-ES" sz="2000" err="1"/>
              <a:t>segundos</a:t>
            </a:r>
            <a:endParaRPr lang="es-ES" sz="2000"/>
          </a:p>
          <a:p>
            <a:pPr>
              <a:lnSpc>
                <a:spcPct val="90000"/>
              </a:lnSpc>
            </a:pPr>
            <a:r>
              <a:rPr lang="es-ES" sz="2000"/>
              <a:t>💰 Costo </a:t>
            </a:r>
            <a:r>
              <a:rPr lang="es-ES" sz="2000" err="1"/>
              <a:t>eficiente</a:t>
            </a:r>
            <a:r>
              <a:rPr lang="es-ES" sz="2000"/>
              <a:t>: </a:t>
            </a:r>
            <a:r>
              <a:rPr lang="es-ES" sz="2000" err="1"/>
              <a:t>Gratuito</a:t>
            </a:r>
            <a:r>
              <a:rPr lang="es-ES" sz="2000"/>
              <a:t> hasta 15 req/min</a:t>
            </a:r>
          </a:p>
          <a:p>
            <a:pPr>
              <a:lnSpc>
                <a:spcPct val="90000"/>
              </a:lnSpc>
            </a:pPr>
            <a:r>
              <a:rPr lang="es-ES" sz="2000"/>
              <a:t>🔄 </a:t>
            </a:r>
            <a:r>
              <a:rPr lang="es-ES" sz="2000" err="1"/>
              <a:t>Actualizado</a:t>
            </a:r>
            <a:r>
              <a:rPr lang="es-ES" sz="2000"/>
              <a:t>: </a:t>
            </a:r>
            <a:r>
              <a:rPr lang="es-ES" sz="2000" err="1"/>
              <a:t>Conocimiento</a:t>
            </a:r>
            <a:r>
              <a:rPr lang="es-ES" sz="2000"/>
              <a:t> </a:t>
            </a:r>
            <a:r>
              <a:rPr lang="es-ES" sz="2000" err="1"/>
              <a:t>reciente</a:t>
            </a:r>
            <a:endParaRPr lang="es-ES" sz="2000"/>
          </a:p>
          <a:p>
            <a:pPr>
              <a:lnSpc>
                <a:spcPct val="90000"/>
              </a:lnSpc>
            </a:pPr>
            <a:r>
              <a:rPr lang="es-ES" sz="2000"/>
              <a:t>🌐 Multimodal: </a:t>
            </a:r>
            <a:r>
              <a:rPr lang="es-ES" sz="2000" err="1"/>
              <a:t>Texto</a:t>
            </a:r>
            <a:r>
              <a:rPr lang="es-ES" sz="2000"/>
              <a:t>, </a:t>
            </a:r>
            <a:r>
              <a:rPr lang="es-ES" sz="2000" err="1"/>
              <a:t>código</a:t>
            </a:r>
            <a:r>
              <a:rPr lang="es-ES" sz="2000"/>
              <a:t>, </a:t>
            </a:r>
            <a:r>
              <a:rPr lang="es-ES" sz="2000" err="1"/>
              <a:t>contexto</a:t>
            </a:r>
            <a:endParaRPr lang="es-E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AU" sz="2800">
                <a:solidFill>
                  <a:srgbClr val="FFFFFF"/>
                </a:solidFill>
              </a:rPr>
              <a:t>ROI Y VALOR EMPRESARIAL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1800" err="1"/>
              <a:t>Retorno</a:t>
            </a:r>
            <a:r>
              <a:rPr lang="es-ES" sz="1800"/>
              <a:t> de </a:t>
            </a:r>
            <a:r>
              <a:rPr lang="es-ES" sz="1800" err="1"/>
              <a:t>Inversión</a:t>
            </a:r>
            <a:r>
              <a:rPr lang="es-ES" sz="1800"/>
              <a:t> </a:t>
            </a:r>
            <a:r>
              <a:rPr lang="es-ES" sz="1800" err="1"/>
              <a:t>Cuantificable</a:t>
            </a:r>
            <a:endParaRPr lang="es-ES" sz="1800"/>
          </a:p>
          <a:p>
            <a:pPr>
              <a:lnSpc>
                <a:spcPct val="90000"/>
              </a:lnSpc>
            </a:pPr>
            <a:endParaRPr lang="es-ES" sz="1800"/>
          </a:p>
          <a:p>
            <a:pPr marL="0" indent="0">
              <a:lnSpc>
                <a:spcPct val="90000"/>
              </a:lnSpc>
              <a:buNone/>
            </a:pPr>
            <a:r>
              <a:rPr lang="es-ES" sz="1800" err="1"/>
              <a:t>Ahorro</a:t>
            </a:r>
            <a:r>
              <a:rPr lang="es-ES" sz="1800"/>
              <a:t> </a:t>
            </a:r>
            <a:r>
              <a:rPr lang="es-ES" sz="1800" err="1"/>
              <a:t>por</a:t>
            </a:r>
            <a:r>
              <a:rPr lang="es-ES" sz="1800"/>
              <a:t> </a:t>
            </a:r>
            <a:r>
              <a:rPr lang="es-ES" sz="1800" err="1"/>
              <a:t>Desarrollador</a:t>
            </a:r>
            <a:r>
              <a:rPr lang="es-ES" sz="1800"/>
              <a:t>:</a:t>
            </a:r>
          </a:p>
          <a:p>
            <a:pPr>
              <a:lnSpc>
                <a:spcPct val="90000"/>
              </a:lnSpc>
            </a:pPr>
            <a:r>
              <a:rPr lang="es-ES" sz="1800"/>
              <a:t>⏰ Tiempo </a:t>
            </a:r>
            <a:r>
              <a:rPr lang="es-ES" sz="1800" err="1"/>
              <a:t>ahorrado</a:t>
            </a:r>
            <a:r>
              <a:rPr lang="es-ES" sz="1800"/>
              <a:t>: 3 horas/día</a:t>
            </a:r>
          </a:p>
          <a:p>
            <a:pPr>
              <a:lnSpc>
                <a:spcPct val="90000"/>
              </a:lnSpc>
            </a:pPr>
            <a:r>
              <a:rPr lang="es-ES" sz="1800"/>
              <a:t>💰 Costo hora: $50 USD</a:t>
            </a:r>
          </a:p>
          <a:p>
            <a:pPr>
              <a:lnSpc>
                <a:spcPct val="90000"/>
              </a:lnSpc>
            </a:pPr>
            <a:r>
              <a:rPr lang="es-ES" sz="1800"/>
              <a:t>📈 </a:t>
            </a:r>
            <a:r>
              <a:rPr lang="es-ES" sz="1800" err="1"/>
              <a:t>Ahorro</a:t>
            </a:r>
            <a:r>
              <a:rPr lang="es-ES" sz="1800"/>
              <a:t> </a:t>
            </a:r>
            <a:r>
              <a:rPr lang="es-ES" sz="1800" err="1"/>
              <a:t>diario</a:t>
            </a:r>
            <a:r>
              <a:rPr lang="es-ES" sz="1800"/>
              <a:t>: $150 USD</a:t>
            </a:r>
          </a:p>
          <a:p>
            <a:pPr>
              <a:lnSpc>
                <a:spcPct val="90000"/>
              </a:lnSpc>
            </a:pPr>
            <a:r>
              <a:rPr lang="es-ES" sz="1800"/>
              <a:t>📊 </a:t>
            </a:r>
            <a:r>
              <a:rPr lang="es-ES" sz="1800" err="1"/>
              <a:t>Ahorro</a:t>
            </a:r>
            <a:r>
              <a:rPr lang="es-ES" sz="1800"/>
              <a:t> </a:t>
            </a:r>
            <a:r>
              <a:rPr lang="es-ES" sz="1800" err="1"/>
              <a:t>mensual</a:t>
            </a:r>
            <a:r>
              <a:rPr lang="es-ES" sz="1800"/>
              <a:t>: $3,000 USD</a:t>
            </a:r>
          </a:p>
          <a:p>
            <a:pPr>
              <a:lnSpc>
                <a:spcPct val="90000"/>
              </a:lnSpc>
            </a:pPr>
            <a:endParaRPr lang="es-ES" sz="1800"/>
          </a:p>
          <a:p>
            <a:pPr marL="0" indent="0">
              <a:lnSpc>
                <a:spcPct val="90000"/>
              </a:lnSpc>
              <a:buNone/>
            </a:pPr>
            <a:r>
              <a:rPr lang="es-ES" sz="1800"/>
              <a:t>Costos del Sistema:</a:t>
            </a:r>
          </a:p>
          <a:p>
            <a:pPr>
              <a:lnSpc>
                <a:spcPct val="90000"/>
              </a:lnSpc>
            </a:pPr>
            <a:r>
              <a:rPr lang="es-ES" sz="1800"/>
              <a:t>🆓 Desarrollo: </a:t>
            </a:r>
            <a:r>
              <a:rPr lang="es-ES" sz="1800" err="1"/>
              <a:t>Completado</a:t>
            </a:r>
            <a:endParaRPr lang="es-ES" sz="1800"/>
          </a:p>
          <a:p>
            <a:pPr>
              <a:lnSpc>
                <a:spcPct val="90000"/>
              </a:lnSpc>
            </a:pPr>
            <a:r>
              <a:rPr lang="es-ES" sz="1800"/>
              <a:t>💸 </a:t>
            </a:r>
            <a:r>
              <a:rPr lang="es-ES" sz="1800" err="1"/>
              <a:t>Operación</a:t>
            </a:r>
            <a:r>
              <a:rPr lang="es-ES" sz="1800"/>
              <a:t>: $50/</a:t>
            </a:r>
            <a:r>
              <a:rPr lang="es-ES" sz="1800" err="1"/>
              <a:t>mes</a:t>
            </a:r>
            <a:r>
              <a:rPr lang="es-ES" sz="1800"/>
              <a:t> (</a:t>
            </a:r>
            <a:r>
              <a:rPr lang="es-ES" sz="1800" err="1"/>
              <a:t>escalado</a:t>
            </a:r>
            <a:r>
              <a:rPr lang="es-ES" sz="1800"/>
              <a:t>)</a:t>
            </a:r>
          </a:p>
          <a:p>
            <a:pPr>
              <a:lnSpc>
                <a:spcPct val="90000"/>
              </a:lnSpc>
            </a:pPr>
            <a:r>
              <a:rPr lang="es-ES" sz="1800"/>
              <a:t>📈 ROI: 6,000% </a:t>
            </a:r>
            <a:r>
              <a:rPr lang="es-ES" sz="1800" err="1"/>
              <a:t>mensual</a:t>
            </a:r>
            <a:endParaRPr lang="es-ES" sz="1800"/>
          </a:p>
          <a:p>
            <a:pPr>
              <a:lnSpc>
                <a:spcPct val="90000"/>
              </a:lnSpc>
            </a:pPr>
            <a:endParaRPr lang="es-ES" sz="1800"/>
          </a:p>
          <a:p>
            <a:pPr marL="0" indent="0">
              <a:lnSpc>
                <a:spcPct val="90000"/>
              </a:lnSpc>
              <a:buNone/>
            </a:pPr>
            <a:r>
              <a:rPr lang="es-ES" sz="1800" err="1"/>
              <a:t>Beneficios</a:t>
            </a:r>
            <a:r>
              <a:rPr lang="es-ES" sz="1800"/>
              <a:t> </a:t>
            </a:r>
            <a:r>
              <a:rPr lang="es-ES" sz="1800" err="1"/>
              <a:t>Adicionales</a:t>
            </a:r>
            <a:r>
              <a:rPr lang="es-ES" sz="1800"/>
              <a:t>:</a:t>
            </a:r>
          </a:p>
          <a:p>
            <a:pPr>
              <a:lnSpc>
                <a:spcPct val="90000"/>
              </a:lnSpc>
            </a:pPr>
            <a:r>
              <a:rPr lang="es-ES" sz="1800"/>
              <a:t>🌙 </a:t>
            </a:r>
            <a:r>
              <a:rPr lang="es-ES" sz="1800" err="1"/>
              <a:t>Monitoreo</a:t>
            </a:r>
            <a:r>
              <a:rPr lang="es-ES" sz="1800"/>
              <a:t> 24/7 sin personal </a:t>
            </a:r>
            <a:r>
              <a:rPr lang="es-ES" sz="1800" err="1"/>
              <a:t>adicional</a:t>
            </a:r>
            <a:endParaRPr lang="es-ES" sz="1800"/>
          </a:p>
          <a:p>
            <a:pPr>
              <a:lnSpc>
                <a:spcPct val="90000"/>
              </a:lnSpc>
            </a:pPr>
            <a:r>
              <a:rPr lang="es-ES" sz="1800"/>
              <a:t>⚡ Respuesta </a:t>
            </a:r>
            <a:r>
              <a:rPr lang="es-ES" sz="1800" err="1"/>
              <a:t>inmediata</a:t>
            </a:r>
            <a:r>
              <a:rPr lang="es-ES" sz="1800"/>
              <a:t> a </a:t>
            </a:r>
            <a:r>
              <a:rPr lang="es-ES" sz="1800" err="1"/>
              <a:t>errores</a:t>
            </a:r>
            <a:r>
              <a:rPr lang="es-ES" sz="1800"/>
              <a:t> </a:t>
            </a:r>
            <a:r>
              <a:rPr lang="es-ES" sz="1800" err="1"/>
              <a:t>críticos</a:t>
            </a:r>
            <a:endParaRPr lang="es-ES" sz="1800"/>
          </a:p>
          <a:p>
            <a:pPr>
              <a:lnSpc>
                <a:spcPct val="90000"/>
              </a:lnSpc>
            </a:pPr>
            <a:r>
              <a:rPr lang="es-ES" sz="1800"/>
              <a:t>📉 </a:t>
            </a:r>
            <a:r>
              <a:rPr lang="es-ES" sz="1800" err="1"/>
              <a:t>Reducción</a:t>
            </a:r>
            <a:r>
              <a:rPr lang="es-ES" sz="1800"/>
              <a:t> de downtime</a:t>
            </a:r>
          </a:p>
          <a:p>
            <a:pPr>
              <a:lnSpc>
                <a:spcPct val="90000"/>
              </a:lnSpc>
            </a:pPr>
            <a:r>
              <a:rPr lang="es-ES" sz="1800"/>
              <a:t>🎯 </a:t>
            </a:r>
            <a:r>
              <a:rPr lang="es-ES" sz="1800" err="1"/>
              <a:t>Mejora</a:t>
            </a:r>
            <a:r>
              <a:rPr lang="es-ES" sz="1800"/>
              <a:t> </a:t>
            </a:r>
            <a:r>
              <a:rPr lang="es-ES" sz="1800" err="1"/>
              <a:t>en</a:t>
            </a:r>
            <a:r>
              <a:rPr lang="es-ES" sz="1800"/>
              <a:t> </a:t>
            </a:r>
            <a:r>
              <a:rPr lang="es-ES" sz="1800" err="1"/>
              <a:t>calidad</a:t>
            </a:r>
            <a:r>
              <a:rPr lang="es-ES" sz="1800"/>
              <a:t> del </a:t>
            </a:r>
            <a:r>
              <a:rPr lang="es-ES" sz="1800" err="1"/>
              <a:t>código</a:t>
            </a:r>
            <a:endParaRPr lang="es-E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683</Words>
  <Application>Microsoft Office PowerPoint</Application>
  <PresentationFormat>On-screen Show (4:3)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PORTADA</vt:lpstr>
      <vt:lpstr>PROBLEMA Y SOLUCIÓN</vt:lpstr>
      <vt:lpstr>ARQUITECTURA TÉCNICA</vt:lpstr>
      <vt:lpstr>FUNCIONALIDADES CLAVE</vt:lpstr>
      <vt:lpstr>FLUJO DE PROCESAMIENTO</vt:lpstr>
      <vt:lpstr>PLATAFORMAS EN LA NUBE</vt:lpstr>
      <vt:lpstr>CI/CD Y AUTOMATIZACIÓN</vt:lpstr>
      <vt:lpstr>INTELIGENCIA ARTIFICIAL</vt:lpstr>
      <vt:lpstr>ROI Y VALOR EMPRESARIAL</vt:lpstr>
      <vt:lpstr>DEMO Y 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Jose Chacon Ortiz</cp:lastModifiedBy>
  <cp:revision>3</cp:revision>
  <dcterms:created xsi:type="dcterms:W3CDTF">2013-01-27T09:14:16Z</dcterms:created>
  <dcterms:modified xsi:type="dcterms:W3CDTF">2025-09-13T05:56:29Z</dcterms:modified>
  <cp:category/>
</cp:coreProperties>
</file>