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FD3B-97E8-3518-9E9E-AB13F6739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6115D-1349-4384-DBE9-A56A4E7F5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A709-62B9-FE0A-0C5D-FD65FC2B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1D64-EC2A-932A-2C86-60549142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21E7-CFED-628C-3B98-D3E62924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709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CAC2-2A4A-A8B4-B561-FF4AC214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43911-C829-5304-0230-6D5F019FF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CF06-509B-5BF1-40FA-FD379736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EB81-A73C-B671-B77A-19A62B5F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B05C-2814-1509-3706-93DF0908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1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43FC1-916B-7277-85C0-DF6616CCA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792BE-A0BF-671B-D908-FB7124B18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5DBE-2AD7-9429-F8DF-02E7B908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54696-CE04-289E-6AC1-44FEBE74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E18C-822A-E9E9-A6B7-8FBC0A8B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9615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F3E8-3D3B-BAF3-1DAD-71FEE103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5889-A150-E18C-5C3C-F8CC0112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1DBE-52E6-9A65-10E9-FD334B80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0643-FC6C-88CC-5AC2-6783A083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F600-5B91-1993-A399-62CEA8DE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18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16F7-3D23-EB76-DBC8-7E6DBAA6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31B3-20DB-BC1C-2F35-81946BCAA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66EE3-CCD3-174F-C5CB-1646F5E8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23E8-6B5D-719A-A9CE-DA3013BB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5364-EC50-C900-6A3E-5D45CDC1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890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5B03-C2E8-EAD6-DA3F-770F67A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B1EF-6B46-1E1E-8BD0-D16D9F68B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5739B-5087-6762-21BF-85B538737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58CE2-FA9C-E98B-1F71-50D09E65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1ACF7-A1C7-E303-A67C-F64A71BE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08802-DB86-3FE9-1A2D-20B0A672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3024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990-3162-82F5-ECF4-E71AC5CA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C025-999A-73D8-8D5A-66D4CB4A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207B9-53EF-7D23-C23E-1717992DD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D8716-82AD-41E0-2EC1-3231CCA52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41531-147C-8423-4243-ECA18F99D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2DC0-F105-3D08-6CAC-17EAC175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54681-3A66-3885-E0B4-69539545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E7A62-5979-7997-EA51-F26F5796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503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079C-BAB6-F2CA-EE69-A1AAAE5D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BB91D-6125-518D-4610-06F7E639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AC0FA-ECA3-738C-3B82-CBD39084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B5775-31EC-660B-BA38-2C3055F0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46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E339F-6097-76C5-EB93-AC3C1BF3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BDF91-5AF6-AFC0-F6CA-70066E6F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82736-5A1F-080E-A17D-818C0906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095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1031-896F-114F-734C-12E639CF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3DDB-46C2-7E00-6798-AAD38FC0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1974-AE1E-587C-E906-B894C6346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3DC00-04F6-4ED0-F1E0-20F92889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1C5C0-0DF7-74A4-E51A-1A1D0C18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88B77-E26A-5405-76B4-CB641DE3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814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D529-7208-0BC6-0F4A-DA0D69E8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E24FB-EA18-0708-0A46-4CEE5BD8C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F9670-00F7-2084-D9CB-FE1474FA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13111-3B6B-23E2-47CE-9BA4F5E6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48C05-2E19-3DB4-450B-B58DF608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467F-9147-E253-1B1F-9D70E61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46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D0444-ED59-A537-9437-90C0BE30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2F977-DB11-B319-8381-718FD3C1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DF49-4070-D315-E569-0FFA86533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AA751-D12C-0A45-94F4-B50262E8A8A6}" type="datetimeFigureOut">
              <a:rPr lang="en-IT" smtClean="0"/>
              <a:t>10/07/24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A60D-53FA-C24F-FCFD-0CF77AB84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717D-2B8D-4CA2-C23B-E5368DE3D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810D4-9B5D-6C4D-AE92-86A8F4E99D5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087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9FFA46-903E-7FFF-AD82-596A2031EA0C}"/>
              </a:ext>
            </a:extLst>
          </p:cNvPr>
          <p:cNvSpPr txBox="1"/>
          <p:nvPr/>
        </p:nvSpPr>
        <p:spPr>
          <a:xfrm>
            <a:off x="1505442" y="4661161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b="1" dirty="0"/>
              <a:t>endpoint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3F676-0F36-5EC9-6143-EB571364D56A}"/>
              </a:ext>
            </a:extLst>
          </p:cNvPr>
          <p:cNvSpPr txBox="1"/>
          <p:nvPr/>
        </p:nvSpPr>
        <p:spPr>
          <a:xfrm>
            <a:off x="5397630" y="2301149"/>
            <a:ext cx="1143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b="1" dirty="0"/>
              <a:t>gateway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EC609-F980-937E-F4AE-7E638DBE11D6}"/>
              </a:ext>
            </a:extLst>
          </p:cNvPr>
          <p:cNvSpPr txBox="1"/>
          <p:nvPr/>
        </p:nvSpPr>
        <p:spPr>
          <a:xfrm>
            <a:off x="8754622" y="2301149"/>
            <a:ext cx="1274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b="1" dirty="0"/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5954F-60CF-0202-0DE8-8BE190F35CDD}"/>
              </a:ext>
            </a:extLst>
          </p:cNvPr>
          <p:cNvSpPr txBox="1"/>
          <p:nvPr/>
        </p:nvSpPr>
        <p:spPr>
          <a:xfrm>
            <a:off x="5388365" y="4639678"/>
            <a:ext cx="1184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b="1" dirty="0"/>
              <a:t>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49850-C981-33C2-0A2D-45B574FDCEE7}"/>
              </a:ext>
            </a:extLst>
          </p:cNvPr>
          <p:cNvSpPr txBox="1"/>
          <p:nvPr/>
        </p:nvSpPr>
        <p:spPr>
          <a:xfrm>
            <a:off x="7617923" y="4123243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" panose="020B0604020202020204" pitchFamily="34" charset="0"/>
                <a:cs typeface="Arial" panose="020B0604020202020204" pitchFamily="34" charset="0"/>
              </a:rPr>
              <a:t>5 - Register ID - PubKey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85EB6-C54D-8E0D-0F46-29057D51A208}"/>
              </a:ext>
            </a:extLst>
          </p:cNvPr>
          <p:cNvSpPr txBox="1"/>
          <p:nvPr/>
        </p:nvSpPr>
        <p:spPr>
          <a:xfrm>
            <a:off x="1278617" y="5139400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" panose="020B0604020202020204" pitchFamily="34" charset="0"/>
                <a:cs typeface="Arial" panose="020B0604020202020204" pitchFamily="34" charset="0"/>
              </a:rPr>
              <a:t>4 - Produce KeyPair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43546-7AAA-DD64-911B-36335E85763F}"/>
              </a:ext>
            </a:extLst>
          </p:cNvPr>
          <p:cNvSpPr txBox="1"/>
          <p:nvPr/>
        </p:nvSpPr>
        <p:spPr>
          <a:xfrm>
            <a:off x="4987102" y="2872731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" panose="020B0604020202020204" pitchFamily="34" charset="0"/>
                <a:cs typeface="Arial" panose="020B0604020202020204" pitchFamily="34" charset="0"/>
              </a:rPr>
              <a:t>1 - Produce KeyPair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A6FFA-F2EE-23F4-972F-4C9B18473A63}"/>
              </a:ext>
            </a:extLst>
          </p:cNvPr>
          <p:cNvSpPr txBox="1"/>
          <p:nvPr/>
        </p:nvSpPr>
        <p:spPr>
          <a:xfrm>
            <a:off x="3048236" y="5741584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" panose="020B0604020202020204" pitchFamily="34" charset="0"/>
                <a:cs typeface="Arial" panose="020B0604020202020204" pitchFamily="34" charset="0"/>
              </a:rPr>
              <a:t>2 - Install Gateway PubKey</a:t>
            </a:r>
          </a:p>
          <a:p>
            <a:r>
              <a:rPr lang="en-IT" sz="1400" dirty="0">
                <a:latin typeface="Arial" panose="020B0604020202020204" pitchFamily="34" charset="0"/>
                <a:cs typeface="Arial" panose="020B0604020202020204" pitchFamily="34" charset="0"/>
              </a:rPr>
              <a:t>3 – Install endpoint 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BA38A-4EFE-E4C6-25FB-B47781F78BBB}"/>
              </a:ext>
            </a:extLst>
          </p:cNvPr>
          <p:cNvSpPr txBox="1"/>
          <p:nvPr/>
        </p:nvSpPr>
        <p:spPr>
          <a:xfrm>
            <a:off x="6449385" y="1749633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" panose="020B0604020202020204" pitchFamily="34" charset="0"/>
                <a:cs typeface="Arial" panose="020B0604020202020204" pitchFamily="34" charset="0"/>
              </a:rPr>
              <a:t>7 - Fetch endpoint PubKey from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95FA0-7997-2CBE-AF50-E8C4244AE41A}"/>
              </a:ext>
            </a:extLst>
          </p:cNvPr>
          <p:cNvSpPr txBox="1"/>
          <p:nvPr/>
        </p:nvSpPr>
        <p:spPr>
          <a:xfrm>
            <a:off x="1671096" y="3320626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" panose="020B0604020202020204" pitchFamily="34" charset="0"/>
                <a:cs typeface="Arial" panose="020B0604020202020204" pitchFamily="34" charset="0"/>
              </a:rPr>
              <a:t>6 - Send { ID + encrypted(msg)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8741B-0D7A-66F2-2E29-28C5ED1F9A56}"/>
              </a:ext>
            </a:extLst>
          </p:cNvPr>
          <p:cNvSpPr txBox="1"/>
          <p:nvPr/>
        </p:nvSpPr>
        <p:spPr>
          <a:xfrm>
            <a:off x="2035491" y="1221038"/>
            <a:ext cx="3934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rial" panose="020B0604020202020204" pitchFamily="34" charset="0"/>
                <a:cs typeface="Arial" panose="020B0604020202020204" pitchFamily="34" charset="0"/>
              </a:rPr>
              <a:t>8 - Decrypt (encrypted(msg), endpoint PubKey)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94AB3A2-1C5B-D928-7DB4-1AE0967E08D4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rot="5400000">
            <a:off x="5205365" y="5228173"/>
            <a:ext cx="963406" cy="5866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90EFC78-2482-83D4-54B3-949E6E84DA70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>
          <a:xfrm rot="10800000">
            <a:off x="2172452" y="5447178"/>
            <a:ext cx="875784" cy="55601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6404875-1FB6-EA20-5707-E0F990780CE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6572407" y="4431020"/>
            <a:ext cx="2108468" cy="40871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F44883A-A022-00E6-6EBF-0A012855480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8325337" y="3056797"/>
            <a:ext cx="1421984" cy="710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928E58E4-0CDF-A3CF-036D-D000CB39CB3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41533" y="2501204"/>
            <a:ext cx="2213089" cy="12700"/>
          </a:xfrm>
          <a:prstGeom prst="curved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91FB5EDD-AF63-026E-E39C-11AEE3FB75F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6541534" y="2501204"/>
            <a:ext cx="221308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5D02E99E-D4AB-8EF2-E083-02B213628E5C}"/>
              </a:ext>
            </a:extLst>
          </p:cNvPr>
          <p:cNvCxnSpPr>
            <a:cxnSpLocks/>
            <a:stCxn id="4" idx="0"/>
            <a:endCxn id="14" idx="2"/>
          </p:cNvCxnSpPr>
          <p:nvPr/>
        </p:nvCxnSpPr>
        <p:spPr>
          <a:xfrm rot="5400000" flipH="1" flipV="1">
            <a:off x="2069118" y="3682044"/>
            <a:ext cx="1032758" cy="9254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8BE80282-0CB9-E375-F523-89AE15362F62}"/>
              </a:ext>
            </a:extLst>
          </p:cNvPr>
          <p:cNvCxnSpPr>
            <a:cxnSpLocks/>
            <a:stCxn id="14" idx="0"/>
            <a:endCxn id="5" idx="1"/>
          </p:cNvCxnSpPr>
          <p:nvPr/>
        </p:nvCxnSpPr>
        <p:spPr>
          <a:xfrm rot="5400000" flipH="1" flipV="1">
            <a:off x="3813222" y="1736218"/>
            <a:ext cx="819422" cy="23493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13EC429-220C-C35E-5444-DBB79065BB0A}"/>
              </a:ext>
            </a:extLst>
          </p:cNvPr>
          <p:cNvCxnSpPr>
            <a:cxnSpLocks/>
            <a:stCxn id="5" idx="0"/>
            <a:endCxn id="15" idx="2"/>
          </p:cNvCxnSpPr>
          <p:nvPr/>
        </p:nvCxnSpPr>
        <p:spPr>
          <a:xfrm rot="16200000" flipV="1">
            <a:off x="4599892" y="931459"/>
            <a:ext cx="772334" cy="1967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4AD6331-B3C5-4B4F-823C-5A0D2E365D9A}"/>
              </a:ext>
            </a:extLst>
          </p:cNvPr>
          <p:cNvSpPr txBox="1"/>
          <p:nvPr/>
        </p:nvSpPr>
        <p:spPr>
          <a:xfrm>
            <a:off x="2884030" y="293832"/>
            <a:ext cx="583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>
                <a:latin typeface="Arial" panose="020B0604020202020204" pitchFamily="34" charset="0"/>
                <a:cs typeface="Arial" panose="020B0604020202020204" pitchFamily="34" charset="0"/>
              </a:rPr>
              <a:t>One-Way asymmetric encryption protocol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53C3AEC1-58BC-10AA-15BC-4C491E70BBAF}"/>
              </a:ext>
            </a:extLst>
          </p:cNvPr>
          <p:cNvSpPr/>
          <p:nvPr/>
        </p:nvSpPr>
        <p:spPr>
          <a:xfrm>
            <a:off x="4629976" y="1256449"/>
            <a:ext cx="6377765" cy="4871876"/>
          </a:xfrm>
          <a:custGeom>
            <a:avLst/>
            <a:gdLst>
              <a:gd name="connsiteX0" fmla="*/ 625196 w 6377765"/>
              <a:gd name="connsiteY0" fmla="*/ 992765 h 4871876"/>
              <a:gd name="connsiteX1" fmla="*/ 57638 w 6377765"/>
              <a:gd name="connsiteY1" fmla="*/ 1728489 h 4871876"/>
              <a:gd name="connsiteX2" fmla="*/ 215293 w 6377765"/>
              <a:gd name="connsiteY2" fmla="*/ 3399634 h 4871876"/>
              <a:gd name="connsiteX3" fmla="*/ 1791844 w 6377765"/>
              <a:gd name="connsiteY3" fmla="*/ 4776489 h 4871876"/>
              <a:gd name="connsiteX4" fmla="*/ 4713720 w 6377765"/>
              <a:gd name="connsiteY4" fmla="*/ 4555772 h 4871876"/>
              <a:gd name="connsiteX5" fmla="*/ 6248231 w 6377765"/>
              <a:gd name="connsiteY5" fmla="*/ 2968710 h 4871876"/>
              <a:gd name="connsiteX6" fmla="*/ 6027513 w 6377765"/>
              <a:gd name="connsiteY6" fmla="*/ 1066338 h 4871876"/>
              <a:gd name="connsiteX7" fmla="*/ 3904424 w 6377765"/>
              <a:gd name="connsiteY7" fmla="*/ 15303 h 4871876"/>
              <a:gd name="connsiteX8" fmla="*/ 1497555 w 6377765"/>
              <a:gd name="connsiteY8" fmla="*/ 477758 h 4871876"/>
              <a:gd name="connsiteX9" fmla="*/ 625196 w 6377765"/>
              <a:gd name="connsiteY9" fmla="*/ 992765 h 487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7765" h="4871876">
                <a:moveTo>
                  <a:pt x="625196" y="992765"/>
                </a:moveTo>
                <a:cubicBezTo>
                  <a:pt x="385210" y="1201220"/>
                  <a:pt x="125955" y="1327344"/>
                  <a:pt x="57638" y="1728489"/>
                </a:cubicBezTo>
                <a:cubicBezTo>
                  <a:pt x="-10679" y="2129634"/>
                  <a:pt x="-73741" y="2891634"/>
                  <a:pt x="215293" y="3399634"/>
                </a:cubicBezTo>
                <a:cubicBezTo>
                  <a:pt x="504327" y="3907634"/>
                  <a:pt x="1042106" y="4583799"/>
                  <a:pt x="1791844" y="4776489"/>
                </a:cubicBezTo>
                <a:cubicBezTo>
                  <a:pt x="2541582" y="4969179"/>
                  <a:pt x="3970989" y="4857069"/>
                  <a:pt x="4713720" y="4555772"/>
                </a:cubicBezTo>
                <a:cubicBezTo>
                  <a:pt x="5456451" y="4254475"/>
                  <a:pt x="6029266" y="3550282"/>
                  <a:pt x="6248231" y="2968710"/>
                </a:cubicBezTo>
                <a:cubicBezTo>
                  <a:pt x="6467197" y="2387138"/>
                  <a:pt x="6418147" y="1558572"/>
                  <a:pt x="6027513" y="1066338"/>
                </a:cubicBezTo>
                <a:cubicBezTo>
                  <a:pt x="5636879" y="574104"/>
                  <a:pt x="4659417" y="113400"/>
                  <a:pt x="3904424" y="15303"/>
                </a:cubicBezTo>
                <a:cubicBezTo>
                  <a:pt x="3149431" y="-82794"/>
                  <a:pt x="2045845" y="316599"/>
                  <a:pt x="1497555" y="477758"/>
                </a:cubicBezTo>
                <a:cubicBezTo>
                  <a:pt x="949265" y="638917"/>
                  <a:pt x="865182" y="784310"/>
                  <a:pt x="625196" y="992765"/>
                </a:cubicBez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01B8AC-4BCB-FE99-61F3-682132F8242C}"/>
              </a:ext>
            </a:extLst>
          </p:cNvPr>
          <p:cNvSpPr txBox="1"/>
          <p:nvPr/>
        </p:nvSpPr>
        <p:spPr>
          <a:xfrm>
            <a:off x="6806818" y="5572307"/>
            <a:ext cx="20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/>
              <a:t>Safe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1068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 Emanuele Zerpa Ruiz</dc:creator>
  <cp:lastModifiedBy>Josef Emanuele Zerpa Ruiz</cp:lastModifiedBy>
  <cp:revision>1</cp:revision>
  <dcterms:created xsi:type="dcterms:W3CDTF">2024-07-10T01:46:03Z</dcterms:created>
  <dcterms:modified xsi:type="dcterms:W3CDTF">2024-07-10T02:24:31Z</dcterms:modified>
</cp:coreProperties>
</file>