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F92C-DC86-074F-82DA-5B7A02DB8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1A322-3DD9-DD47-AE10-C12784B3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03BA-2002-B141-9D44-81AD69EF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8C59-0E0A-954F-BDAC-82AC7D94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7B13-7337-304A-BD3F-BA73ACB5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B16B-8753-8E49-9AAA-B703E925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1A7B0-8F69-C744-8929-92D8E8D22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59F79-DA6D-6542-B7EE-EAA57618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8EC6-D742-0645-817D-7F5EA72B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7915-59BD-4A4B-B1FD-8639C4F2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CE168-5F33-FC45-A572-A4F90393B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3573-ABE6-7845-87FA-081BB4BA8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1AE4A-48B2-1249-B386-474E6C8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84A8-869A-FC41-9411-AFACBECA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DF19-2D45-B348-A7AF-BAD84924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9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04BA-4B38-254A-8107-B4341A66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F17E-2272-9E48-88BD-7DCE8979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5FAB-0C91-2B42-B70F-C6B0CA0D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BE67-4472-2C48-B6D8-F5C43805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2BDE-D18D-4948-9099-20ADFC18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1975-D668-D046-9930-8DF24F57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DD768-4DA4-9D4D-A11A-D23F4607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F8E1-D9E2-3C45-B330-46ADB3FF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03B1-B2C5-9544-9AA1-4115A6A5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DD1B-A3EB-D84C-A0AC-E733C015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DB7D-E656-4E4F-8699-694972D4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CDD6-09C4-894D-9F7E-228F3DB44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CA75-2846-EF41-B32B-EDF7D0F9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C0042-8429-CB4C-8D9C-8BE40802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87443-F144-EF46-8943-8195C74E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38D17-1D96-424B-A8DD-2EF502FE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4A30-43BB-ED43-9C3E-073C3C41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F1AC-F78B-F940-B6BF-2A8976BC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EB21A-7F32-B240-BD2F-33A719C19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33068-080D-F74E-BFA8-43A120F2B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D4B71-9139-9B4B-A2DB-1635CF115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F9239-06F3-624A-9875-7082E8F8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663E3-D0B6-244B-855D-3115C89F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A7764-B50E-D348-8BF2-C6287660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84F4-662E-254C-A14C-58A7D16B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566D4-7101-E949-823A-532DD596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4027B-CE94-BD43-8006-C43B1338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8107D-5000-454A-8800-A9E120A8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6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7AA0-EF51-984E-9511-E2D4D472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ECB95-D5FF-E442-9B90-749F2295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10E87-5EAE-CE45-9B73-A8C21D3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4F16-BA6C-464D-9944-4410CD4F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F6F0-9E7E-CA4C-8E8C-2E2CAA20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B853-5E30-824D-B880-84E599390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8035F-0FFD-564C-98DA-389F2C98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BA625-62DA-7840-B833-F5917660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329B9-17B1-1445-A71B-6C27E615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138F-E4EE-9A41-8AEB-FF81A06F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8AC55-C64B-F547-9480-C033B4F94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7F85-552D-C844-A207-087BDFB03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CBA73-8ABE-524D-B90F-EECADA52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85E36-0329-064E-ACF7-D9BBF791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C5FBC-3E54-0C45-96C9-BE319603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2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32D43-7409-214B-B62E-E9D544CB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5533-DB28-0144-9F55-ED855A42C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B6C53-C8F8-264D-9AFD-FC131EA53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9718-FC25-5345-9853-CE845B1CBA75}" type="datetimeFigureOut">
              <a:rPr lang="en-US" smtClean="0"/>
              <a:t>6/1/18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C1B4-A2EC-A94A-92D7-4F7932087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9865-1762-A14A-B66C-86DA6B9A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80DA-2458-4145-BB08-554DED0A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30FD-F9F5-F144-B179-72F08F925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56BB9-0B8E-EB42-81CC-340F552AA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5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44AB-904F-9647-B11B-9900EE9B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NetFlix</a:t>
            </a:r>
            <a:r>
              <a:rPr lang="en-US" dirty="0"/>
              <a:t>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8453-874D-3C4B-BECE-5022BEC8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CA" dirty="0"/>
              <a:t>Judgement – make wise decisions, treat root problems, prioritize work</a:t>
            </a:r>
          </a:p>
          <a:p>
            <a:pPr fontAlgn="base"/>
            <a:r>
              <a:rPr lang="en-CA" dirty="0"/>
              <a:t>Communication – be concise and articulate, listen well, be respectful and calm under stress</a:t>
            </a:r>
          </a:p>
          <a:p>
            <a:pPr fontAlgn="base"/>
            <a:r>
              <a:rPr lang="en-CA" dirty="0"/>
              <a:t>Impact – accomplish great amounts of important work, reliable, focus on great results rather than process, avoid analysis-paralysis</a:t>
            </a:r>
          </a:p>
          <a:p>
            <a:pPr fontAlgn="base"/>
            <a:r>
              <a:rPr lang="en-CA" dirty="0"/>
              <a:t>Curiosity – learn rapidly and eagerly, seek to understand, broadly </a:t>
            </a:r>
            <a:r>
              <a:rPr lang="en-CA" dirty="0" err="1"/>
              <a:t>knowledgable</a:t>
            </a:r>
            <a:r>
              <a:rPr lang="en-CA" dirty="0"/>
              <a:t>, and contribute beyond own specialty</a:t>
            </a:r>
          </a:p>
          <a:p>
            <a:pPr fontAlgn="base"/>
            <a:r>
              <a:rPr lang="en-CA" dirty="0"/>
              <a:t>Innovation – find practical solutions to hard problems, challenge prevailing assumptions, create useful ideas, minimize complexity</a:t>
            </a:r>
          </a:p>
          <a:p>
            <a:pPr fontAlgn="base"/>
            <a:r>
              <a:rPr lang="en-CA" dirty="0"/>
              <a:t>Courage – say what you think even if controversial, make tough decisions without agonizing, take smart risks, question actions inconsistent with values</a:t>
            </a:r>
          </a:p>
          <a:p>
            <a:pPr fontAlgn="base"/>
            <a:r>
              <a:rPr lang="en-CA" dirty="0"/>
              <a:t>Passion – inspire others to excellence, care about company’s success, celebrate wins, tenacious</a:t>
            </a:r>
          </a:p>
          <a:p>
            <a:pPr fontAlgn="base"/>
            <a:r>
              <a:rPr lang="en-CA" dirty="0"/>
              <a:t>Honesty – candor and directness, non-political, no backbiting, admit mistakes</a:t>
            </a:r>
          </a:p>
          <a:p>
            <a:pPr fontAlgn="base"/>
            <a:r>
              <a:rPr lang="en-CA" dirty="0"/>
              <a:t>Selflessness – seek what’s best for company, ego-less regarding best ideas, help colleagues, share information pro-actively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95179-9669-B247-B8D5-DFA0A92A2862}"/>
              </a:ext>
            </a:extLst>
          </p:cNvPr>
          <p:cNvSpPr/>
          <p:nvPr/>
        </p:nvSpPr>
        <p:spPr>
          <a:xfrm>
            <a:off x="2729948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www.agileadvice.com</a:t>
            </a:r>
            <a:r>
              <a:rPr lang="en-US" dirty="0"/>
              <a:t>/2018/03/02/profiles/a-case-study-of-</a:t>
            </a:r>
            <a:r>
              <a:rPr lang="en-US" dirty="0" err="1"/>
              <a:t>netflixs</a:t>
            </a:r>
            <a:r>
              <a:rPr lang="en-US" dirty="0"/>
              <a:t>-high-performance-culture/</a:t>
            </a:r>
          </a:p>
        </p:txBody>
      </p:sp>
    </p:spTree>
    <p:extLst>
      <p:ext uri="{BB962C8B-B14F-4D97-AF65-F5344CB8AC3E}">
        <p14:creationId xmlns:p14="http://schemas.microsoft.com/office/powerpoint/2010/main" val="361159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176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NetFlix case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Usef Faghihi</dc:creator>
  <cp:lastModifiedBy>Usef Faghihi</cp:lastModifiedBy>
  <cp:revision>1</cp:revision>
  <dcterms:created xsi:type="dcterms:W3CDTF">2018-06-01T14:19:27Z</dcterms:created>
  <dcterms:modified xsi:type="dcterms:W3CDTF">2018-06-01T14:21:13Z</dcterms:modified>
</cp:coreProperties>
</file>