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b242c94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b242c94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b242c94b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b242c94b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b242c94b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b242c94b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b242c94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b242c94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242c94b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242c94b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242c94b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242c94b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242c94b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242c94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b242c94b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b242c94b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10" y="0"/>
            <a:ext cx="82295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Superpuestas, hasta 800 ua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4925"/>
            <a:ext cx="9144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Exponenci</a:t>
            </a:r>
            <a:r>
              <a:rPr lang="es-419"/>
              <a:t>al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86425"/>
            <a:ext cx="9144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2507100" y="-12225"/>
            <a:ext cx="6636900" cy="22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Parámetros = </a:t>
            </a:r>
            <a:r>
              <a:rPr lang="es-419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[[75.07233363303094, -36.498091576890594, 0.06460933903551455], [10.115984223545363, -22.61770449262454, 0.03254169811547916], [17.718610590559724, -17.57701611164902, 0.017406911989024776]]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Covarianza = </a:t>
            </a:r>
            <a:r>
              <a:rPr lang="es-419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[array([[ 3.25490820e+00,  1.31834608e+00, -3.72199797e-03],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[ 1.31834608e+00,  7.97554539e-01, -2.52385341e-03],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[-3.72199797e-03, -2.52385341e-03,  8.88251166e-06]]), array([[ 1.63716500e+00,  3.80809645e-01, -1.05755386e-03],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[ 3.80809645e-01,  1.46717952e-01, -4.71547340e-04],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[-1.05755386e-03, -4.71547340e-04,  1.75492393e-06]]), array([[ 1.45502321e+00,  3.57652174e-01, -1.70562419e-03],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[ 3.57652174e-01,  1.32441764e-01, -7.39390569e-04],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[-1.70562419e-03, -7.39390569e-04,  4.79242371e-06]])]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Exponencial juntos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86425"/>
            <a:ext cx="9144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3138350" y="0"/>
            <a:ext cx="6005700" cy="25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Parámetros = </a:t>
            </a:r>
            <a:r>
              <a:rPr lang="es-419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[[71.526429544518, -53.960598063725215, 0.08369359578630431], [57.7045765773706, -38.58295147116597, 0.06446821283648956], [109.13633886203239, -16.729701086785692, 0.019912534371787294]]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Covarianza = </a:t>
            </a:r>
            <a:r>
              <a:rPr lang="es-419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[array([[ 6.92847571e+00,  1.40088990e+00, -1.50157296e-03],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[ 1.40088990e+00,  3.43067834e-01, -4.25227392e-04],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[-1.50157296e-03, -4.25227392e-04,  5.88430761e-07]]), array([[ 7.15380865e+00,  1.32630591e+00, -1.90941295e-03],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[ 1.32630591e+00,  3.26168445e-01, -5.57930442e-04],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[-1.90941295e-03, -5.57930442e-04,  1.06905999e-06]]), array([[ 6.08804339e+00,  7.60038984e-01, -1.94069603e-03],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[ 7.60038984e-01,  1.53525941e-01, -4.70545347e-04],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[-1.94069603e-03, -4.70545347e-04,  1.58926613e-06]])]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Lineal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86425"/>
            <a:ext cx="9144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2507100" y="292575"/>
            <a:ext cx="6636900" cy="15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Parámetros = </a:t>
            </a:r>
            <a:r>
              <a:rPr lang="es-419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[[19.591189054982575, 105.14157430745652], [14.336108396398679, 31.612512888456628], [14.953379904917874, 24.181404538512464]]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Covarianza = </a:t>
            </a:r>
            <a:r>
              <a:rPr lang="es-419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[array([[ 0.03789361, -0.17073103],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[-0.17073103,  2.08907568]]), array([[ 0.01240152, -0.07588543],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[-0.07588543,  1.26260575]]), array([[ 0.01397763, -0.0784999 ],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[-0.0784999 ,  0.81962286]])]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Cuadrática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86425"/>
            <a:ext cx="9144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2507100" y="-12225"/>
            <a:ext cx="6636900" cy="22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Parámetros = </a:t>
            </a:r>
            <a:r>
              <a:rPr lang="es-419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[[-0.473620721382911, 30.13372103784265, 83.75253636664664], [-0.22346546272882914, 21.222223969682943, 12.227222581293974], [-0.12920132235219922, 17.426226054207145, 17.869760901624723]]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Covarianza = </a:t>
            </a:r>
            <a:r>
              <a:rPr lang="es-419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[array([[ 2.83682080e-04, -6.31460416e-03,  1.28112783e-02],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[-6.31460416e-03,  1.65377882e-01, -3.96991775e-01],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[ 1.28112783e-02, -3.96991775e-01,  1.94680148e+00]]), array([[ 6.43862160e-05, -1.98406908e-03,  5.58540656e-03],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[-1.98406908e-03,  6.93157997e-02, -2.22147152e-01],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[ 5.58540656e-03, -2.22147152e-01,  1.31697661e+00]]), array([[ 2.25307681e-04, -4.31227176e-03,  1.10065567e-02],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[-4.31227176e-03,  9.58624180e-02, -2.85510046e-01],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[ 1.10065567e-02, -2.85510046e-01,  1.31920069e+00]])]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8207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Datos crudos medición Fer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300" y="620050"/>
            <a:ext cx="7200479" cy="4248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9"/>
          <p:cNvCxnSpPr/>
          <p:nvPr/>
        </p:nvCxnSpPr>
        <p:spPr>
          <a:xfrm>
            <a:off x="746275" y="1836975"/>
            <a:ext cx="631500" cy="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9"/>
          <p:cNvSpPr txBox="1"/>
          <p:nvPr/>
        </p:nvSpPr>
        <p:spPr>
          <a:xfrm>
            <a:off x="137775" y="1630300"/>
            <a:ext cx="6804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Sube al subte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3329500" y="4805375"/>
            <a:ext cx="12975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Tiempo (min)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7951150" y="149575"/>
            <a:ext cx="1070100" cy="4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 gustaria chequear que ande bien el sensor que esta marcando una lectura tan alta…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corresponde con la zona que fer dice que sintio mas presion, pero es un monton :o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7375"/>
            <a:ext cx="7219725" cy="43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>
            <p:ph type="title"/>
          </p:nvPr>
        </p:nvSpPr>
        <p:spPr>
          <a:xfrm>
            <a:off x="82075" y="169475"/>
            <a:ext cx="514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Toque sensor pecho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3647625" y="80550"/>
            <a:ext cx="5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Sólo lo tocó 2 veces (pareciera que hay un tercer toque pero sin marca temporal en cronometro).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7467850" y="701900"/>
            <a:ext cx="14499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 Para ser una medicion de 50 minutos coinciden super bien los tiempos, por eso no le hice correccion de tiempos…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solo movi el “cero” a cuando se subió al subte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1535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