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bf609b6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bf609b6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f609b6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f609b6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f609b6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f609b6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f609b6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f609b6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f609b6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f609b6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f609b6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f609b6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f609b6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f609b6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f609b67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f609b67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los sensores...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700" y="215700"/>
            <a:ext cx="6624249" cy="49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Calibración original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64500"/>
            <a:ext cx="6562099" cy="47266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Calibracion por pulsos “cortos”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359850"/>
            <a:ext cx="6668901" cy="47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obtiene una diferencia del 20%.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 de relajación de sensores cuadrados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50" y="2224700"/>
            <a:ext cx="85248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707475" y="1610600"/>
            <a:ext cx="17355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Fuerza1= 0,5kg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603075" y="1610600"/>
            <a:ext cx="17355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Fuerza2= 1,5kg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346275" y="1610600"/>
            <a:ext cx="17355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Fuerza3= 2,5kg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797825"/>
            <a:ext cx="198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Histéresis!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299800"/>
            <a:ext cx="6255075" cy="46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038" y="537650"/>
            <a:ext cx="38195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69746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38" y="752475"/>
            <a:ext cx="399097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900" y="2025950"/>
            <a:ext cx="4772425" cy="30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-76200"/>
            <a:ext cx="77073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8786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