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WEH3YRoyqA4XSf1uzvonHv6kg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8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9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0" y="0"/>
            <a:ext cx="914292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Miembros de LAFEC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20" y="2877480"/>
            <a:ext cx="1897200" cy="14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20" y="988920"/>
            <a:ext cx="2364120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880" y="1129680"/>
            <a:ext cx="2151360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1320" y="1115280"/>
            <a:ext cx="136692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2840" y="1107720"/>
            <a:ext cx="992160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80960" y="1425960"/>
            <a:ext cx="1092600" cy="10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9">
            <a:alphaModFix/>
          </a:blip>
          <a:srcRect b="18746" l="0" r="0" t="17314"/>
          <a:stretch/>
        </p:blipFill>
        <p:spPr>
          <a:xfrm>
            <a:off x="3999960" y="2888280"/>
            <a:ext cx="1149480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10">
            <a:alphaModFix/>
          </a:blip>
          <a:srcRect b="34253" l="0" r="0" t="0"/>
          <a:stretch/>
        </p:blipFill>
        <p:spPr>
          <a:xfrm>
            <a:off x="5426280" y="2940120"/>
            <a:ext cx="1644482" cy="140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21320" y="2952000"/>
            <a:ext cx="1456922" cy="13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660600" y="648000"/>
            <a:ext cx="164448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Claudio Dorso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987280" y="791280"/>
            <a:ext cx="164448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Guillermo Frank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072400" y="771480"/>
            <a:ext cx="127296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Alcain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298200" y="761400"/>
            <a:ext cx="174852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Facundo Pugliese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93840" y="2540880"/>
            <a:ext cx="164448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Ignacio Sticco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210400" y="2595960"/>
            <a:ext cx="219960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Fernando Cornes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943080" y="2576880"/>
            <a:ext cx="164448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Ayelen Santos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512680" y="2610720"/>
            <a:ext cx="164448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Josefina Catoni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568280" y="2610720"/>
            <a:ext cx="122832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Eric Rozan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467480" y="1071720"/>
            <a:ext cx="2009160" cy="28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Facundo Sánchez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22080" y="2928960"/>
            <a:ext cx="1365480" cy="13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