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68c5087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68c5087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868c50879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868c50879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ddd4c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ddd4c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f39d26e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f39d26e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f39d26e2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f39d26e2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b23e6a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db23e6a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49551" t="990"/>
          <a:stretch/>
        </p:blipFill>
        <p:spPr>
          <a:xfrm>
            <a:off x="4956150" y="72200"/>
            <a:ext cx="4099459" cy="498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49551" t="990"/>
          <a:stretch/>
        </p:blipFill>
        <p:spPr>
          <a:xfrm>
            <a:off x="3150" y="72200"/>
            <a:ext cx="4099459" cy="498111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5836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57" name="Google Shape;57;p13"/>
          <p:cNvSpPr/>
          <p:nvPr/>
        </p:nvSpPr>
        <p:spPr>
          <a:xfrm flipH="1">
            <a:off x="331865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58" name="Google Shape;58;p13"/>
          <p:cNvCxnSpPr/>
          <p:nvPr/>
        </p:nvCxnSpPr>
        <p:spPr>
          <a:xfrm>
            <a:off x="792431" y="1922777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3"/>
          <p:cNvGrpSpPr/>
          <p:nvPr/>
        </p:nvGrpSpPr>
        <p:grpSpPr>
          <a:xfrm rot="5400000">
            <a:off x="1612109" y="2234881"/>
            <a:ext cx="947786" cy="146880"/>
            <a:chOff x="2966875" y="2592775"/>
            <a:chExt cx="1188000" cy="183600"/>
          </a:xfrm>
        </p:grpSpPr>
        <p:sp>
          <p:nvSpPr>
            <p:cNvPr id="60" name="Google Shape;6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3"/>
          <p:cNvGrpSpPr/>
          <p:nvPr/>
        </p:nvGrpSpPr>
        <p:grpSpPr>
          <a:xfrm rot="5400000">
            <a:off x="452922" y="2234881"/>
            <a:ext cx="947786" cy="146880"/>
            <a:chOff x="2966875" y="2592775"/>
            <a:chExt cx="1188000" cy="183600"/>
          </a:xfrm>
        </p:grpSpPr>
        <p:sp>
          <p:nvSpPr>
            <p:cNvPr id="64" name="Google Shape;6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 rot="5400000">
            <a:off x="2771296" y="2234881"/>
            <a:ext cx="947786" cy="146880"/>
            <a:chOff x="2966875" y="2592775"/>
            <a:chExt cx="1188000" cy="183600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 rot="5400000">
            <a:off x="1032515" y="2234881"/>
            <a:ext cx="947786" cy="146880"/>
            <a:chOff x="2966875" y="2592775"/>
            <a:chExt cx="1188000" cy="183600"/>
          </a:xfrm>
        </p:grpSpPr>
        <p:sp>
          <p:nvSpPr>
            <p:cNvPr id="72" name="Google Shape;7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3"/>
          <p:cNvGrpSpPr/>
          <p:nvPr/>
        </p:nvGrpSpPr>
        <p:grpSpPr>
          <a:xfrm rot="5400000">
            <a:off x="2191702" y="2234881"/>
            <a:ext cx="947786" cy="146880"/>
            <a:chOff x="2966875" y="2592775"/>
            <a:chExt cx="1188000" cy="183600"/>
          </a:xfrm>
        </p:grpSpPr>
        <p:sp>
          <p:nvSpPr>
            <p:cNvPr id="76" name="Google Shape;7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 rot="5400000">
            <a:off x="742719" y="1835316"/>
            <a:ext cx="947786" cy="146880"/>
            <a:chOff x="2966875" y="2592775"/>
            <a:chExt cx="1188000" cy="183600"/>
          </a:xfrm>
        </p:grpSpPr>
        <p:sp>
          <p:nvSpPr>
            <p:cNvPr id="80" name="Google Shape;8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 rot="5400000">
            <a:off x="1322312" y="1835316"/>
            <a:ext cx="947786" cy="146880"/>
            <a:chOff x="2966875" y="2592775"/>
            <a:chExt cx="1188000" cy="183600"/>
          </a:xfrm>
        </p:grpSpPr>
        <p:sp>
          <p:nvSpPr>
            <p:cNvPr id="84" name="Google Shape;8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 rot="5400000">
            <a:off x="1901906" y="1835316"/>
            <a:ext cx="947786" cy="146880"/>
            <a:chOff x="2966875" y="2592775"/>
            <a:chExt cx="1188000" cy="183600"/>
          </a:xfrm>
        </p:grpSpPr>
        <p:sp>
          <p:nvSpPr>
            <p:cNvPr id="88" name="Google Shape;8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5400000">
            <a:off x="2481499" y="1835316"/>
            <a:ext cx="947786" cy="146880"/>
            <a:chOff x="2966875" y="2592775"/>
            <a:chExt cx="1188000" cy="183600"/>
          </a:xfrm>
        </p:grpSpPr>
        <p:sp>
          <p:nvSpPr>
            <p:cNvPr id="92" name="Google Shape;9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3"/>
          <p:cNvGrpSpPr/>
          <p:nvPr/>
        </p:nvGrpSpPr>
        <p:grpSpPr>
          <a:xfrm flipH="1" rot="4813784">
            <a:off x="905777" y="675658"/>
            <a:ext cx="952091" cy="147527"/>
            <a:chOff x="2966875" y="2592775"/>
            <a:chExt cx="1188000" cy="183600"/>
          </a:xfrm>
        </p:grpSpPr>
        <p:sp>
          <p:nvSpPr>
            <p:cNvPr id="96" name="Google Shape;9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3"/>
          <p:cNvGrpSpPr/>
          <p:nvPr/>
        </p:nvGrpSpPr>
        <p:grpSpPr>
          <a:xfrm flipH="1" rot="4813784">
            <a:off x="368263" y="675658"/>
            <a:ext cx="952091" cy="147527"/>
            <a:chOff x="2966875" y="2592775"/>
            <a:chExt cx="1188000" cy="183600"/>
          </a:xfrm>
        </p:grpSpPr>
        <p:sp>
          <p:nvSpPr>
            <p:cNvPr id="100" name="Google Shape;10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3"/>
          <p:cNvGrpSpPr/>
          <p:nvPr/>
        </p:nvGrpSpPr>
        <p:grpSpPr>
          <a:xfrm rot="-4813784">
            <a:off x="2272095" y="675658"/>
            <a:ext cx="952091" cy="147527"/>
            <a:chOff x="2966875" y="2592775"/>
            <a:chExt cx="1188000" cy="183600"/>
          </a:xfrm>
        </p:grpSpPr>
        <p:sp>
          <p:nvSpPr>
            <p:cNvPr id="104" name="Google Shape;10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813784">
            <a:off x="2844969" y="675658"/>
            <a:ext cx="952091" cy="147527"/>
            <a:chOff x="2966875" y="2592775"/>
            <a:chExt cx="1188000" cy="183600"/>
          </a:xfrm>
        </p:grpSpPr>
        <p:sp>
          <p:nvSpPr>
            <p:cNvPr id="108" name="Google Shape;10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3"/>
          <p:cNvSpPr/>
          <p:nvPr/>
        </p:nvSpPr>
        <p:spPr>
          <a:xfrm>
            <a:off x="555896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2" name="Google Shape;112;p13"/>
          <p:cNvSpPr/>
          <p:nvPr/>
        </p:nvSpPr>
        <p:spPr>
          <a:xfrm flipH="1">
            <a:off x="842405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13" name="Google Shape;113;p13"/>
          <p:cNvCxnSpPr/>
          <p:nvPr/>
        </p:nvCxnSpPr>
        <p:spPr>
          <a:xfrm>
            <a:off x="5745431" y="1922777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 txBox="1"/>
          <p:nvPr/>
        </p:nvSpPr>
        <p:spPr>
          <a:xfrm>
            <a:off x="3633500" y="724050"/>
            <a:ext cx="20907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Escala: 1:0,24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diametro sensor=1cm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6305925" y="280200"/>
            <a:ext cx="1485000" cy="87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 rot="-4813784">
            <a:off x="7682295" y="751858"/>
            <a:ext cx="952091" cy="147527"/>
            <a:chOff x="2966875" y="2592775"/>
            <a:chExt cx="1188000" cy="183600"/>
          </a:xfrm>
        </p:grpSpPr>
        <p:sp>
          <p:nvSpPr>
            <p:cNvPr id="117" name="Google Shape;117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3"/>
          <p:cNvGrpSpPr/>
          <p:nvPr/>
        </p:nvGrpSpPr>
        <p:grpSpPr>
          <a:xfrm flipH="1" rot="4813784">
            <a:off x="5401577" y="751858"/>
            <a:ext cx="952091" cy="147527"/>
            <a:chOff x="2966875" y="2592775"/>
            <a:chExt cx="1188000" cy="183600"/>
          </a:xfrm>
        </p:grpSpPr>
        <p:sp>
          <p:nvSpPr>
            <p:cNvPr id="121" name="Google Shape;121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4" name="Google Shape;124;p13"/>
          <p:cNvCxnSpPr/>
          <p:nvPr/>
        </p:nvCxnSpPr>
        <p:spPr>
          <a:xfrm>
            <a:off x="5745431" y="1922777"/>
            <a:ext cx="259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" name="Google Shape;125;p13"/>
          <p:cNvGrpSpPr/>
          <p:nvPr/>
        </p:nvGrpSpPr>
        <p:grpSpPr>
          <a:xfrm rot="5400000">
            <a:off x="6565109" y="2082481"/>
            <a:ext cx="947786" cy="146880"/>
            <a:chOff x="2966875" y="2592775"/>
            <a:chExt cx="1188000" cy="183600"/>
          </a:xfrm>
        </p:grpSpPr>
        <p:sp>
          <p:nvSpPr>
            <p:cNvPr id="126" name="Google Shape;12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 rot="5400000">
            <a:off x="5405922" y="2463481"/>
            <a:ext cx="947786" cy="146880"/>
            <a:chOff x="2966875" y="2592775"/>
            <a:chExt cx="1188000" cy="183600"/>
          </a:xfrm>
        </p:grpSpPr>
        <p:sp>
          <p:nvSpPr>
            <p:cNvPr id="130" name="Google Shape;13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3"/>
          <p:cNvGrpSpPr/>
          <p:nvPr/>
        </p:nvGrpSpPr>
        <p:grpSpPr>
          <a:xfrm rot="5400000">
            <a:off x="7724296" y="2463481"/>
            <a:ext cx="947786" cy="146880"/>
            <a:chOff x="2966875" y="2592775"/>
            <a:chExt cx="1188000" cy="183600"/>
          </a:xfrm>
        </p:grpSpPr>
        <p:sp>
          <p:nvSpPr>
            <p:cNvPr id="134" name="Google Shape;13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5400000">
            <a:off x="5985515" y="2234881"/>
            <a:ext cx="947786" cy="146880"/>
            <a:chOff x="2966875" y="2592775"/>
            <a:chExt cx="1188000" cy="183600"/>
          </a:xfrm>
        </p:grpSpPr>
        <p:sp>
          <p:nvSpPr>
            <p:cNvPr id="138" name="Google Shape;13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3"/>
          <p:cNvGrpSpPr/>
          <p:nvPr/>
        </p:nvGrpSpPr>
        <p:grpSpPr>
          <a:xfrm rot="5400000">
            <a:off x="7144702" y="2234881"/>
            <a:ext cx="947786" cy="146880"/>
            <a:chOff x="2966875" y="2592775"/>
            <a:chExt cx="1188000" cy="183600"/>
          </a:xfrm>
        </p:grpSpPr>
        <p:sp>
          <p:nvSpPr>
            <p:cNvPr id="142" name="Google Shape;14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flipH="1" rot="-5400000">
            <a:off x="6535102" y="787081"/>
            <a:ext cx="947786" cy="146880"/>
            <a:chOff x="2966875" y="2592775"/>
            <a:chExt cx="1188000" cy="183600"/>
          </a:xfrm>
        </p:grpSpPr>
        <p:sp>
          <p:nvSpPr>
            <p:cNvPr id="146" name="Google Shape;14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6695419">
            <a:off x="2407896" y="1050042"/>
            <a:ext cx="952098" cy="147518"/>
            <a:chOff x="2966875" y="2592775"/>
            <a:chExt cx="1188000" cy="183600"/>
          </a:xfrm>
        </p:grpSpPr>
        <p:sp>
          <p:nvSpPr>
            <p:cNvPr id="150" name="Google Shape;15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5400000">
            <a:off x="742719" y="2825916"/>
            <a:ext cx="947786" cy="146880"/>
            <a:chOff x="2966875" y="2592775"/>
            <a:chExt cx="1188000" cy="183600"/>
          </a:xfrm>
        </p:grpSpPr>
        <p:sp>
          <p:nvSpPr>
            <p:cNvPr id="154" name="Google Shape;15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13"/>
          <p:cNvGrpSpPr/>
          <p:nvPr/>
        </p:nvGrpSpPr>
        <p:grpSpPr>
          <a:xfrm rot="5400000">
            <a:off x="1322312" y="2825916"/>
            <a:ext cx="947786" cy="146880"/>
            <a:chOff x="2966875" y="2592775"/>
            <a:chExt cx="1188000" cy="183600"/>
          </a:xfrm>
        </p:grpSpPr>
        <p:sp>
          <p:nvSpPr>
            <p:cNvPr id="158" name="Google Shape;15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3"/>
          <p:cNvGrpSpPr/>
          <p:nvPr/>
        </p:nvGrpSpPr>
        <p:grpSpPr>
          <a:xfrm rot="5400000">
            <a:off x="1901906" y="2825916"/>
            <a:ext cx="947786" cy="146880"/>
            <a:chOff x="2966875" y="2592775"/>
            <a:chExt cx="1188000" cy="183600"/>
          </a:xfrm>
        </p:grpSpPr>
        <p:sp>
          <p:nvSpPr>
            <p:cNvPr id="162" name="Google Shape;16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3"/>
          <p:cNvGrpSpPr/>
          <p:nvPr/>
        </p:nvGrpSpPr>
        <p:grpSpPr>
          <a:xfrm rot="5400000">
            <a:off x="2481499" y="2825916"/>
            <a:ext cx="947786" cy="146880"/>
            <a:chOff x="2966875" y="2592775"/>
            <a:chExt cx="1188000" cy="183600"/>
          </a:xfrm>
        </p:grpSpPr>
        <p:sp>
          <p:nvSpPr>
            <p:cNvPr id="166" name="Google Shape;16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3"/>
          <p:cNvGrpSpPr/>
          <p:nvPr/>
        </p:nvGrpSpPr>
        <p:grpSpPr>
          <a:xfrm rot="5400000">
            <a:off x="1612109" y="3225481"/>
            <a:ext cx="947786" cy="146880"/>
            <a:chOff x="2966875" y="2592775"/>
            <a:chExt cx="1188000" cy="183600"/>
          </a:xfrm>
        </p:grpSpPr>
        <p:sp>
          <p:nvSpPr>
            <p:cNvPr id="170" name="Google Shape;17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13"/>
          <p:cNvGrpSpPr/>
          <p:nvPr/>
        </p:nvGrpSpPr>
        <p:grpSpPr>
          <a:xfrm rot="5400000">
            <a:off x="1032515" y="3225481"/>
            <a:ext cx="947786" cy="146880"/>
            <a:chOff x="2966875" y="2592775"/>
            <a:chExt cx="1188000" cy="183600"/>
          </a:xfrm>
        </p:grpSpPr>
        <p:sp>
          <p:nvSpPr>
            <p:cNvPr id="174" name="Google Shape;17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 rot="5400000">
            <a:off x="2191702" y="3225481"/>
            <a:ext cx="947786" cy="146880"/>
            <a:chOff x="2966875" y="2592775"/>
            <a:chExt cx="1188000" cy="183600"/>
          </a:xfrm>
        </p:grpSpPr>
        <p:sp>
          <p:nvSpPr>
            <p:cNvPr id="178" name="Google Shape;17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13"/>
          <p:cNvGrpSpPr/>
          <p:nvPr/>
        </p:nvGrpSpPr>
        <p:grpSpPr>
          <a:xfrm rot="5400000">
            <a:off x="5695719" y="2825916"/>
            <a:ext cx="947786" cy="146880"/>
            <a:chOff x="2966875" y="2592775"/>
            <a:chExt cx="1188000" cy="183600"/>
          </a:xfrm>
        </p:grpSpPr>
        <p:sp>
          <p:nvSpPr>
            <p:cNvPr id="182" name="Google Shape;18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3"/>
          <p:cNvGrpSpPr/>
          <p:nvPr/>
        </p:nvGrpSpPr>
        <p:grpSpPr>
          <a:xfrm rot="5400000">
            <a:off x="6275312" y="2673516"/>
            <a:ext cx="947786" cy="146880"/>
            <a:chOff x="2966875" y="2592775"/>
            <a:chExt cx="1188000" cy="183600"/>
          </a:xfrm>
        </p:grpSpPr>
        <p:sp>
          <p:nvSpPr>
            <p:cNvPr id="186" name="Google Shape;18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13"/>
          <p:cNvGrpSpPr/>
          <p:nvPr/>
        </p:nvGrpSpPr>
        <p:grpSpPr>
          <a:xfrm rot="5400000">
            <a:off x="6854906" y="2673516"/>
            <a:ext cx="947786" cy="146880"/>
            <a:chOff x="2966875" y="2592775"/>
            <a:chExt cx="1188000" cy="183600"/>
          </a:xfrm>
        </p:grpSpPr>
        <p:sp>
          <p:nvSpPr>
            <p:cNvPr id="190" name="Google Shape;19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3"/>
          <p:cNvGrpSpPr/>
          <p:nvPr/>
        </p:nvGrpSpPr>
        <p:grpSpPr>
          <a:xfrm rot="5400000">
            <a:off x="7434499" y="2825916"/>
            <a:ext cx="947786" cy="146880"/>
            <a:chOff x="2966875" y="2592775"/>
            <a:chExt cx="1188000" cy="183600"/>
          </a:xfrm>
        </p:grpSpPr>
        <p:sp>
          <p:nvSpPr>
            <p:cNvPr id="194" name="Google Shape;19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 rot="6002790">
            <a:off x="7264560" y="980219"/>
            <a:ext cx="952049" cy="147520"/>
            <a:chOff x="2966875" y="2592775"/>
            <a:chExt cx="1188000" cy="183600"/>
          </a:xfrm>
        </p:grpSpPr>
        <p:sp>
          <p:nvSpPr>
            <p:cNvPr id="198" name="Google Shape;198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3"/>
          <p:cNvGrpSpPr/>
          <p:nvPr/>
        </p:nvGrpSpPr>
        <p:grpSpPr>
          <a:xfrm flipH="1" rot="-6002790">
            <a:off x="5816760" y="980219"/>
            <a:ext cx="952049" cy="147520"/>
            <a:chOff x="2966875" y="2592775"/>
            <a:chExt cx="1188000" cy="183600"/>
          </a:xfrm>
        </p:grpSpPr>
        <p:sp>
          <p:nvSpPr>
            <p:cNvPr id="202" name="Google Shape;202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3"/>
          <p:cNvGrpSpPr/>
          <p:nvPr/>
        </p:nvGrpSpPr>
        <p:grpSpPr>
          <a:xfrm flipH="1" rot="-6695419">
            <a:off x="789209" y="1050042"/>
            <a:ext cx="952098" cy="147518"/>
            <a:chOff x="2966875" y="2592775"/>
            <a:chExt cx="1188000" cy="183600"/>
          </a:xfrm>
        </p:grpSpPr>
        <p:sp>
          <p:nvSpPr>
            <p:cNvPr id="206" name="Google Shape;206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3"/>
          <p:cNvGrpSpPr/>
          <p:nvPr/>
        </p:nvGrpSpPr>
        <p:grpSpPr>
          <a:xfrm flipH="1" rot="5400000">
            <a:off x="6839902" y="939481"/>
            <a:ext cx="947786" cy="146880"/>
            <a:chOff x="2966875" y="2592775"/>
            <a:chExt cx="1188000" cy="183600"/>
          </a:xfrm>
        </p:grpSpPr>
        <p:sp>
          <p:nvSpPr>
            <p:cNvPr id="210" name="Google Shape;21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3"/>
          <p:cNvGrpSpPr/>
          <p:nvPr/>
        </p:nvGrpSpPr>
        <p:grpSpPr>
          <a:xfrm flipH="1" rot="5400000">
            <a:off x="6218127" y="939481"/>
            <a:ext cx="947786" cy="146880"/>
            <a:chOff x="2966875" y="2592775"/>
            <a:chExt cx="1188000" cy="183600"/>
          </a:xfrm>
        </p:grpSpPr>
        <p:sp>
          <p:nvSpPr>
            <p:cNvPr id="214" name="Google Shape;21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" name="Google Shape;217;p13"/>
          <p:cNvCxnSpPr>
            <a:stCxn id="108" idx="1"/>
          </p:cNvCxnSpPr>
          <p:nvPr/>
        </p:nvCxnSpPr>
        <p:spPr>
          <a:xfrm>
            <a:off x="3401798" y="28028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3"/>
          <p:cNvCxnSpPr/>
          <p:nvPr/>
        </p:nvCxnSpPr>
        <p:spPr>
          <a:xfrm flipH="1">
            <a:off x="3815925" y="1880481"/>
            <a:ext cx="3600" cy="27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" name="Google Shape;219;p13"/>
          <p:cNvGrpSpPr/>
          <p:nvPr/>
        </p:nvGrpSpPr>
        <p:grpSpPr>
          <a:xfrm rot="-6055019">
            <a:off x="5662367" y="1129856"/>
            <a:ext cx="947833" cy="146894"/>
            <a:chOff x="2966875" y="2592775"/>
            <a:chExt cx="1188000" cy="183600"/>
          </a:xfrm>
        </p:grpSpPr>
        <p:sp>
          <p:nvSpPr>
            <p:cNvPr id="220" name="Google Shape;220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3"/>
          <p:cNvGrpSpPr/>
          <p:nvPr/>
        </p:nvGrpSpPr>
        <p:grpSpPr>
          <a:xfrm flipH="1" rot="6055019">
            <a:off x="7431730" y="1129856"/>
            <a:ext cx="947833" cy="146894"/>
            <a:chOff x="2966875" y="2592775"/>
            <a:chExt cx="1188000" cy="183600"/>
          </a:xfrm>
        </p:grpSpPr>
        <p:sp>
          <p:nvSpPr>
            <p:cNvPr id="224" name="Google Shape;224;p13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3"/>
          <p:cNvSpPr txBox="1"/>
          <p:nvPr/>
        </p:nvSpPr>
        <p:spPr>
          <a:xfrm>
            <a:off x="6746150" y="4044500"/>
            <a:ext cx="518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18</a:t>
            </a:r>
            <a:endParaRPr sz="2000"/>
          </a:p>
        </p:txBody>
      </p:sp>
      <p:sp>
        <p:nvSpPr>
          <p:cNvPr id="228" name="Google Shape;228;p13"/>
          <p:cNvSpPr txBox="1"/>
          <p:nvPr/>
        </p:nvSpPr>
        <p:spPr>
          <a:xfrm>
            <a:off x="1869350" y="4120700"/>
            <a:ext cx="518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22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 rot="-5400000">
            <a:off x="1359875" y="2060075"/>
            <a:ext cx="1108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FRENTE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 rot="-5400000">
            <a:off x="4788875" y="2060075"/>
            <a:ext cx="1108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FRENTE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 rot="-5400000">
            <a:off x="3112475" y="2136275"/>
            <a:ext cx="1108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ESPALDA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2251051" y="4260475"/>
            <a:ext cx="1173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IZQUIERDA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3927451" y="4260475"/>
            <a:ext cx="11736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DERECHA</a:t>
            </a:r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2156102" y="246875"/>
            <a:ext cx="1299023" cy="3905450"/>
            <a:chOff x="2156102" y="246875"/>
            <a:chExt cx="1299023" cy="3905450"/>
          </a:xfrm>
        </p:grpSpPr>
        <p:grpSp>
          <p:nvGrpSpPr>
            <p:cNvPr id="239" name="Google Shape;239;p14"/>
            <p:cNvGrpSpPr/>
            <p:nvPr/>
          </p:nvGrpSpPr>
          <p:grpSpPr>
            <a:xfrm>
              <a:off x="2156102" y="246875"/>
              <a:ext cx="1299023" cy="3905450"/>
              <a:chOff x="2384702" y="246875"/>
              <a:chExt cx="1299023" cy="3905450"/>
            </a:xfrm>
          </p:grpSpPr>
          <p:grpSp>
            <p:nvGrpSpPr>
              <p:cNvPr id="240" name="Google Shape;240;p14"/>
              <p:cNvGrpSpPr/>
              <p:nvPr/>
            </p:nvGrpSpPr>
            <p:grpSpPr>
              <a:xfrm>
                <a:off x="2384702" y="246875"/>
                <a:ext cx="1299023" cy="3905450"/>
                <a:chOff x="2384702" y="246875"/>
                <a:chExt cx="1299023" cy="3905450"/>
              </a:xfrm>
            </p:grpSpPr>
            <p:grpSp>
              <p:nvGrpSpPr>
                <p:cNvPr id="241" name="Google Shape;241;p14"/>
                <p:cNvGrpSpPr/>
                <p:nvPr/>
              </p:nvGrpSpPr>
              <p:grpSpPr>
                <a:xfrm>
                  <a:off x="2384702" y="246875"/>
                  <a:ext cx="1295019" cy="3888154"/>
                  <a:chOff x="1830163" y="551653"/>
                  <a:chExt cx="831900" cy="4675510"/>
                </a:xfrm>
              </p:grpSpPr>
              <p:sp>
                <p:nvSpPr>
                  <p:cNvPr id="242" name="Google Shape;242;p14"/>
                  <p:cNvSpPr/>
                  <p:nvPr/>
                </p:nvSpPr>
                <p:spPr>
                  <a:xfrm rot="10800000">
                    <a:off x="1830163" y="551663"/>
                    <a:ext cx="831900" cy="4675500"/>
                  </a:xfrm>
                  <a:prstGeom prst="round2SameRect">
                    <a:avLst>
                      <a:gd fmla="val 32058" name="adj1"/>
                      <a:gd fmla="val 27402" name="adj2"/>
                    </a:avLst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3" name="Google Shape;243;p14"/>
                  <p:cNvSpPr/>
                  <p:nvPr/>
                </p:nvSpPr>
                <p:spPr>
                  <a:xfrm>
                    <a:off x="1976407" y="551653"/>
                    <a:ext cx="601200" cy="15417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14"/>
                  <p:cNvSpPr/>
                  <p:nvPr/>
                </p:nvSpPr>
                <p:spPr>
                  <a:xfrm>
                    <a:off x="2019699" y="703168"/>
                    <a:ext cx="513600" cy="13062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5" name="Google Shape;245;p14"/>
                <p:cNvGrpSpPr/>
                <p:nvPr/>
              </p:nvGrpSpPr>
              <p:grpSpPr>
                <a:xfrm rot="5400000">
                  <a:off x="2048938" y="210522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46" name="Google Shape;246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7" name="Google Shape;247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48" name="Google Shape;248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50" name="Google Shape;250;p14"/>
                <p:cNvSpPr/>
                <p:nvPr/>
              </p:nvSpPr>
              <p:spPr>
                <a:xfrm>
                  <a:off x="2393023" y="1869725"/>
                  <a:ext cx="340275" cy="2282600"/>
                </a:xfrm>
                <a:custGeom>
                  <a:rect b="b" l="l" r="r" t="t"/>
                  <a:pathLst>
                    <a:path extrusionOk="0" h="91304" w="13611">
                      <a:moveTo>
                        <a:pt x="96" y="0"/>
                      </a:moveTo>
                      <a:cubicBezTo>
                        <a:pt x="261" y="3132"/>
                        <a:pt x="-618" y="11757"/>
                        <a:pt x="1085" y="18789"/>
                      </a:cubicBezTo>
                      <a:cubicBezTo>
                        <a:pt x="2788" y="25821"/>
                        <a:pt x="8226" y="30105"/>
                        <a:pt x="10314" y="42191"/>
                      </a:cubicBezTo>
                      <a:cubicBezTo>
                        <a:pt x="12402" y="54277"/>
                        <a:pt x="13062" y="83119"/>
                        <a:pt x="13611" y="913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251" name="Google Shape;251;p14"/>
                <p:cNvGrpSpPr/>
                <p:nvPr/>
              </p:nvGrpSpPr>
              <p:grpSpPr>
                <a:xfrm rot="5400000">
                  <a:off x="2790675" y="210522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52" name="Google Shape;252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53" name="Google Shape;253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54" name="Google Shape;254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" name="Google Shape;255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56" name="Google Shape;256;p14"/>
                <p:cNvGrpSpPr/>
                <p:nvPr/>
              </p:nvGrpSpPr>
              <p:grpSpPr>
                <a:xfrm rot="-5400000">
                  <a:off x="2444938" y="203727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57" name="Google Shape;257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58" name="Google Shape;258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59" name="Google Shape;259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" name="Google Shape;260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61" name="Google Shape;261;p14"/>
                <p:cNvGrpSpPr/>
                <p:nvPr/>
              </p:nvGrpSpPr>
              <p:grpSpPr>
                <a:xfrm rot="-5400000">
                  <a:off x="2898925" y="2593475"/>
                  <a:ext cx="1173600" cy="396000"/>
                  <a:chOff x="7330975" y="2898275"/>
                  <a:chExt cx="1173600" cy="396000"/>
                </a:xfrm>
              </p:grpSpPr>
              <p:sp>
                <p:nvSpPr>
                  <p:cNvPr id="262" name="Google Shape;262;p14"/>
                  <p:cNvSpPr/>
                  <p:nvPr/>
                </p:nvSpPr>
                <p:spPr>
                  <a:xfrm>
                    <a:off x="7330975" y="30620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63" name="Google Shape;263;p14"/>
                  <p:cNvGrpSpPr/>
                  <p:nvPr/>
                </p:nvGrpSpPr>
                <p:grpSpPr>
                  <a:xfrm>
                    <a:off x="7330975" y="2898275"/>
                    <a:ext cx="396000" cy="396000"/>
                    <a:chOff x="7330975" y="2898275"/>
                    <a:chExt cx="396000" cy="396000"/>
                  </a:xfrm>
                </p:grpSpPr>
                <p:sp>
                  <p:nvSpPr>
                    <p:cNvPr id="264" name="Google Shape;264;p14"/>
                    <p:cNvSpPr/>
                    <p:nvPr/>
                  </p:nvSpPr>
                  <p:spPr>
                    <a:xfrm>
                      <a:off x="7330975" y="28982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" name="Google Shape;265;p14"/>
                    <p:cNvSpPr/>
                    <p:nvPr/>
                  </p:nvSpPr>
                  <p:spPr>
                    <a:xfrm>
                      <a:off x="7356175" y="29234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66" name="Google Shape;266;p14"/>
              <p:cNvGrpSpPr/>
              <p:nvPr/>
            </p:nvGrpSpPr>
            <p:grpSpPr>
              <a:xfrm>
                <a:off x="2591141" y="2985856"/>
                <a:ext cx="609000" cy="1033520"/>
                <a:chOff x="1676741" y="3519256"/>
                <a:chExt cx="609000" cy="1033520"/>
              </a:xfrm>
            </p:grpSpPr>
            <p:sp>
              <p:nvSpPr>
                <p:cNvPr id="267" name="Google Shape;267;p14"/>
                <p:cNvSpPr/>
                <p:nvPr/>
              </p:nvSpPr>
              <p:spPr>
                <a:xfrm>
                  <a:off x="1743645" y="3519256"/>
                  <a:ext cx="475200" cy="950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14"/>
                <p:cNvSpPr/>
                <p:nvPr/>
              </p:nvSpPr>
              <p:spPr>
                <a:xfrm rot="10800000">
                  <a:off x="1676741" y="3812676"/>
                  <a:ext cx="609000" cy="740100"/>
                </a:xfrm>
                <a:prstGeom prst="snip2SameRect">
                  <a:avLst>
                    <a:gd fmla="val 12254" name="adj1"/>
                    <a:gd fmla="val 0" name="adj2"/>
                  </a:avLst>
                </a:prstGeom>
                <a:solidFill>
                  <a:srgbClr val="D9D9D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269" name="Google Shape;269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5960" l="24094" r="25720" t="9976"/>
                <a:stretch/>
              </p:blipFill>
              <p:spPr>
                <a:xfrm>
                  <a:off x="1940704" y="3544853"/>
                  <a:ext cx="241175" cy="246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70" name="Google Shape;270;p14"/>
            <p:cNvSpPr/>
            <p:nvPr/>
          </p:nvSpPr>
          <p:spPr>
            <a:xfrm>
              <a:off x="2166125" y="257850"/>
              <a:ext cx="385025" cy="994600"/>
            </a:xfrm>
            <a:custGeom>
              <a:rect b="b" l="l" r="r" t="t"/>
              <a:pathLst>
                <a:path extrusionOk="0" h="39784" w="15401">
                  <a:moveTo>
                    <a:pt x="15401" y="0"/>
                  </a:moveTo>
                  <a:cubicBezTo>
                    <a:pt x="13476" y="2674"/>
                    <a:pt x="6417" y="9411"/>
                    <a:pt x="3850" y="16042"/>
                  </a:cubicBezTo>
                  <a:cubicBezTo>
                    <a:pt x="1283" y="22673"/>
                    <a:pt x="642" y="35827"/>
                    <a:pt x="0" y="3978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271" name="Google Shape;271;p14"/>
          <p:cNvGrpSpPr/>
          <p:nvPr/>
        </p:nvGrpSpPr>
        <p:grpSpPr>
          <a:xfrm flipH="1">
            <a:off x="3836814" y="246875"/>
            <a:ext cx="1299023" cy="3905450"/>
            <a:chOff x="2156102" y="246875"/>
            <a:chExt cx="1299023" cy="3905450"/>
          </a:xfrm>
        </p:grpSpPr>
        <p:grpSp>
          <p:nvGrpSpPr>
            <p:cNvPr id="272" name="Google Shape;272;p14"/>
            <p:cNvGrpSpPr/>
            <p:nvPr/>
          </p:nvGrpSpPr>
          <p:grpSpPr>
            <a:xfrm>
              <a:off x="2156102" y="246875"/>
              <a:ext cx="1299023" cy="3905450"/>
              <a:chOff x="2384702" y="246875"/>
              <a:chExt cx="1299023" cy="3905450"/>
            </a:xfrm>
          </p:grpSpPr>
          <p:grpSp>
            <p:nvGrpSpPr>
              <p:cNvPr id="273" name="Google Shape;273;p14"/>
              <p:cNvGrpSpPr/>
              <p:nvPr/>
            </p:nvGrpSpPr>
            <p:grpSpPr>
              <a:xfrm>
                <a:off x="2384702" y="246875"/>
                <a:ext cx="1299023" cy="3905450"/>
                <a:chOff x="2384702" y="246875"/>
                <a:chExt cx="1299023" cy="3905450"/>
              </a:xfrm>
            </p:grpSpPr>
            <p:grpSp>
              <p:nvGrpSpPr>
                <p:cNvPr id="274" name="Google Shape;274;p14"/>
                <p:cNvGrpSpPr/>
                <p:nvPr/>
              </p:nvGrpSpPr>
              <p:grpSpPr>
                <a:xfrm>
                  <a:off x="2384702" y="246875"/>
                  <a:ext cx="1295019" cy="3888154"/>
                  <a:chOff x="1830163" y="551653"/>
                  <a:chExt cx="831900" cy="4675510"/>
                </a:xfrm>
              </p:grpSpPr>
              <p:sp>
                <p:nvSpPr>
                  <p:cNvPr id="275" name="Google Shape;275;p14"/>
                  <p:cNvSpPr/>
                  <p:nvPr/>
                </p:nvSpPr>
                <p:spPr>
                  <a:xfrm rot="10800000">
                    <a:off x="1830163" y="551663"/>
                    <a:ext cx="831900" cy="4675500"/>
                  </a:xfrm>
                  <a:prstGeom prst="round2SameRect">
                    <a:avLst>
                      <a:gd fmla="val 32058" name="adj1"/>
                      <a:gd fmla="val 27402" name="adj2"/>
                    </a:avLst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14"/>
                  <p:cNvSpPr/>
                  <p:nvPr/>
                </p:nvSpPr>
                <p:spPr>
                  <a:xfrm>
                    <a:off x="1976407" y="551653"/>
                    <a:ext cx="601200" cy="15417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14"/>
                  <p:cNvSpPr/>
                  <p:nvPr/>
                </p:nvSpPr>
                <p:spPr>
                  <a:xfrm>
                    <a:off x="2019699" y="703168"/>
                    <a:ext cx="513600" cy="13062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19050">
                    <a:solidFill>
                      <a:srgbClr val="B7B7B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8" name="Google Shape;278;p14"/>
                <p:cNvGrpSpPr/>
                <p:nvPr/>
              </p:nvGrpSpPr>
              <p:grpSpPr>
                <a:xfrm rot="5400000">
                  <a:off x="2048938" y="210522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79" name="Google Shape;279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80" name="Google Shape;280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81" name="Google Shape;281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2" name="Google Shape;282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83" name="Google Shape;283;p14"/>
                <p:cNvSpPr/>
                <p:nvPr/>
              </p:nvSpPr>
              <p:spPr>
                <a:xfrm>
                  <a:off x="2393023" y="1869725"/>
                  <a:ext cx="340275" cy="2282600"/>
                </a:xfrm>
                <a:custGeom>
                  <a:rect b="b" l="l" r="r" t="t"/>
                  <a:pathLst>
                    <a:path extrusionOk="0" h="91304" w="13611">
                      <a:moveTo>
                        <a:pt x="96" y="0"/>
                      </a:moveTo>
                      <a:cubicBezTo>
                        <a:pt x="261" y="3132"/>
                        <a:pt x="-618" y="11757"/>
                        <a:pt x="1085" y="18789"/>
                      </a:cubicBezTo>
                      <a:cubicBezTo>
                        <a:pt x="2788" y="25821"/>
                        <a:pt x="8226" y="30105"/>
                        <a:pt x="10314" y="42191"/>
                      </a:cubicBezTo>
                      <a:cubicBezTo>
                        <a:pt x="12402" y="54277"/>
                        <a:pt x="13062" y="83119"/>
                        <a:pt x="13611" y="9130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2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284" name="Google Shape;284;p14"/>
                <p:cNvGrpSpPr/>
                <p:nvPr/>
              </p:nvGrpSpPr>
              <p:grpSpPr>
                <a:xfrm rot="5400000">
                  <a:off x="2790675" y="210522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85" name="Google Shape;285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86" name="Google Shape;286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87" name="Google Shape;287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8" name="Google Shape;288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89" name="Google Shape;289;p14"/>
                <p:cNvGrpSpPr/>
                <p:nvPr/>
              </p:nvGrpSpPr>
              <p:grpSpPr>
                <a:xfrm rot="-5400000">
                  <a:off x="2444938" y="2037275"/>
                  <a:ext cx="1173600" cy="396000"/>
                  <a:chOff x="7102375" y="2669675"/>
                  <a:chExt cx="1173600" cy="396000"/>
                </a:xfrm>
              </p:grpSpPr>
              <p:sp>
                <p:nvSpPr>
                  <p:cNvPr id="290" name="Google Shape;290;p14"/>
                  <p:cNvSpPr/>
                  <p:nvPr/>
                </p:nvSpPr>
                <p:spPr>
                  <a:xfrm>
                    <a:off x="7102375" y="28334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1" name="Google Shape;291;p14"/>
                  <p:cNvGrpSpPr/>
                  <p:nvPr/>
                </p:nvGrpSpPr>
                <p:grpSpPr>
                  <a:xfrm>
                    <a:off x="7102375" y="2669675"/>
                    <a:ext cx="396000" cy="396000"/>
                    <a:chOff x="7102375" y="2669675"/>
                    <a:chExt cx="396000" cy="396000"/>
                  </a:xfrm>
                </p:grpSpPr>
                <p:sp>
                  <p:nvSpPr>
                    <p:cNvPr id="292" name="Google Shape;292;p14"/>
                    <p:cNvSpPr/>
                    <p:nvPr/>
                  </p:nvSpPr>
                  <p:spPr>
                    <a:xfrm>
                      <a:off x="7102375" y="26696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3" name="Google Shape;293;p14"/>
                    <p:cNvSpPr/>
                    <p:nvPr/>
                  </p:nvSpPr>
                  <p:spPr>
                    <a:xfrm>
                      <a:off x="7127575" y="26948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4" name="Google Shape;294;p14"/>
                <p:cNvGrpSpPr/>
                <p:nvPr/>
              </p:nvGrpSpPr>
              <p:grpSpPr>
                <a:xfrm rot="-5400000">
                  <a:off x="2898925" y="2593475"/>
                  <a:ext cx="1173600" cy="396000"/>
                  <a:chOff x="7330975" y="2898275"/>
                  <a:chExt cx="1173600" cy="396000"/>
                </a:xfrm>
              </p:grpSpPr>
              <p:sp>
                <p:nvSpPr>
                  <p:cNvPr id="295" name="Google Shape;295;p14"/>
                  <p:cNvSpPr/>
                  <p:nvPr/>
                </p:nvSpPr>
                <p:spPr>
                  <a:xfrm>
                    <a:off x="7330975" y="3062075"/>
                    <a:ext cx="1173600" cy="684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96" name="Google Shape;296;p14"/>
                  <p:cNvGrpSpPr/>
                  <p:nvPr/>
                </p:nvGrpSpPr>
                <p:grpSpPr>
                  <a:xfrm>
                    <a:off x="7330975" y="2898275"/>
                    <a:ext cx="396000" cy="396000"/>
                    <a:chOff x="7330975" y="2898275"/>
                    <a:chExt cx="396000" cy="396000"/>
                  </a:xfrm>
                </p:grpSpPr>
                <p:sp>
                  <p:nvSpPr>
                    <p:cNvPr id="297" name="Google Shape;297;p14"/>
                    <p:cNvSpPr/>
                    <p:nvPr/>
                  </p:nvSpPr>
                  <p:spPr>
                    <a:xfrm>
                      <a:off x="7330975" y="2898275"/>
                      <a:ext cx="396000" cy="396000"/>
                    </a:xfrm>
                    <a:prstGeom prst="rect">
                      <a:avLst/>
                    </a:prstGeom>
                    <a:solidFill>
                      <a:srgbClr val="B7B7B7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8" name="Google Shape;298;p14"/>
                    <p:cNvSpPr/>
                    <p:nvPr/>
                  </p:nvSpPr>
                  <p:spPr>
                    <a:xfrm>
                      <a:off x="7356175" y="2923475"/>
                      <a:ext cx="345600" cy="345600"/>
                    </a:xfrm>
                    <a:prstGeom prst="rect">
                      <a:avLst/>
                    </a:prstGeom>
                    <a:solidFill>
                      <a:schemeClr val="lt2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99" name="Google Shape;299;p14"/>
              <p:cNvGrpSpPr/>
              <p:nvPr/>
            </p:nvGrpSpPr>
            <p:grpSpPr>
              <a:xfrm>
                <a:off x="2591141" y="2985856"/>
                <a:ext cx="609000" cy="1033520"/>
                <a:chOff x="1676741" y="3519256"/>
                <a:chExt cx="609000" cy="1033520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1743645" y="3519256"/>
                  <a:ext cx="475200" cy="950400"/>
                </a:xfrm>
                <a:prstGeom prst="rect">
                  <a:avLst/>
                </a:prstGeom>
                <a:solidFill>
                  <a:srgbClr val="F3F3F3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 rot="10800000">
                  <a:off x="1676741" y="3812676"/>
                  <a:ext cx="609000" cy="740100"/>
                </a:xfrm>
                <a:prstGeom prst="snip2SameRect">
                  <a:avLst>
                    <a:gd fmla="val 12254" name="adj1"/>
                    <a:gd fmla="val 0" name="adj2"/>
                  </a:avLst>
                </a:prstGeom>
                <a:solidFill>
                  <a:srgbClr val="D9D9D9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302" name="Google Shape;302;p1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5960" l="24094" r="25720" t="9976"/>
                <a:stretch/>
              </p:blipFill>
              <p:spPr>
                <a:xfrm>
                  <a:off x="1940704" y="3544853"/>
                  <a:ext cx="241175" cy="2465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03" name="Google Shape;303;p14"/>
            <p:cNvSpPr/>
            <p:nvPr/>
          </p:nvSpPr>
          <p:spPr>
            <a:xfrm>
              <a:off x="2166125" y="257850"/>
              <a:ext cx="385025" cy="994600"/>
            </a:xfrm>
            <a:custGeom>
              <a:rect b="b" l="l" r="r" t="t"/>
              <a:pathLst>
                <a:path extrusionOk="0" h="39784" w="15401">
                  <a:moveTo>
                    <a:pt x="15401" y="0"/>
                  </a:moveTo>
                  <a:cubicBezTo>
                    <a:pt x="13476" y="2674"/>
                    <a:pt x="6417" y="9411"/>
                    <a:pt x="3850" y="16042"/>
                  </a:cubicBezTo>
                  <a:cubicBezTo>
                    <a:pt x="1283" y="22673"/>
                    <a:pt x="642" y="35827"/>
                    <a:pt x="0" y="3978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sp>
      </p:grpSp>
      <p:grpSp>
        <p:nvGrpSpPr>
          <p:cNvPr id="304" name="Google Shape;304;p14"/>
          <p:cNvGrpSpPr/>
          <p:nvPr/>
        </p:nvGrpSpPr>
        <p:grpSpPr>
          <a:xfrm>
            <a:off x="807850" y="622500"/>
            <a:ext cx="864000" cy="1548300"/>
            <a:chOff x="549075" y="1023550"/>
            <a:chExt cx="864000" cy="1548300"/>
          </a:xfrm>
        </p:grpSpPr>
        <p:sp>
          <p:nvSpPr>
            <p:cNvPr id="305" name="Google Shape;305;p14"/>
            <p:cNvSpPr/>
            <p:nvPr/>
          </p:nvSpPr>
          <p:spPr>
            <a:xfrm>
              <a:off x="549075" y="1023550"/>
              <a:ext cx="864000" cy="15483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14"/>
            <p:cNvGrpSpPr/>
            <p:nvPr/>
          </p:nvGrpSpPr>
          <p:grpSpPr>
            <a:xfrm rot="-5400000">
              <a:off x="394275" y="1707150"/>
              <a:ext cx="1173600" cy="396000"/>
              <a:chOff x="7102375" y="2669675"/>
              <a:chExt cx="1173600" cy="396000"/>
            </a:xfrm>
          </p:grpSpPr>
          <p:sp>
            <p:nvSpPr>
              <p:cNvPr id="307" name="Google Shape;307;p14"/>
              <p:cNvSpPr/>
              <p:nvPr/>
            </p:nvSpPr>
            <p:spPr>
              <a:xfrm>
                <a:off x="7102375" y="2833475"/>
                <a:ext cx="1173600" cy="6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8" name="Google Shape;308;p14"/>
              <p:cNvGrpSpPr/>
              <p:nvPr/>
            </p:nvGrpSpPr>
            <p:grpSpPr>
              <a:xfrm>
                <a:off x="7102375" y="2669675"/>
                <a:ext cx="396000" cy="396000"/>
                <a:chOff x="7102375" y="2669675"/>
                <a:chExt cx="396000" cy="396000"/>
              </a:xfrm>
            </p:grpSpPr>
            <p:sp>
              <p:nvSpPr>
                <p:cNvPr id="309" name="Google Shape;309;p14"/>
                <p:cNvSpPr/>
                <p:nvPr/>
              </p:nvSpPr>
              <p:spPr>
                <a:xfrm>
                  <a:off x="7102375" y="2669675"/>
                  <a:ext cx="396000" cy="396000"/>
                </a:xfrm>
                <a:prstGeom prst="rect">
                  <a:avLst/>
                </a:prstGeom>
                <a:solidFill>
                  <a:srgbClr val="B7B7B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7127575" y="2694875"/>
                  <a:ext cx="345600" cy="34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1" name="Google Shape;311;p14"/>
            <p:cNvGrpSpPr/>
            <p:nvPr/>
          </p:nvGrpSpPr>
          <p:grpSpPr>
            <a:xfrm rot="-183315">
              <a:off x="1163544" y="1431354"/>
              <a:ext cx="223205" cy="993621"/>
              <a:chOff x="1118381" y="1431350"/>
              <a:chExt cx="223200" cy="993600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4"/>
            <p:cNvGrpSpPr/>
            <p:nvPr/>
          </p:nvGrpSpPr>
          <p:grpSpPr>
            <a:xfrm flipH="1" rot="183315">
              <a:off x="578794" y="1431354"/>
              <a:ext cx="223205" cy="993621"/>
              <a:chOff x="1118381" y="1431350"/>
              <a:chExt cx="223200" cy="993600"/>
            </a:xfrm>
          </p:grpSpPr>
          <p:sp>
            <p:nvSpPr>
              <p:cNvPr id="316" name="Google Shape;316;p14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9" name="Google Shape;319;p14"/>
          <p:cNvGrpSpPr/>
          <p:nvPr/>
        </p:nvGrpSpPr>
        <p:grpSpPr>
          <a:xfrm>
            <a:off x="5550125" y="534275"/>
            <a:ext cx="864000" cy="1548300"/>
            <a:chOff x="549075" y="1023550"/>
            <a:chExt cx="864000" cy="1548300"/>
          </a:xfrm>
        </p:grpSpPr>
        <p:sp>
          <p:nvSpPr>
            <p:cNvPr id="320" name="Google Shape;320;p14"/>
            <p:cNvSpPr/>
            <p:nvPr/>
          </p:nvSpPr>
          <p:spPr>
            <a:xfrm>
              <a:off x="549075" y="1023550"/>
              <a:ext cx="864000" cy="1548300"/>
            </a:xfrm>
            <a:prstGeom prst="can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14"/>
            <p:cNvGrpSpPr/>
            <p:nvPr/>
          </p:nvGrpSpPr>
          <p:grpSpPr>
            <a:xfrm rot="-5400000">
              <a:off x="394275" y="1707150"/>
              <a:ext cx="1173600" cy="396000"/>
              <a:chOff x="7102375" y="2669675"/>
              <a:chExt cx="1173600" cy="396000"/>
            </a:xfrm>
          </p:grpSpPr>
          <p:sp>
            <p:nvSpPr>
              <p:cNvPr id="322" name="Google Shape;322;p14"/>
              <p:cNvSpPr/>
              <p:nvPr/>
            </p:nvSpPr>
            <p:spPr>
              <a:xfrm>
                <a:off x="7102375" y="2833475"/>
                <a:ext cx="1173600" cy="68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3" name="Google Shape;323;p14"/>
              <p:cNvGrpSpPr/>
              <p:nvPr/>
            </p:nvGrpSpPr>
            <p:grpSpPr>
              <a:xfrm>
                <a:off x="7102375" y="2669675"/>
                <a:ext cx="396000" cy="396000"/>
                <a:chOff x="7102375" y="2669675"/>
                <a:chExt cx="396000" cy="396000"/>
              </a:xfrm>
            </p:grpSpPr>
            <p:sp>
              <p:nvSpPr>
                <p:cNvPr id="324" name="Google Shape;324;p14"/>
                <p:cNvSpPr/>
                <p:nvPr/>
              </p:nvSpPr>
              <p:spPr>
                <a:xfrm>
                  <a:off x="7102375" y="2669675"/>
                  <a:ext cx="396000" cy="396000"/>
                </a:xfrm>
                <a:prstGeom prst="rect">
                  <a:avLst/>
                </a:prstGeom>
                <a:solidFill>
                  <a:srgbClr val="B7B7B7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14"/>
                <p:cNvSpPr/>
                <p:nvPr/>
              </p:nvSpPr>
              <p:spPr>
                <a:xfrm>
                  <a:off x="7127575" y="2694875"/>
                  <a:ext cx="345600" cy="345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6" name="Google Shape;326;p14"/>
            <p:cNvGrpSpPr/>
            <p:nvPr/>
          </p:nvGrpSpPr>
          <p:grpSpPr>
            <a:xfrm rot="-183315">
              <a:off x="1163544" y="1431354"/>
              <a:ext cx="223205" cy="993621"/>
              <a:chOff x="1118381" y="1431350"/>
              <a:chExt cx="223200" cy="993600"/>
            </a:xfrm>
          </p:grpSpPr>
          <p:sp>
            <p:nvSpPr>
              <p:cNvPr id="327" name="Google Shape;327;p14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flipH="1" rot="183315">
              <a:off x="578794" y="1431354"/>
              <a:ext cx="223205" cy="993621"/>
              <a:chOff x="1118381" y="1431350"/>
              <a:chExt cx="223200" cy="993600"/>
            </a:xfrm>
          </p:grpSpPr>
          <p:sp>
            <p:nvSpPr>
              <p:cNvPr id="331" name="Google Shape;331;p14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4" name="Google Shape;334;p14"/>
          <p:cNvSpPr txBox="1"/>
          <p:nvPr/>
        </p:nvSpPr>
        <p:spPr>
          <a:xfrm>
            <a:off x="6659750" y="3339600"/>
            <a:ext cx="17574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Estos serían con los sensores que ya tenemos.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Agregamos otra placa Arduino, por las dudas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 b="0" l="0" r="49551" t="990"/>
          <a:stretch/>
        </p:blipFill>
        <p:spPr>
          <a:xfrm>
            <a:off x="231750" y="72200"/>
            <a:ext cx="4099459" cy="498111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5"/>
          <p:cNvSpPr/>
          <p:nvPr/>
        </p:nvSpPr>
        <p:spPr>
          <a:xfrm>
            <a:off x="83456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41" name="Google Shape;341;p15"/>
          <p:cNvSpPr/>
          <p:nvPr/>
        </p:nvSpPr>
        <p:spPr>
          <a:xfrm flipH="1">
            <a:off x="3699651" y="1593530"/>
            <a:ext cx="95040" cy="3027671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42" name="Google Shape;342;p15"/>
          <p:cNvSpPr/>
          <p:nvPr/>
        </p:nvSpPr>
        <p:spPr>
          <a:xfrm>
            <a:off x="1549000" y="231100"/>
            <a:ext cx="1481700" cy="87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15"/>
          <p:cNvGrpSpPr/>
          <p:nvPr/>
        </p:nvGrpSpPr>
        <p:grpSpPr>
          <a:xfrm rot="6002790">
            <a:off x="2235360" y="1056419"/>
            <a:ext cx="952049" cy="147520"/>
            <a:chOff x="2966875" y="2592775"/>
            <a:chExt cx="1188000" cy="183600"/>
          </a:xfrm>
        </p:grpSpPr>
        <p:sp>
          <p:nvSpPr>
            <p:cNvPr id="344" name="Google Shape;344;p15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15"/>
          <p:cNvGrpSpPr/>
          <p:nvPr/>
        </p:nvGrpSpPr>
        <p:grpSpPr>
          <a:xfrm flipH="1" rot="-6002790">
            <a:off x="1473360" y="1056419"/>
            <a:ext cx="952049" cy="147520"/>
            <a:chOff x="2966875" y="2592775"/>
            <a:chExt cx="1188000" cy="183600"/>
          </a:xfrm>
        </p:grpSpPr>
        <p:sp>
          <p:nvSpPr>
            <p:cNvPr id="348" name="Google Shape;348;p15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5"/>
          <p:cNvGrpSpPr/>
          <p:nvPr/>
        </p:nvGrpSpPr>
        <p:grpSpPr>
          <a:xfrm flipH="1" rot="-7889356">
            <a:off x="940019" y="1437238"/>
            <a:ext cx="952043" cy="147520"/>
            <a:chOff x="2966875" y="2592775"/>
            <a:chExt cx="1188000" cy="183600"/>
          </a:xfrm>
        </p:grpSpPr>
        <p:sp>
          <p:nvSpPr>
            <p:cNvPr id="352" name="Google Shape;352;p15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5"/>
          <p:cNvGrpSpPr/>
          <p:nvPr/>
        </p:nvGrpSpPr>
        <p:grpSpPr>
          <a:xfrm rot="7889356">
            <a:off x="2692619" y="1437238"/>
            <a:ext cx="952043" cy="147520"/>
            <a:chOff x="2966875" y="2592775"/>
            <a:chExt cx="1188000" cy="183600"/>
          </a:xfrm>
        </p:grpSpPr>
        <p:sp>
          <p:nvSpPr>
            <p:cNvPr id="356" name="Google Shape;356;p15"/>
            <p:cNvSpPr/>
            <p:nvPr/>
          </p:nvSpPr>
          <p:spPr>
            <a:xfrm rot="-5400000">
              <a:off x="3512275" y="2090575"/>
              <a:ext cx="97200" cy="1188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966875" y="2592775"/>
              <a:ext cx="183600" cy="1836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004675" y="2630575"/>
              <a:ext cx="108000" cy="10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15"/>
          <p:cNvPicPr preferRelativeResize="0"/>
          <p:nvPr/>
        </p:nvPicPr>
        <p:blipFill rotWithShape="1">
          <a:blip r:embed="rId3">
            <a:alphaModFix/>
          </a:blip>
          <a:srcRect b="0" l="0" r="49551" t="990"/>
          <a:stretch/>
        </p:blipFill>
        <p:spPr>
          <a:xfrm>
            <a:off x="4803750" y="72200"/>
            <a:ext cx="4099459" cy="498111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/>
          <p:nvPr/>
        </p:nvSpPr>
        <p:spPr>
          <a:xfrm>
            <a:off x="5406554" y="1666875"/>
            <a:ext cx="95052" cy="2954427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61" name="Google Shape;361;p15"/>
          <p:cNvSpPr/>
          <p:nvPr/>
        </p:nvSpPr>
        <p:spPr>
          <a:xfrm flipH="1">
            <a:off x="8271642" y="1666775"/>
            <a:ext cx="95052" cy="2954427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62" name="Google Shape;362;p15"/>
          <p:cNvSpPr/>
          <p:nvPr/>
        </p:nvSpPr>
        <p:spPr>
          <a:xfrm rot="628553">
            <a:off x="5986347" y="210533"/>
            <a:ext cx="1123629" cy="889084"/>
          </a:xfrm>
          <a:prstGeom prst="roundRect">
            <a:avLst>
              <a:gd fmla="val 44531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5730700" y="2208600"/>
            <a:ext cx="442800" cy="307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S1</a:t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 rot="-522081">
            <a:off x="6334998" y="228381"/>
            <a:ext cx="1400014" cy="874573"/>
          </a:xfrm>
          <a:prstGeom prst="roundRect">
            <a:avLst>
              <a:gd fmla="val 44531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7634375" y="416250"/>
            <a:ext cx="442800" cy="307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S3</a:t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5730700" y="416250"/>
            <a:ext cx="442800" cy="307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S2</a:t>
            </a:r>
            <a:endParaRPr/>
          </a:p>
        </p:txBody>
      </p:sp>
      <p:grpSp>
        <p:nvGrpSpPr>
          <p:cNvPr id="367" name="Google Shape;367;p15"/>
          <p:cNvGrpSpPr/>
          <p:nvPr/>
        </p:nvGrpSpPr>
        <p:grpSpPr>
          <a:xfrm rot="-6060259">
            <a:off x="6042378" y="1412704"/>
            <a:ext cx="223220" cy="993688"/>
            <a:chOff x="1118381" y="1431350"/>
            <a:chExt cx="223200" cy="993600"/>
          </a:xfrm>
        </p:grpSpPr>
        <p:sp>
          <p:nvSpPr>
            <p:cNvPr id="368" name="Google Shape;368;p15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5"/>
          <p:cNvGrpSpPr/>
          <p:nvPr/>
        </p:nvGrpSpPr>
        <p:grpSpPr>
          <a:xfrm rot="2399910">
            <a:off x="7169269" y="715667"/>
            <a:ext cx="223211" cy="993650"/>
            <a:chOff x="1118381" y="1431350"/>
            <a:chExt cx="223200" cy="993600"/>
          </a:xfrm>
        </p:grpSpPr>
        <p:sp>
          <p:nvSpPr>
            <p:cNvPr id="372" name="Google Shape;372;p15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5"/>
          <p:cNvGrpSpPr/>
          <p:nvPr/>
        </p:nvGrpSpPr>
        <p:grpSpPr>
          <a:xfrm rot="-2397709">
            <a:off x="6314265" y="717489"/>
            <a:ext cx="223208" cy="993636"/>
            <a:chOff x="1118381" y="1431350"/>
            <a:chExt cx="223200" cy="993600"/>
          </a:xfrm>
        </p:grpSpPr>
        <p:sp>
          <p:nvSpPr>
            <p:cNvPr id="376" name="Google Shape;376;p15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 b="0" l="0" r="49551" t="990"/>
          <a:stretch/>
        </p:blipFill>
        <p:spPr>
          <a:xfrm>
            <a:off x="4652775" y="72200"/>
            <a:ext cx="4250424" cy="49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5442112" y="666949"/>
            <a:ext cx="95052" cy="3878136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385" name="Google Shape;385;p16"/>
          <p:cNvSpPr/>
          <p:nvPr/>
        </p:nvSpPr>
        <p:spPr>
          <a:xfrm rot="628553">
            <a:off x="5986347" y="210533"/>
            <a:ext cx="1123629" cy="889084"/>
          </a:xfrm>
          <a:prstGeom prst="roundRect">
            <a:avLst>
              <a:gd fmla="val 44531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"/>
          <p:cNvSpPr/>
          <p:nvPr/>
        </p:nvSpPr>
        <p:spPr>
          <a:xfrm rot="-522081">
            <a:off x="6334998" y="228381"/>
            <a:ext cx="1400014" cy="874573"/>
          </a:xfrm>
          <a:prstGeom prst="roundRect">
            <a:avLst>
              <a:gd fmla="val 44531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16"/>
          <p:cNvGrpSpPr/>
          <p:nvPr/>
        </p:nvGrpSpPr>
        <p:grpSpPr>
          <a:xfrm rot="429420">
            <a:off x="7063487" y="492876"/>
            <a:ext cx="223221" cy="993692"/>
            <a:chOff x="1118381" y="1431350"/>
            <a:chExt cx="223200" cy="993600"/>
          </a:xfrm>
        </p:grpSpPr>
        <p:sp>
          <p:nvSpPr>
            <p:cNvPr id="388" name="Google Shape;388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16"/>
          <p:cNvGrpSpPr/>
          <p:nvPr/>
        </p:nvGrpSpPr>
        <p:grpSpPr>
          <a:xfrm rot="-440846">
            <a:off x="6483378" y="492864"/>
            <a:ext cx="223225" cy="993711"/>
            <a:chOff x="1118381" y="1431350"/>
            <a:chExt cx="223200" cy="993600"/>
          </a:xfrm>
        </p:grpSpPr>
        <p:sp>
          <p:nvSpPr>
            <p:cNvPr id="392" name="Google Shape;392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6"/>
          <p:cNvGrpSpPr/>
          <p:nvPr/>
        </p:nvGrpSpPr>
        <p:grpSpPr>
          <a:xfrm rot="-1626189">
            <a:off x="5904389" y="663233"/>
            <a:ext cx="223203" cy="993614"/>
            <a:chOff x="1118381" y="1431350"/>
            <a:chExt cx="223200" cy="993600"/>
          </a:xfrm>
        </p:grpSpPr>
        <p:sp>
          <p:nvSpPr>
            <p:cNvPr id="396" name="Google Shape;396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6"/>
          <p:cNvGrpSpPr/>
          <p:nvPr/>
        </p:nvGrpSpPr>
        <p:grpSpPr>
          <a:xfrm rot="1820385">
            <a:off x="7646384" y="661660"/>
            <a:ext cx="223188" cy="993548"/>
            <a:chOff x="1118381" y="1431350"/>
            <a:chExt cx="223200" cy="993600"/>
          </a:xfrm>
        </p:grpSpPr>
        <p:sp>
          <p:nvSpPr>
            <p:cNvPr id="400" name="Google Shape;400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6"/>
          <p:cNvGrpSpPr/>
          <p:nvPr/>
        </p:nvGrpSpPr>
        <p:grpSpPr>
          <a:xfrm rot="429420">
            <a:off x="7063487" y="1864476"/>
            <a:ext cx="223221" cy="993692"/>
            <a:chOff x="1118381" y="1431350"/>
            <a:chExt cx="223200" cy="993600"/>
          </a:xfrm>
        </p:grpSpPr>
        <p:sp>
          <p:nvSpPr>
            <p:cNvPr id="404" name="Google Shape;404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16"/>
          <p:cNvGrpSpPr/>
          <p:nvPr/>
        </p:nvGrpSpPr>
        <p:grpSpPr>
          <a:xfrm rot="-739611">
            <a:off x="6436556" y="1864400"/>
            <a:ext cx="223212" cy="993655"/>
            <a:chOff x="1118381" y="1431350"/>
            <a:chExt cx="223200" cy="993600"/>
          </a:xfrm>
        </p:grpSpPr>
        <p:sp>
          <p:nvSpPr>
            <p:cNvPr id="408" name="Google Shape;408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6"/>
          <p:cNvGrpSpPr/>
          <p:nvPr/>
        </p:nvGrpSpPr>
        <p:grpSpPr>
          <a:xfrm rot="-1585292">
            <a:off x="5921371" y="2017855"/>
            <a:ext cx="223164" cy="993440"/>
            <a:chOff x="1118381" y="1431350"/>
            <a:chExt cx="223200" cy="993600"/>
          </a:xfrm>
        </p:grpSpPr>
        <p:sp>
          <p:nvSpPr>
            <p:cNvPr id="412" name="Google Shape;412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 rot="1576223">
            <a:off x="7613197" y="2017795"/>
            <a:ext cx="223196" cy="993583"/>
            <a:chOff x="1118381" y="1431350"/>
            <a:chExt cx="223200" cy="993600"/>
          </a:xfrm>
        </p:grpSpPr>
        <p:sp>
          <p:nvSpPr>
            <p:cNvPr id="416" name="Google Shape;416;p16"/>
            <p:cNvSpPr/>
            <p:nvPr/>
          </p:nvSpPr>
          <p:spPr>
            <a:xfrm>
              <a:off x="1195786" y="1431350"/>
              <a:ext cx="68400" cy="99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6"/>
          <p:cNvSpPr/>
          <p:nvPr/>
        </p:nvSpPr>
        <p:spPr>
          <a:xfrm rot="5400000">
            <a:off x="6786275" y="1016937"/>
            <a:ext cx="200700" cy="1317000"/>
          </a:xfrm>
          <a:prstGeom prst="rightBrace">
            <a:avLst>
              <a:gd fmla="val 139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6"/>
          <p:cNvSpPr/>
          <p:nvPr/>
        </p:nvSpPr>
        <p:spPr>
          <a:xfrm rot="5400000">
            <a:off x="6744675" y="1402525"/>
            <a:ext cx="269400" cy="462600"/>
          </a:xfrm>
          <a:prstGeom prst="rightBrace">
            <a:avLst>
              <a:gd fmla="val 139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6"/>
          <p:cNvSpPr/>
          <p:nvPr/>
        </p:nvSpPr>
        <p:spPr>
          <a:xfrm rot="5400000">
            <a:off x="6786275" y="2388537"/>
            <a:ext cx="200700" cy="1317000"/>
          </a:xfrm>
          <a:prstGeom prst="rightBrace">
            <a:avLst>
              <a:gd fmla="val 139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"/>
          <p:cNvSpPr/>
          <p:nvPr/>
        </p:nvSpPr>
        <p:spPr>
          <a:xfrm rot="5400000">
            <a:off x="6744675" y="2774125"/>
            <a:ext cx="269400" cy="462600"/>
          </a:xfrm>
          <a:prstGeom prst="rightBrace">
            <a:avLst>
              <a:gd fmla="val 139076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16"/>
          <p:cNvCxnSpPr>
            <a:stCxn id="420" idx="1"/>
          </p:cNvCxnSpPr>
          <p:nvPr/>
        </p:nvCxnSpPr>
        <p:spPr>
          <a:xfrm flipH="1">
            <a:off x="6870075" y="1768525"/>
            <a:ext cx="9300" cy="10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16"/>
          <p:cNvCxnSpPr>
            <a:stCxn id="422" idx="1"/>
          </p:cNvCxnSpPr>
          <p:nvPr/>
        </p:nvCxnSpPr>
        <p:spPr>
          <a:xfrm>
            <a:off x="6879375" y="3140125"/>
            <a:ext cx="300" cy="9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16"/>
          <p:cNvSpPr/>
          <p:nvPr/>
        </p:nvSpPr>
        <p:spPr>
          <a:xfrm flipH="1">
            <a:off x="8073550" y="666949"/>
            <a:ext cx="95052" cy="3878136"/>
          </a:xfrm>
          <a:custGeom>
            <a:rect b="b" l="l" r="r" t="t"/>
            <a:pathLst>
              <a:path extrusionOk="0" h="151801" w="4752">
                <a:moveTo>
                  <a:pt x="0" y="0"/>
                </a:moveTo>
                <a:cubicBezTo>
                  <a:pt x="642" y="6550"/>
                  <a:pt x="3083" y="21576"/>
                  <a:pt x="3853" y="39299"/>
                </a:cubicBezTo>
                <a:cubicBezTo>
                  <a:pt x="4624" y="57022"/>
                  <a:pt x="4752" y="89899"/>
                  <a:pt x="4623" y="106337"/>
                </a:cubicBezTo>
                <a:cubicBezTo>
                  <a:pt x="4495" y="122776"/>
                  <a:pt x="3596" y="130353"/>
                  <a:pt x="3082" y="137930"/>
                </a:cubicBezTo>
                <a:cubicBezTo>
                  <a:pt x="2568" y="145507"/>
                  <a:pt x="1798" y="149489"/>
                  <a:pt x="1541" y="15180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sp>
      <p:grpSp>
        <p:nvGrpSpPr>
          <p:cNvPr id="426" name="Google Shape;426;p16"/>
          <p:cNvGrpSpPr/>
          <p:nvPr/>
        </p:nvGrpSpPr>
        <p:grpSpPr>
          <a:xfrm>
            <a:off x="80775" y="72200"/>
            <a:ext cx="4250424" cy="4981125"/>
            <a:chOff x="1435150" y="115450"/>
            <a:chExt cx="4250424" cy="4981125"/>
          </a:xfrm>
        </p:grpSpPr>
        <p:pic>
          <p:nvPicPr>
            <p:cNvPr id="427" name="Google Shape;427;p16"/>
            <p:cNvPicPr preferRelativeResize="0"/>
            <p:nvPr/>
          </p:nvPicPr>
          <p:blipFill rotWithShape="1">
            <a:blip r:embed="rId3">
              <a:alphaModFix/>
            </a:blip>
            <a:srcRect b="0" l="0" r="49551" t="990"/>
            <a:stretch/>
          </p:blipFill>
          <p:spPr>
            <a:xfrm>
              <a:off x="1435150" y="115450"/>
              <a:ext cx="4250424" cy="49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16"/>
            <p:cNvSpPr/>
            <p:nvPr/>
          </p:nvSpPr>
          <p:spPr>
            <a:xfrm>
              <a:off x="2224487" y="710199"/>
              <a:ext cx="95052" cy="3878136"/>
            </a:xfrm>
            <a:custGeom>
              <a:rect b="b" l="l" r="r" t="t"/>
              <a:pathLst>
                <a:path extrusionOk="0" h="151801" w="4752">
                  <a:moveTo>
                    <a:pt x="0" y="0"/>
                  </a:moveTo>
                  <a:cubicBezTo>
                    <a:pt x="642" y="6550"/>
                    <a:pt x="3083" y="21576"/>
                    <a:pt x="3853" y="39299"/>
                  </a:cubicBezTo>
                  <a:cubicBezTo>
                    <a:pt x="4624" y="57022"/>
                    <a:pt x="4752" y="89899"/>
                    <a:pt x="4623" y="106337"/>
                  </a:cubicBezTo>
                  <a:cubicBezTo>
                    <a:pt x="4495" y="122776"/>
                    <a:pt x="3596" y="130353"/>
                    <a:pt x="3082" y="137930"/>
                  </a:cubicBezTo>
                  <a:cubicBezTo>
                    <a:pt x="2568" y="145507"/>
                    <a:pt x="1798" y="149489"/>
                    <a:pt x="1541" y="1518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29" name="Google Shape;429;p16"/>
            <p:cNvSpPr/>
            <p:nvPr/>
          </p:nvSpPr>
          <p:spPr>
            <a:xfrm rot="628553">
              <a:off x="2768722" y="253783"/>
              <a:ext cx="1123629" cy="889084"/>
            </a:xfrm>
            <a:prstGeom prst="roundRect">
              <a:avLst>
                <a:gd fmla="val 44531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 rot="-522081">
              <a:off x="3117373" y="271631"/>
              <a:ext cx="1400014" cy="874573"/>
            </a:xfrm>
            <a:prstGeom prst="roundRect">
              <a:avLst>
                <a:gd fmla="val 44531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flipH="1">
              <a:off x="4855925" y="710199"/>
              <a:ext cx="95052" cy="3878136"/>
            </a:xfrm>
            <a:custGeom>
              <a:rect b="b" l="l" r="r" t="t"/>
              <a:pathLst>
                <a:path extrusionOk="0" h="151801" w="4752">
                  <a:moveTo>
                    <a:pt x="0" y="0"/>
                  </a:moveTo>
                  <a:cubicBezTo>
                    <a:pt x="642" y="6550"/>
                    <a:pt x="3083" y="21576"/>
                    <a:pt x="3853" y="39299"/>
                  </a:cubicBezTo>
                  <a:cubicBezTo>
                    <a:pt x="4624" y="57022"/>
                    <a:pt x="4752" y="89899"/>
                    <a:pt x="4623" y="106337"/>
                  </a:cubicBezTo>
                  <a:cubicBezTo>
                    <a:pt x="4495" y="122776"/>
                    <a:pt x="3596" y="130353"/>
                    <a:pt x="3082" y="137930"/>
                  </a:cubicBezTo>
                  <a:cubicBezTo>
                    <a:pt x="2568" y="145507"/>
                    <a:pt x="1798" y="149489"/>
                    <a:pt x="1541" y="1518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grpSp>
        <p:nvGrpSpPr>
          <p:cNvPr id="432" name="Google Shape;432;p16"/>
          <p:cNvGrpSpPr/>
          <p:nvPr/>
        </p:nvGrpSpPr>
        <p:grpSpPr>
          <a:xfrm>
            <a:off x="942325" y="408256"/>
            <a:ext cx="2570400" cy="1926072"/>
            <a:chOff x="2778275" y="1124125"/>
            <a:chExt cx="2880000" cy="2160000"/>
          </a:xfrm>
        </p:grpSpPr>
        <p:sp>
          <p:nvSpPr>
            <p:cNvPr id="433" name="Google Shape;433;p16"/>
            <p:cNvSpPr/>
            <p:nvPr/>
          </p:nvSpPr>
          <p:spPr>
            <a:xfrm>
              <a:off x="2778275" y="1124125"/>
              <a:ext cx="2880000" cy="216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4" name="Google Shape;434;p16"/>
            <p:cNvCxnSpPr>
              <a:stCxn id="433" idx="0"/>
              <a:endCxn id="433" idx="2"/>
            </p:cNvCxnSpPr>
            <p:nvPr/>
          </p:nvCxnSpPr>
          <p:spPr>
            <a:xfrm>
              <a:off x="4218275" y="1124125"/>
              <a:ext cx="0" cy="21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6"/>
            <p:cNvCxnSpPr/>
            <p:nvPr/>
          </p:nvCxnSpPr>
          <p:spPr>
            <a:xfrm>
              <a:off x="4939775" y="1124125"/>
              <a:ext cx="0" cy="21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6"/>
            <p:cNvCxnSpPr/>
            <p:nvPr/>
          </p:nvCxnSpPr>
          <p:spPr>
            <a:xfrm>
              <a:off x="2778275" y="1844700"/>
              <a:ext cx="28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6"/>
            <p:cNvCxnSpPr/>
            <p:nvPr/>
          </p:nvCxnSpPr>
          <p:spPr>
            <a:xfrm>
              <a:off x="2778275" y="2564700"/>
              <a:ext cx="28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6"/>
            <p:cNvCxnSpPr/>
            <p:nvPr/>
          </p:nvCxnSpPr>
          <p:spPr>
            <a:xfrm>
              <a:off x="3499775" y="1124125"/>
              <a:ext cx="0" cy="216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9" name="Google Shape;439;p16"/>
          <p:cNvGrpSpPr/>
          <p:nvPr/>
        </p:nvGrpSpPr>
        <p:grpSpPr>
          <a:xfrm>
            <a:off x="1304392" y="599061"/>
            <a:ext cx="223200" cy="740400"/>
            <a:chOff x="1118381" y="1431345"/>
            <a:chExt cx="223200" cy="740400"/>
          </a:xfrm>
        </p:grpSpPr>
        <p:sp>
          <p:nvSpPr>
            <p:cNvPr id="440" name="Google Shape;440;p16"/>
            <p:cNvSpPr/>
            <p:nvPr/>
          </p:nvSpPr>
          <p:spPr>
            <a:xfrm>
              <a:off x="1195781" y="1431345"/>
              <a:ext cx="68400" cy="7404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 rot="5400000">
              <a:off x="1118381" y="1431350"/>
              <a:ext cx="223200" cy="223200"/>
            </a:xfrm>
            <a:prstGeom prst="ellipse">
              <a:avLst/>
            </a:prstGeom>
            <a:solidFill>
              <a:srgbClr val="CFE2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5400000">
              <a:off x="1143587" y="1456541"/>
              <a:ext cx="172800" cy="172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18"/>
          <p:cNvGrpSpPr/>
          <p:nvPr/>
        </p:nvGrpSpPr>
        <p:grpSpPr>
          <a:xfrm>
            <a:off x="640350" y="81188"/>
            <a:ext cx="4099459" cy="4981115"/>
            <a:chOff x="4803750" y="72200"/>
            <a:chExt cx="4099459" cy="4981115"/>
          </a:xfrm>
        </p:grpSpPr>
        <p:pic>
          <p:nvPicPr>
            <p:cNvPr id="452" name="Google Shape;452;p18"/>
            <p:cNvPicPr preferRelativeResize="0"/>
            <p:nvPr/>
          </p:nvPicPr>
          <p:blipFill rotWithShape="1">
            <a:blip r:embed="rId3">
              <a:alphaModFix/>
            </a:blip>
            <a:srcRect b="0" l="0" r="49551" t="990"/>
            <a:stretch/>
          </p:blipFill>
          <p:spPr>
            <a:xfrm>
              <a:off x="4803750" y="72200"/>
              <a:ext cx="4099459" cy="4981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18"/>
            <p:cNvSpPr/>
            <p:nvPr/>
          </p:nvSpPr>
          <p:spPr>
            <a:xfrm>
              <a:off x="5406554" y="1666875"/>
              <a:ext cx="95052" cy="2954427"/>
            </a:xfrm>
            <a:custGeom>
              <a:rect b="b" l="l" r="r" t="t"/>
              <a:pathLst>
                <a:path extrusionOk="0" h="151801" w="4752">
                  <a:moveTo>
                    <a:pt x="0" y="0"/>
                  </a:moveTo>
                  <a:cubicBezTo>
                    <a:pt x="642" y="6550"/>
                    <a:pt x="3083" y="21576"/>
                    <a:pt x="3853" y="39299"/>
                  </a:cubicBezTo>
                  <a:cubicBezTo>
                    <a:pt x="4624" y="57022"/>
                    <a:pt x="4752" y="89899"/>
                    <a:pt x="4623" y="106337"/>
                  </a:cubicBezTo>
                  <a:cubicBezTo>
                    <a:pt x="4495" y="122776"/>
                    <a:pt x="3596" y="130353"/>
                    <a:pt x="3082" y="137930"/>
                  </a:cubicBezTo>
                  <a:cubicBezTo>
                    <a:pt x="2568" y="145507"/>
                    <a:pt x="1798" y="149489"/>
                    <a:pt x="1541" y="1518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4" name="Google Shape;454;p18"/>
            <p:cNvSpPr/>
            <p:nvPr/>
          </p:nvSpPr>
          <p:spPr>
            <a:xfrm flipH="1">
              <a:off x="8271642" y="1666775"/>
              <a:ext cx="95052" cy="2954427"/>
            </a:xfrm>
            <a:custGeom>
              <a:rect b="b" l="l" r="r" t="t"/>
              <a:pathLst>
                <a:path extrusionOk="0" h="151801" w="4752">
                  <a:moveTo>
                    <a:pt x="0" y="0"/>
                  </a:moveTo>
                  <a:cubicBezTo>
                    <a:pt x="642" y="6550"/>
                    <a:pt x="3083" y="21576"/>
                    <a:pt x="3853" y="39299"/>
                  </a:cubicBezTo>
                  <a:cubicBezTo>
                    <a:pt x="4624" y="57022"/>
                    <a:pt x="4752" y="89899"/>
                    <a:pt x="4623" y="106337"/>
                  </a:cubicBezTo>
                  <a:cubicBezTo>
                    <a:pt x="4495" y="122776"/>
                    <a:pt x="3596" y="130353"/>
                    <a:pt x="3082" y="137930"/>
                  </a:cubicBezTo>
                  <a:cubicBezTo>
                    <a:pt x="2568" y="145507"/>
                    <a:pt x="1798" y="149489"/>
                    <a:pt x="1541" y="151801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5" name="Google Shape;455;p18"/>
            <p:cNvSpPr/>
            <p:nvPr/>
          </p:nvSpPr>
          <p:spPr>
            <a:xfrm rot="628553">
              <a:off x="5986347" y="210533"/>
              <a:ext cx="1123629" cy="889084"/>
            </a:xfrm>
            <a:prstGeom prst="roundRect">
              <a:avLst>
                <a:gd fmla="val 44531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730700" y="2208600"/>
              <a:ext cx="442800" cy="3072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S1</a:t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 rot="-522081">
              <a:off x="6334998" y="228381"/>
              <a:ext cx="1400014" cy="874573"/>
            </a:xfrm>
            <a:prstGeom prst="roundRect">
              <a:avLst>
                <a:gd fmla="val 44531" name="adj"/>
              </a:avLst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7634375" y="416250"/>
              <a:ext cx="442800" cy="307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S3</a:t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730700" y="416250"/>
              <a:ext cx="442800" cy="307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/>
                <a:t>S2</a:t>
              </a:r>
              <a:endParaRPr/>
            </a:p>
          </p:txBody>
        </p:sp>
        <p:grpSp>
          <p:nvGrpSpPr>
            <p:cNvPr id="460" name="Google Shape;460;p18"/>
            <p:cNvGrpSpPr/>
            <p:nvPr/>
          </p:nvGrpSpPr>
          <p:grpSpPr>
            <a:xfrm rot="-6060259">
              <a:off x="6042378" y="1412704"/>
              <a:ext cx="223220" cy="993688"/>
              <a:chOff x="1118381" y="1431350"/>
              <a:chExt cx="223200" cy="993600"/>
            </a:xfrm>
          </p:grpSpPr>
          <p:sp>
            <p:nvSpPr>
              <p:cNvPr id="461" name="Google Shape;461;p18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4" name="Google Shape;464;p18"/>
            <p:cNvGrpSpPr/>
            <p:nvPr/>
          </p:nvGrpSpPr>
          <p:grpSpPr>
            <a:xfrm rot="2399910">
              <a:off x="7169269" y="715667"/>
              <a:ext cx="223211" cy="993650"/>
              <a:chOff x="1118381" y="1431350"/>
              <a:chExt cx="223200" cy="9936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18"/>
            <p:cNvGrpSpPr/>
            <p:nvPr/>
          </p:nvGrpSpPr>
          <p:grpSpPr>
            <a:xfrm rot="-2397709">
              <a:off x="6314265" y="717489"/>
              <a:ext cx="223208" cy="993636"/>
              <a:chOff x="1118381" y="1431350"/>
              <a:chExt cx="223200" cy="993600"/>
            </a:xfrm>
          </p:grpSpPr>
          <p:sp>
            <p:nvSpPr>
              <p:cNvPr id="469" name="Google Shape;469;p18"/>
              <p:cNvSpPr/>
              <p:nvPr/>
            </p:nvSpPr>
            <p:spPr>
              <a:xfrm>
                <a:off x="1195786" y="1431350"/>
                <a:ext cx="68400" cy="993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 rot="5400000">
                <a:off x="1118381" y="1431350"/>
                <a:ext cx="223200" cy="223200"/>
              </a:xfrm>
              <a:prstGeom prst="ellipse">
                <a:avLst/>
              </a:prstGeom>
              <a:solidFill>
                <a:srgbClr val="CFE2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 rot="5400000">
                <a:off x="1143587" y="1456541"/>
                <a:ext cx="172800" cy="172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72" name="Google Shape;472;p18"/>
          <p:cNvCxnSpPr>
            <a:stCxn id="469" idx="1"/>
          </p:cNvCxnSpPr>
          <p:nvPr/>
        </p:nvCxnSpPr>
        <p:spPr>
          <a:xfrm flipH="1" rot="-5400000">
            <a:off x="2545867" y="1639789"/>
            <a:ext cx="216900" cy="145500"/>
          </a:xfrm>
          <a:prstGeom prst="curvedConnector3">
            <a:avLst>
              <a:gd fmla="val 5506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18"/>
          <p:cNvCxnSpPr>
            <a:stCxn id="465" idx="1"/>
          </p:cNvCxnSpPr>
          <p:nvPr/>
        </p:nvCxnSpPr>
        <p:spPr>
          <a:xfrm rot="5400000">
            <a:off x="2653086" y="1680831"/>
            <a:ext cx="223800" cy="66300"/>
          </a:xfrm>
          <a:prstGeom prst="curvedConnector3">
            <a:avLst>
              <a:gd fmla="val 5491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18"/>
          <p:cNvCxnSpPr>
            <a:stCxn id="461" idx="1"/>
          </p:cNvCxnSpPr>
          <p:nvPr/>
        </p:nvCxnSpPr>
        <p:spPr>
          <a:xfrm>
            <a:off x="2478296" y="1823692"/>
            <a:ext cx="253500" cy="2100"/>
          </a:xfrm>
          <a:prstGeom prst="curvedConnector3">
            <a:avLst>
              <a:gd fmla="val 3685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18"/>
          <p:cNvSpPr/>
          <p:nvPr/>
        </p:nvSpPr>
        <p:spPr>
          <a:xfrm>
            <a:off x="4356425" y="3496613"/>
            <a:ext cx="597900" cy="551100"/>
          </a:xfrm>
          <a:prstGeom prst="cube">
            <a:avLst>
              <a:gd fmla="val 4608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Google Shape;476;p18"/>
          <p:cNvCxnSpPr/>
          <p:nvPr/>
        </p:nvCxnSpPr>
        <p:spPr>
          <a:xfrm flipH="1" rot="-5400000">
            <a:off x="2526400" y="2016813"/>
            <a:ext cx="2104500" cy="1713000"/>
          </a:xfrm>
          <a:prstGeom prst="curvedConnector3">
            <a:avLst>
              <a:gd fmla="val 10767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7" name="Google Shape;4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326" y="276558"/>
            <a:ext cx="2928326" cy="349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325" y="3925911"/>
            <a:ext cx="2928324" cy="9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