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y="5143500" cx="9144000"/>
  <p:notesSz cx="6858000" cy="9144000"/>
  <p:embeddedFontLst>
    <p:embeddedFont>
      <p:font typeface="Outfit"/>
      <p:regular r:id="rId22"/>
      <p:bold r:id="rId23"/>
    </p:embeddedFont>
    <p:embeddedFont>
      <p:font typeface="Outfit Medium"/>
      <p:regular r:id="rId24"/>
      <p:bold r:id="rId25"/>
    </p:embeddedFont>
    <p:embeddedFont>
      <p:font typeface="DM Sans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font" Target="fonts/Outfit-regular.fntdata"/><Relationship Id="rId21" Type="http://schemas.openxmlformats.org/officeDocument/2006/relationships/slide" Target="slides/slide17.xml"/><Relationship Id="rId24" Type="http://schemas.openxmlformats.org/officeDocument/2006/relationships/font" Target="fonts/OutfitMedium-regular.fntdata"/><Relationship Id="rId23" Type="http://schemas.openxmlformats.org/officeDocument/2006/relationships/font" Target="fonts/Outfit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DMSans-regular.fntdata"/><Relationship Id="rId25" Type="http://schemas.openxmlformats.org/officeDocument/2006/relationships/font" Target="fonts/OutfitMedium-bold.fntdata"/><Relationship Id="rId28" Type="http://schemas.openxmlformats.org/officeDocument/2006/relationships/font" Target="fonts/DMSans-italic.fntdata"/><Relationship Id="rId27" Type="http://schemas.openxmlformats.org/officeDocument/2006/relationships/font" Target="fonts/DMSans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DMSans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4dfce81f19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4dfce81f19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2e220bc8f21_1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" name="Google Shape;489;g2e220bc8f21_1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27322d4309e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Google Shape;514;g27322d4309e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2e220bc8f21_1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0" name="Google Shape;520;g2e220bc8f21_1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g27322d4309e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5" name="Google Shape;545;g27322d4309e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g27322d4309e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4" name="Google Shape;554;g27322d4309e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2e220bc8f21_1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Google Shape;561;g2e220bc8f21_1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g27322d4309e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6" name="Google Shape;586;g27322d4309e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g27322d4309e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1" name="Google Shape;591;g27322d4309e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d431007ba2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d431007ba2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54dda1946d_6_3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54dda1946d_6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27322d4309e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27322d4309e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27322d4309e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27322d4309e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2e220bc8f21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2e220bc8f21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2e220bc8f21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2e220bc8f21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2e220bc8f21_1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2e220bc8f21_1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27322d4309e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1" name="Google Shape;481;g27322d4309e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713225" y="1156000"/>
            <a:ext cx="4160700" cy="238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600">
                <a:latin typeface="Outfit"/>
                <a:ea typeface="Outfit"/>
                <a:cs typeface="Outfit"/>
                <a:sym typeface="Outfi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713225" y="3541600"/>
            <a:ext cx="4160700" cy="42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1"/>
          <p:cNvSpPr txBox="1"/>
          <p:nvPr>
            <p:ph hasCustomPrompt="1" type="title"/>
          </p:nvPr>
        </p:nvSpPr>
        <p:spPr>
          <a:xfrm>
            <a:off x="713225" y="1774100"/>
            <a:ext cx="4676100" cy="109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96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66" name="Google Shape;66;p11"/>
          <p:cNvSpPr txBox="1"/>
          <p:nvPr>
            <p:ph idx="1" type="subTitle"/>
          </p:nvPr>
        </p:nvSpPr>
        <p:spPr>
          <a:xfrm>
            <a:off x="713225" y="2872275"/>
            <a:ext cx="46761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oogle Shape;69;p13"/>
          <p:cNvGrpSpPr/>
          <p:nvPr/>
        </p:nvGrpSpPr>
        <p:grpSpPr>
          <a:xfrm>
            <a:off x="-417711" y="-428628"/>
            <a:ext cx="9979385" cy="6000759"/>
            <a:chOff x="-417711" y="-428628"/>
            <a:chExt cx="9979385" cy="6000759"/>
          </a:xfrm>
        </p:grpSpPr>
        <p:sp>
          <p:nvSpPr>
            <p:cNvPr id="70" name="Google Shape;70;p13"/>
            <p:cNvSpPr/>
            <p:nvPr/>
          </p:nvSpPr>
          <p:spPr>
            <a:xfrm>
              <a:off x="421002" y="-428628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13"/>
            <p:cNvSpPr/>
            <p:nvPr/>
          </p:nvSpPr>
          <p:spPr>
            <a:xfrm>
              <a:off x="7884277" y="-428628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3"/>
            <p:cNvSpPr/>
            <p:nvPr/>
          </p:nvSpPr>
          <p:spPr>
            <a:xfrm>
              <a:off x="8430764" y="5543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3"/>
            <p:cNvSpPr/>
            <p:nvPr/>
          </p:nvSpPr>
          <p:spPr>
            <a:xfrm>
              <a:off x="8430764" y="74622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3"/>
            <p:cNvSpPr/>
            <p:nvPr/>
          </p:nvSpPr>
          <p:spPr>
            <a:xfrm>
              <a:off x="-125486" y="5543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3"/>
            <p:cNvSpPr/>
            <p:nvPr/>
          </p:nvSpPr>
          <p:spPr>
            <a:xfrm>
              <a:off x="-125486" y="74622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3"/>
            <p:cNvSpPr/>
            <p:nvPr/>
          </p:nvSpPr>
          <p:spPr>
            <a:xfrm>
              <a:off x="-417711" y="4604010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13"/>
            <p:cNvSpPr/>
            <p:nvPr/>
          </p:nvSpPr>
          <p:spPr>
            <a:xfrm>
              <a:off x="8722964" y="4604010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8" name="Google Shape;78;p1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79" name="Google Shape;79;p13"/>
          <p:cNvSpPr txBox="1"/>
          <p:nvPr>
            <p:ph idx="1" type="subTitle"/>
          </p:nvPr>
        </p:nvSpPr>
        <p:spPr>
          <a:xfrm>
            <a:off x="720000" y="2178493"/>
            <a:ext cx="230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3"/>
          <p:cNvSpPr txBox="1"/>
          <p:nvPr>
            <p:ph idx="2" type="subTitle"/>
          </p:nvPr>
        </p:nvSpPr>
        <p:spPr>
          <a:xfrm>
            <a:off x="3419271" y="2178493"/>
            <a:ext cx="230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3"/>
          <p:cNvSpPr txBox="1"/>
          <p:nvPr>
            <p:ph idx="3" type="subTitle"/>
          </p:nvPr>
        </p:nvSpPr>
        <p:spPr>
          <a:xfrm>
            <a:off x="720000" y="3911675"/>
            <a:ext cx="230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3"/>
          <p:cNvSpPr txBox="1"/>
          <p:nvPr>
            <p:ph idx="4" type="subTitle"/>
          </p:nvPr>
        </p:nvSpPr>
        <p:spPr>
          <a:xfrm>
            <a:off x="3419271" y="3911675"/>
            <a:ext cx="230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3"/>
          <p:cNvSpPr txBox="1"/>
          <p:nvPr>
            <p:ph idx="5" type="subTitle"/>
          </p:nvPr>
        </p:nvSpPr>
        <p:spPr>
          <a:xfrm>
            <a:off x="6118549" y="2178493"/>
            <a:ext cx="230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3"/>
          <p:cNvSpPr txBox="1"/>
          <p:nvPr>
            <p:ph idx="6" type="subTitle"/>
          </p:nvPr>
        </p:nvSpPr>
        <p:spPr>
          <a:xfrm>
            <a:off x="6118549" y="3911675"/>
            <a:ext cx="230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3"/>
          <p:cNvSpPr txBox="1"/>
          <p:nvPr>
            <p:ph hasCustomPrompt="1" idx="7" type="title"/>
          </p:nvPr>
        </p:nvSpPr>
        <p:spPr>
          <a:xfrm>
            <a:off x="1505400" y="1206926"/>
            <a:ext cx="734700" cy="572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6" name="Google Shape;86;p13"/>
          <p:cNvSpPr txBox="1"/>
          <p:nvPr>
            <p:ph hasCustomPrompt="1" idx="8" type="title"/>
          </p:nvPr>
        </p:nvSpPr>
        <p:spPr>
          <a:xfrm>
            <a:off x="1505400" y="2939527"/>
            <a:ext cx="734700" cy="572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7" name="Google Shape;87;p13"/>
          <p:cNvSpPr txBox="1"/>
          <p:nvPr>
            <p:ph hasCustomPrompt="1" idx="9" type="title"/>
          </p:nvPr>
        </p:nvSpPr>
        <p:spPr>
          <a:xfrm>
            <a:off x="4204671" y="1206926"/>
            <a:ext cx="734700" cy="572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8" name="Google Shape;88;p13"/>
          <p:cNvSpPr txBox="1"/>
          <p:nvPr>
            <p:ph hasCustomPrompt="1" idx="13" type="title"/>
          </p:nvPr>
        </p:nvSpPr>
        <p:spPr>
          <a:xfrm>
            <a:off x="4204671" y="2939527"/>
            <a:ext cx="734700" cy="572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9" name="Google Shape;89;p13"/>
          <p:cNvSpPr txBox="1"/>
          <p:nvPr>
            <p:ph hasCustomPrompt="1" idx="14" type="title"/>
          </p:nvPr>
        </p:nvSpPr>
        <p:spPr>
          <a:xfrm>
            <a:off x="6903950" y="1206926"/>
            <a:ext cx="734700" cy="572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0" name="Google Shape;90;p13"/>
          <p:cNvSpPr txBox="1"/>
          <p:nvPr>
            <p:ph hasCustomPrompt="1" idx="15" type="title"/>
          </p:nvPr>
        </p:nvSpPr>
        <p:spPr>
          <a:xfrm>
            <a:off x="6903950" y="2939527"/>
            <a:ext cx="734700" cy="572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1" name="Google Shape;91;p13"/>
          <p:cNvSpPr txBox="1"/>
          <p:nvPr>
            <p:ph idx="16" type="subTitle"/>
          </p:nvPr>
        </p:nvSpPr>
        <p:spPr>
          <a:xfrm>
            <a:off x="720000" y="1801112"/>
            <a:ext cx="23055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92" name="Google Shape;92;p13"/>
          <p:cNvSpPr txBox="1"/>
          <p:nvPr>
            <p:ph idx="17" type="subTitle"/>
          </p:nvPr>
        </p:nvSpPr>
        <p:spPr>
          <a:xfrm>
            <a:off x="3419271" y="1801112"/>
            <a:ext cx="23055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93" name="Google Shape;93;p13"/>
          <p:cNvSpPr txBox="1"/>
          <p:nvPr>
            <p:ph idx="18" type="subTitle"/>
          </p:nvPr>
        </p:nvSpPr>
        <p:spPr>
          <a:xfrm>
            <a:off x="6118549" y="1801112"/>
            <a:ext cx="23055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94" name="Google Shape;94;p13"/>
          <p:cNvSpPr txBox="1"/>
          <p:nvPr>
            <p:ph idx="19" type="subTitle"/>
          </p:nvPr>
        </p:nvSpPr>
        <p:spPr>
          <a:xfrm>
            <a:off x="720000" y="3533775"/>
            <a:ext cx="23055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95" name="Google Shape;95;p13"/>
          <p:cNvSpPr txBox="1"/>
          <p:nvPr>
            <p:ph idx="20" type="subTitle"/>
          </p:nvPr>
        </p:nvSpPr>
        <p:spPr>
          <a:xfrm>
            <a:off x="3419271" y="3533775"/>
            <a:ext cx="23055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96" name="Google Shape;96;p13"/>
          <p:cNvSpPr txBox="1"/>
          <p:nvPr>
            <p:ph idx="21" type="subTitle"/>
          </p:nvPr>
        </p:nvSpPr>
        <p:spPr>
          <a:xfrm>
            <a:off x="6118549" y="3533775"/>
            <a:ext cx="23055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Google Shape;98;p14"/>
          <p:cNvGrpSpPr/>
          <p:nvPr/>
        </p:nvGrpSpPr>
        <p:grpSpPr>
          <a:xfrm>
            <a:off x="-247298" y="-446215"/>
            <a:ext cx="9638600" cy="6030088"/>
            <a:chOff x="-247298" y="-446215"/>
            <a:chExt cx="9638600" cy="6030088"/>
          </a:xfrm>
        </p:grpSpPr>
        <p:sp>
          <p:nvSpPr>
            <p:cNvPr id="99" name="Google Shape;99;p14"/>
            <p:cNvSpPr/>
            <p:nvPr/>
          </p:nvSpPr>
          <p:spPr>
            <a:xfrm>
              <a:off x="-247298" y="411993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14"/>
            <p:cNvSpPr/>
            <p:nvPr/>
          </p:nvSpPr>
          <p:spPr>
            <a:xfrm>
              <a:off x="293542" y="461575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14"/>
            <p:cNvSpPr/>
            <p:nvPr/>
          </p:nvSpPr>
          <p:spPr>
            <a:xfrm flipH="1">
              <a:off x="8552592" y="411993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4"/>
            <p:cNvSpPr/>
            <p:nvPr/>
          </p:nvSpPr>
          <p:spPr>
            <a:xfrm flipH="1">
              <a:off x="8011752" y="461575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14"/>
            <p:cNvSpPr/>
            <p:nvPr/>
          </p:nvSpPr>
          <p:spPr>
            <a:xfrm flipH="1" rot="10800000">
              <a:off x="-247298" y="4960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4"/>
            <p:cNvSpPr/>
            <p:nvPr/>
          </p:nvSpPr>
          <p:spPr>
            <a:xfrm flipH="1" rot="10800000">
              <a:off x="293542" y="-44621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4"/>
            <p:cNvSpPr/>
            <p:nvPr/>
          </p:nvSpPr>
          <p:spPr>
            <a:xfrm rot="10800000">
              <a:off x="8552592" y="4960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14"/>
            <p:cNvSpPr/>
            <p:nvPr/>
          </p:nvSpPr>
          <p:spPr>
            <a:xfrm rot="10800000">
              <a:off x="8011752" y="-44621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7" name="Google Shape;107;p14"/>
          <p:cNvSpPr txBox="1"/>
          <p:nvPr>
            <p:ph type="title"/>
          </p:nvPr>
        </p:nvSpPr>
        <p:spPr>
          <a:xfrm>
            <a:off x="1226425" y="3229500"/>
            <a:ext cx="6691200" cy="54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8" name="Google Shape;108;p14"/>
          <p:cNvSpPr txBox="1"/>
          <p:nvPr>
            <p:ph idx="1" type="subTitle"/>
          </p:nvPr>
        </p:nvSpPr>
        <p:spPr>
          <a:xfrm>
            <a:off x="1226413" y="1366200"/>
            <a:ext cx="6691200" cy="186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oogle Shape;110;p15"/>
          <p:cNvGrpSpPr/>
          <p:nvPr/>
        </p:nvGrpSpPr>
        <p:grpSpPr>
          <a:xfrm>
            <a:off x="-535133" y="-37823"/>
            <a:ext cx="10207495" cy="5621696"/>
            <a:chOff x="-535133" y="-37823"/>
            <a:chExt cx="10207495" cy="5621696"/>
          </a:xfrm>
        </p:grpSpPr>
        <p:sp>
          <p:nvSpPr>
            <p:cNvPr id="111" name="Google Shape;111;p15"/>
            <p:cNvSpPr/>
            <p:nvPr/>
          </p:nvSpPr>
          <p:spPr>
            <a:xfrm>
              <a:off x="-125473" y="411993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5"/>
            <p:cNvSpPr/>
            <p:nvPr/>
          </p:nvSpPr>
          <p:spPr>
            <a:xfrm>
              <a:off x="-535133" y="461575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5"/>
            <p:cNvSpPr/>
            <p:nvPr/>
          </p:nvSpPr>
          <p:spPr>
            <a:xfrm rot="10800000">
              <a:off x="8833642" y="-37823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5"/>
            <p:cNvSpPr/>
            <p:nvPr/>
          </p:nvSpPr>
          <p:spPr>
            <a:xfrm rot="10800000">
              <a:off x="8430777" y="41907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5"/>
            <p:cNvSpPr/>
            <p:nvPr/>
          </p:nvSpPr>
          <p:spPr>
            <a:xfrm flipH="1">
              <a:off x="8423992" y="411993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5"/>
            <p:cNvSpPr/>
            <p:nvPr/>
          </p:nvSpPr>
          <p:spPr>
            <a:xfrm flipH="1">
              <a:off x="8833652" y="461575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5"/>
            <p:cNvSpPr/>
            <p:nvPr/>
          </p:nvSpPr>
          <p:spPr>
            <a:xfrm flipH="1" rot="10800000">
              <a:off x="-528348" y="-37823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5"/>
            <p:cNvSpPr/>
            <p:nvPr/>
          </p:nvSpPr>
          <p:spPr>
            <a:xfrm flipH="1" rot="10800000">
              <a:off x="-125483" y="41907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2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Google Shape;121;p16"/>
          <p:cNvGrpSpPr/>
          <p:nvPr/>
        </p:nvGrpSpPr>
        <p:grpSpPr>
          <a:xfrm>
            <a:off x="-247298" y="-446215"/>
            <a:ext cx="9638610" cy="6030088"/>
            <a:chOff x="-247298" y="-446215"/>
            <a:chExt cx="9638610" cy="6030088"/>
          </a:xfrm>
        </p:grpSpPr>
        <p:sp>
          <p:nvSpPr>
            <p:cNvPr id="122" name="Google Shape;122;p16"/>
            <p:cNvSpPr/>
            <p:nvPr/>
          </p:nvSpPr>
          <p:spPr>
            <a:xfrm>
              <a:off x="-125573" y="411993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6"/>
            <p:cNvSpPr/>
            <p:nvPr/>
          </p:nvSpPr>
          <p:spPr>
            <a:xfrm>
              <a:off x="-125583" y="461575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6"/>
            <p:cNvSpPr/>
            <p:nvPr/>
          </p:nvSpPr>
          <p:spPr>
            <a:xfrm flipH="1" rot="10800000">
              <a:off x="-247298" y="4960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16"/>
            <p:cNvSpPr/>
            <p:nvPr/>
          </p:nvSpPr>
          <p:spPr>
            <a:xfrm flipH="1" rot="10800000">
              <a:off x="346967" y="-44621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16"/>
            <p:cNvSpPr/>
            <p:nvPr/>
          </p:nvSpPr>
          <p:spPr>
            <a:xfrm rot="10800000">
              <a:off x="7958317" y="-428623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16"/>
            <p:cNvSpPr/>
            <p:nvPr/>
          </p:nvSpPr>
          <p:spPr>
            <a:xfrm rot="10800000">
              <a:off x="8552602" y="4960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6"/>
            <p:cNvSpPr/>
            <p:nvPr/>
          </p:nvSpPr>
          <p:spPr>
            <a:xfrm>
              <a:off x="8430777" y="411993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16"/>
            <p:cNvSpPr/>
            <p:nvPr/>
          </p:nvSpPr>
          <p:spPr>
            <a:xfrm>
              <a:off x="8430767" y="461575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0" name="Google Shape;130;p1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TITLE_ONLY_3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Google Shape;132;p17"/>
          <p:cNvGrpSpPr/>
          <p:nvPr/>
        </p:nvGrpSpPr>
        <p:grpSpPr>
          <a:xfrm>
            <a:off x="-548808" y="-584898"/>
            <a:ext cx="10241610" cy="6168779"/>
            <a:chOff x="-548808" y="-584898"/>
            <a:chExt cx="10241610" cy="6168779"/>
          </a:xfrm>
        </p:grpSpPr>
        <p:sp>
          <p:nvSpPr>
            <p:cNvPr id="133" name="Google Shape;133;p17"/>
            <p:cNvSpPr/>
            <p:nvPr/>
          </p:nvSpPr>
          <p:spPr>
            <a:xfrm>
              <a:off x="293877" y="4615760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17"/>
            <p:cNvSpPr/>
            <p:nvPr/>
          </p:nvSpPr>
          <p:spPr>
            <a:xfrm flipH="1">
              <a:off x="8011752" y="461575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17"/>
            <p:cNvSpPr/>
            <p:nvPr/>
          </p:nvSpPr>
          <p:spPr>
            <a:xfrm flipH="1" rot="10800000">
              <a:off x="-129123" y="449664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17"/>
            <p:cNvSpPr/>
            <p:nvPr/>
          </p:nvSpPr>
          <p:spPr>
            <a:xfrm flipH="1" rot="10800000">
              <a:off x="-548808" y="4497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17"/>
            <p:cNvSpPr/>
            <p:nvPr/>
          </p:nvSpPr>
          <p:spPr>
            <a:xfrm>
              <a:off x="185192" y="-584898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7"/>
            <p:cNvSpPr/>
            <p:nvPr/>
          </p:nvSpPr>
          <p:spPr>
            <a:xfrm rot="10800000">
              <a:off x="8434407" y="449664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17"/>
            <p:cNvSpPr/>
            <p:nvPr/>
          </p:nvSpPr>
          <p:spPr>
            <a:xfrm rot="10800000">
              <a:off x="8854092" y="4497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17"/>
            <p:cNvSpPr/>
            <p:nvPr/>
          </p:nvSpPr>
          <p:spPr>
            <a:xfrm flipH="1">
              <a:off x="8120092" y="-584898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1" name="Google Shape;141;p1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TITLE_ONLY_4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144" name="Google Shape;144;p18"/>
          <p:cNvGrpSpPr/>
          <p:nvPr/>
        </p:nvGrpSpPr>
        <p:grpSpPr>
          <a:xfrm>
            <a:off x="-476796" y="2900252"/>
            <a:ext cx="10097585" cy="2865204"/>
            <a:chOff x="-476796" y="2900252"/>
            <a:chExt cx="10097585" cy="2865204"/>
          </a:xfrm>
        </p:grpSpPr>
        <p:grpSp>
          <p:nvGrpSpPr>
            <p:cNvPr id="145" name="Google Shape;145;p18"/>
            <p:cNvGrpSpPr/>
            <p:nvPr/>
          </p:nvGrpSpPr>
          <p:grpSpPr>
            <a:xfrm>
              <a:off x="-476796" y="2900252"/>
              <a:ext cx="10097585" cy="2865204"/>
              <a:chOff x="-476796" y="2900252"/>
              <a:chExt cx="10097585" cy="2865204"/>
            </a:xfrm>
          </p:grpSpPr>
          <p:sp>
            <p:nvSpPr>
              <p:cNvPr id="146" name="Google Shape;146;p18"/>
              <p:cNvSpPr/>
              <p:nvPr/>
            </p:nvSpPr>
            <p:spPr>
              <a:xfrm flipH="1" rot="10800000">
                <a:off x="-266661" y="2900252"/>
                <a:ext cx="838710" cy="968121"/>
              </a:xfrm>
              <a:custGeom>
                <a:rect b="b" l="l" r="r" t="t"/>
                <a:pathLst>
                  <a:path extrusionOk="0" h="209550" w="181539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8"/>
              <p:cNvSpPr/>
              <p:nvPr/>
            </p:nvSpPr>
            <p:spPr>
              <a:xfrm>
                <a:off x="-90736" y="4425247"/>
                <a:ext cx="838710" cy="968121"/>
              </a:xfrm>
              <a:custGeom>
                <a:rect b="b" l="l" r="r" t="t"/>
                <a:pathLst>
                  <a:path extrusionOk="0" h="209550" w="181539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chemeClr val="dk2"/>
              </a:solidFill>
              <a:ln cap="flat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" name="Google Shape;148;p18"/>
              <p:cNvSpPr/>
              <p:nvPr/>
            </p:nvSpPr>
            <p:spPr>
              <a:xfrm>
                <a:off x="-476796" y="3522814"/>
                <a:ext cx="838710" cy="968121"/>
              </a:xfrm>
              <a:custGeom>
                <a:rect b="b" l="l" r="r" t="t"/>
                <a:pathLst>
                  <a:path extrusionOk="0" h="209550" w="181539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rgbClr val="AFC7FF">
                  <a:alpha val="25000"/>
                </a:srgbClr>
              </a:solidFill>
              <a:ln cap="flat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" name="Google Shape;149;p18"/>
              <p:cNvSpPr/>
              <p:nvPr/>
            </p:nvSpPr>
            <p:spPr>
              <a:xfrm rot="10800000">
                <a:off x="8571944" y="2900252"/>
                <a:ext cx="838710" cy="968121"/>
              </a:xfrm>
              <a:custGeom>
                <a:rect b="b" l="l" r="r" t="t"/>
                <a:pathLst>
                  <a:path extrusionOk="0" h="209550" w="181539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8"/>
              <p:cNvSpPr/>
              <p:nvPr/>
            </p:nvSpPr>
            <p:spPr>
              <a:xfrm flipH="1">
                <a:off x="8396019" y="4425247"/>
                <a:ext cx="838710" cy="968121"/>
              </a:xfrm>
              <a:custGeom>
                <a:rect b="b" l="l" r="r" t="t"/>
                <a:pathLst>
                  <a:path extrusionOk="0" h="209550" w="181539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8"/>
              <p:cNvSpPr/>
              <p:nvPr/>
            </p:nvSpPr>
            <p:spPr>
              <a:xfrm flipH="1">
                <a:off x="8782079" y="3522814"/>
                <a:ext cx="838710" cy="968121"/>
              </a:xfrm>
              <a:custGeom>
                <a:rect b="b" l="l" r="r" t="t"/>
                <a:pathLst>
                  <a:path extrusionOk="0" h="209550" w="181539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rgbClr val="9FCBFD">
                  <a:alpha val="41140"/>
                </a:srgbClr>
              </a:solidFill>
              <a:ln cap="flat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8"/>
              <p:cNvSpPr/>
              <p:nvPr/>
            </p:nvSpPr>
            <p:spPr>
              <a:xfrm rot="10800000">
                <a:off x="8009979" y="4797335"/>
                <a:ext cx="838710" cy="968121"/>
              </a:xfrm>
              <a:custGeom>
                <a:rect b="b" l="l" r="r" t="t"/>
                <a:pathLst>
                  <a:path extrusionOk="0" h="209550" w="181539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rgbClr val="68DAF8">
                  <a:alpha val="34180"/>
                </a:srgbClr>
              </a:solidFill>
              <a:ln cap="flat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53" name="Google Shape;153;p18"/>
            <p:cNvSpPr/>
            <p:nvPr/>
          </p:nvSpPr>
          <p:spPr>
            <a:xfrm flipH="1" rot="10800000">
              <a:off x="293867" y="479733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" name="Google Shape;155;p19"/>
          <p:cNvGrpSpPr/>
          <p:nvPr/>
        </p:nvGrpSpPr>
        <p:grpSpPr>
          <a:xfrm>
            <a:off x="-145083" y="-503840"/>
            <a:ext cx="9434170" cy="6151188"/>
            <a:chOff x="-145083" y="-503840"/>
            <a:chExt cx="9434170" cy="6151188"/>
          </a:xfrm>
        </p:grpSpPr>
        <p:sp>
          <p:nvSpPr>
            <p:cNvPr id="156" name="Google Shape;156;p19"/>
            <p:cNvSpPr/>
            <p:nvPr/>
          </p:nvSpPr>
          <p:spPr>
            <a:xfrm flipH="1" rot="10800000">
              <a:off x="534577" y="4679227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19"/>
            <p:cNvSpPr/>
            <p:nvPr/>
          </p:nvSpPr>
          <p:spPr>
            <a:xfrm>
              <a:off x="-145073" y="3924010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19"/>
            <p:cNvSpPr/>
            <p:nvPr/>
          </p:nvSpPr>
          <p:spPr>
            <a:xfrm>
              <a:off x="-145083" y="4419827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19"/>
            <p:cNvSpPr/>
            <p:nvPr/>
          </p:nvSpPr>
          <p:spPr>
            <a:xfrm flipH="1">
              <a:off x="8430777" y="4644327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19"/>
            <p:cNvSpPr/>
            <p:nvPr/>
          </p:nvSpPr>
          <p:spPr>
            <a:xfrm flipH="1" rot="10800000">
              <a:off x="-125483" y="-42861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19"/>
            <p:cNvSpPr/>
            <p:nvPr/>
          </p:nvSpPr>
          <p:spPr>
            <a:xfrm flipH="1">
              <a:off x="7770717" y="-503840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19"/>
            <p:cNvSpPr/>
            <p:nvPr/>
          </p:nvSpPr>
          <p:spPr>
            <a:xfrm rot="10800000">
              <a:off x="8450367" y="251377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19"/>
            <p:cNvSpPr/>
            <p:nvPr/>
          </p:nvSpPr>
          <p:spPr>
            <a:xfrm rot="10800000">
              <a:off x="8450377" y="-244440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4" name="Google Shape;164;p19"/>
          <p:cNvSpPr txBox="1"/>
          <p:nvPr>
            <p:ph type="title"/>
          </p:nvPr>
        </p:nvSpPr>
        <p:spPr>
          <a:xfrm>
            <a:off x="720000" y="1270313"/>
            <a:ext cx="3777300" cy="170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65" name="Google Shape;165;p19"/>
          <p:cNvSpPr txBox="1"/>
          <p:nvPr>
            <p:ph idx="1" type="subTitle"/>
          </p:nvPr>
        </p:nvSpPr>
        <p:spPr>
          <a:xfrm>
            <a:off x="720000" y="2979813"/>
            <a:ext cx="3777300" cy="89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p19"/>
          <p:cNvSpPr/>
          <p:nvPr>
            <p:ph idx="2" type="pic"/>
          </p:nvPr>
        </p:nvSpPr>
        <p:spPr>
          <a:xfrm>
            <a:off x="5121925" y="1060325"/>
            <a:ext cx="3109200" cy="3109200"/>
          </a:xfrm>
          <a:prstGeom prst="ellipse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4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8" name="Google Shape;168;p20"/>
          <p:cNvGrpSpPr/>
          <p:nvPr/>
        </p:nvGrpSpPr>
        <p:grpSpPr>
          <a:xfrm>
            <a:off x="-247298" y="-446215"/>
            <a:ext cx="9638600" cy="6030088"/>
            <a:chOff x="-247298" y="-446215"/>
            <a:chExt cx="9638600" cy="6030088"/>
          </a:xfrm>
        </p:grpSpPr>
        <p:sp>
          <p:nvSpPr>
            <p:cNvPr id="169" name="Google Shape;169;p20"/>
            <p:cNvSpPr/>
            <p:nvPr/>
          </p:nvSpPr>
          <p:spPr>
            <a:xfrm>
              <a:off x="-125473" y="445323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20"/>
            <p:cNvSpPr/>
            <p:nvPr/>
          </p:nvSpPr>
          <p:spPr>
            <a:xfrm flipH="1">
              <a:off x="8552592" y="411993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20"/>
            <p:cNvSpPr/>
            <p:nvPr/>
          </p:nvSpPr>
          <p:spPr>
            <a:xfrm flipH="1">
              <a:off x="8011752" y="461575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20"/>
            <p:cNvSpPr/>
            <p:nvPr/>
          </p:nvSpPr>
          <p:spPr>
            <a:xfrm flipH="1" rot="10800000">
              <a:off x="-247298" y="4960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20"/>
            <p:cNvSpPr/>
            <p:nvPr/>
          </p:nvSpPr>
          <p:spPr>
            <a:xfrm flipH="1" rot="10800000">
              <a:off x="293542" y="-44621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20"/>
            <p:cNvSpPr/>
            <p:nvPr/>
          </p:nvSpPr>
          <p:spPr>
            <a:xfrm rot="10800000">
              <a:off x="8430767" y="-404223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20"/>
            <p:cNvSpPr/>
            <p:nvPr/>
          </p:nvSpPr>
          <p:spPr>
            <a:xfrm>
              <a:off x="-125483" y="399655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20"/>
            <p:cNvSpPr/>
            <p:nvPr/>
          </p:nvSpPr>
          <p:spPr>
            <a:xfrm>
              <a:off x="8430767" y="46839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7" name="Google Shape;177;p20"/>
          <p:cNvSpPr txBox="1"/>
          <p:nvPr>
            <p:ph type="title"/>
          </p:nvPr>
        </p:nvSpPr>
        <p:spPr>
          <a:xfrm>
            <a:off x="720000" y="1637550"/>
            <a:ext cx="3597900" cy="106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78" name="Google Shape;178;p20"/>
          <p:cNvSpPr txBox="1"/>
          <p:nvPr>
            <p:ph idx="1" type="subTitle"/>
          </p:nvPr>
        </p:nvSpPr>
        <p:spPr>
          <a:xfrm>
            <a:off x="720000" y="2700750"/>
            <a:ext cx="3597900" cy="8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713225" y="2384250"/>
            <a:ext cx="4344300" cy="91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" name="Google Shape;13;p3"/>
          <p:cNvSpPr txBox="1"/>
          <p:nvPr>
            <p:ph hasCustomPrompt="1" idx="2" type="title"/>
          </p:nvPr>
        </p:nvSpPr>
        <p:spPr>
          <a:xfrm>
            <a:off x="713225" y="1468350"/>
            <a:ext cx="1264200" cy="915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/>
          <p:nvPr>
            <p:ph idx="1" type="subTitle"/>
          </p:nvPr>
        </p:nvSpPr>
        <p:spPr>
          <a:xfrm>
            <a:off x="713225" y="3300150"/>
            <a:ext cx="43443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4_1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" name="Google Shape;180;p21"/>
          <p:cNvGrpSpPr/>
          <p:nvPr/>
        </p:nvGrpSpPr>
        <p:grpSpPr>
          <a:xfrm flipH="1">
            <a:off x="-247298" y="-446215"/>
            <a:ext cx="9638600" cy="6030088"/>
            <a:chOff x="-247298" y="-446215"/>
            <a:chExt cx="9638600" cy="6030088"/>
          </a:xfrm>
        </p:grpSpPr>
        <p:sp>
          <p:nvSpPr>
            <p:cNvPr id="181" name="Google Shape;181;p21"/>
            <p:cNvSpPr/>
            <p:nvPr/>
          </p:nvSpPr>
          <p:spPr>
            <a:xfrm>
              <a:off x="-125473" y="445323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21"/>
            <p:cNvSpPr/>
            <p:nvPr/>
          </p:nvSpPr>
          <p:spPr>
            <a:xfrm flipH="1">
              <a:off x="8552592" y="411993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21"/>
            <p:cNvSpPr/>
            <p:nvPr/>
          </p:nvSpPr>
          <p:spPr>
            <a:xfrm flipH="1">
              <a:off x="8011752" y="461575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21"/>
            <p:cNvSpPr/>
            <p:nvPr/>
          </p:nvSpPr>
          <p:spPr>
            <a:xfrm flipH="1" rot="10800000">
              <a:off x="-247298" y="4960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21"/>
            <p:cNvSpPr/>
            <p:nvPr/>
          </p:nvSpPr>
          <p:spPr>
            <a:xfrm flipH="1" rot="10800000">
              <a:off x="293542" y="-44621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21"/>
            <p:cNvSpPr/>
            <p:nvPr/>
          </p:nvSpPr>
          <p:spPr>
            <a:xfrm rot="10800000">
              <a:off x="8430767" y="-404223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21"/>
            <p:cNvSpPr/>
            <p:nvPr/>
          </p:nvSpPr>
          <p:spPr>
            <a:xfrm>
              <a:off x="-125483" y="399655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21"/>
            <p:cNvSpPr/>
            <p:nvPr/>
          </p:nvSpPr>
          <p:spPr>
            <a:xfrm>
              <a:off x="8430767" y="46839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9" name="Google Shape;189;p21"/>
          <p:cNvSpPr txBox="1"/>
          <p:nvPr>
            <p:ph type="title"/>
          </p:nvPr>
        </p:nvSpPr>
        <p:spPr>
          <a:xfrm>
            <a:off x="4837200" y="1796350"/>
            <a:ext cx="35934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90" name="Google Shape;190;p21"/>
          <p:cNvSpPr txBox="1"/>
          <p:nvPr>
            <p:ph idx="1" type="subTitle"/>
          </p:nvPr>
        </p:nvSpPr>
        <p:spPr>
          <a:xfrm>
            <a:off x="4837375" y="2441150"/>
            <a:ext cx="3593400" cy="906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TITLE_AND_BODY_1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2" name="Google Shape;192;p22"/>
          <p:cNvGrpSpPr/>
          <p:nvPr/>
        </p:nvGrpSpPr>
        <p:grpSpPr>
          <a:xfrm>
            <a:off x="-247298" y="-446215"/>
            <a:ext cx="9638600" cy="6030088"/>
            <a:chOff x="-247298" y="-446215"/>
            <a:chExt cx="9638600" cy="6030088"/>
          </a:xfrm>
        </p:grpSpPr>
        <p:sp>
          <p:nvSpPr>
            <p:cNvPr id="193" name="Google Shape;193;p22"/>
            <p:cNvSpPr/>
            <p:nvPr/>
          </p:nvSpPr>
          <p:spPr>
            <a:xfrm>
              <a:off x="-247298" y="411993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22"/>
            <p:cNvSpPr/>
            <p:nvPr/>
          </p:nvSpPr>
          <p:spPr>
            <a:xfrm>
              <a:off x="293542" y="461575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22"/>
            <p:cNvSpPr/>
            <p:nvPr/>
          </p:nvSpPr>
          <p:spPr>
            <a:xfrm flipH="1">
              <a:off x="8552592" y="411993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22"/>
            <p:cNvSpPr/>
            <p:nvPr/>
          </p:nvSpPr>
          <p:spPr>
            <a:xfrm flipH="1">
              <a:off x="8011752" y="461575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22"/>
            <p:cNvSpPr/>
            <p:nvPr/>
          </p:nvSpPr>
          <p:spPr>
            <a:xfrm flipH="1" rot="10800000">
              <a:off x="-247298" y="4960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22"/>
            <p:cNvSpPr/>
            <p:nvPr/>
          </p:nvSpPr>
          <p:spPr>
            <a:xfrm flipH="1" rot="10800000">
              <a:off x="293542" y="-44621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22"/>
            <p:cNvSpPr/>
            <p:nvPr/>
          </p:nvSpPr>
          <p:spPr>
            <a:xfrm rot="10800000">
              <a:off x="8552592" y="4960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22"/>
            <p:cNvSpPr/>
            <p:nvPr/>
          </p:nvSpPr>
          <p:spPr>
            <a:xfrm rot="10800000">
              <a:off x="8011752" y="-44621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1" name="Google Shape;201;p2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02" name="Google Shape;202;p22"/>
          <p:cNvSpPr txBox="1"/>
          <p:nvPr>
            <p:ph idx="1" type="body"/>
          </p:nvPr>
        </p:nvSpPr>
        <p:spPr>
          <a:xfrm>
            <a:off x="720000" y="1215742"/>
            <a:ext cx="7704000" cy="102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Nunito Light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Nunito Light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Nunito Light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Nunito Light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Nunito Light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Nunito Light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Nunito Light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Nunito Light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TITLE_AND_BODY_1_1"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" name="Google Shape;204;p23"/>
          <p:cNvGrpSpPr/>
          <p:nvPr/>
        </p:nvGrpSpPr>
        <p:grpSpPr>
          <a:xfrm>
            <a:off x="-535133" y="-37823"/>
            <a:ext cx="10207495" cy="5621696"/>
            <a:chOff x="-535133" y="-37823"/>
            <a:chExt cx="10207495" cy="5621696"/>
          </a:xfrm>
        </p:grpSpPr>
        <p:sp>
          <p:nvSpPr>
            <p:cNvPr id="205" name="Google Shape;205;p23"/>
            <p:cNvSpPr/>
            <p:nvPr/>
          </p:nvSpPr>
          <p:spPr>
            <a:xfrm>
              <a:off x="-125473" y="411993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23"/>
            <p:cNvSpPr/>
            <p:nvPr/>
          </p:nvSpPr>
          <p:spPr>
            <a:xfrm>
              <a:off x="-535133" y="461575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23"/>
            <p:cNvSpPr/>
            <p:nvPr/>
          </p:nvSpPr>
          <p:spPr>
            <a:xfrm rot="10800000">
              <a:off x="8833642" y="-37823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23"/>
            <p:cNvSpPr/>
            <p:nvPr/>
          </p:nvSpPr>
          <p:spPr>
            <a:xfrm rot="10800000">
              <a:off x="8430777" y="41907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23"/>
            <p:cNvSpPr/>
            <p:nvPr/>
          </p:nvSpPr>
          <p:spPr>
            <a:xfrm flipH="1">
              <a:off x="8423992" y="411993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23"/>
            <p:cNvSpPr/>
            <p:nvPr/>
          </p:nvSpPr>
          <p:spPr>
            <a:xfrm flipH="1">
              <a:off x="8833652" y="461575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23"/>
            <p:cNvSpPr/>
            <p:nvPr/>
          </p:nvSpPr>
          <p:spPr>
            <a:xfrm flipH="1" rot="10800000">
              <a:off x="-528348" y="-37823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23"/>
            <p:cNvSpPr/>
            <p:nvPr/>
          </p:nvSpPr>
          <p:spPr>
            <a:xfrm flipH="1" rot="10800000">
              <a:off x="-125483" y="41907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3" name="Google Shape;213;p2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14" name="Google Shape;214;p23"/>
          <p:cNvSpPr txBox="1"/>
          <p:nvPr>
            <p:ph idx="1" type="body"/>
          </p:nvPr>
        </p:nvSpPr>
        <p:spPr>
          <a:xfrm>
            <a:off x="720000" y="1215749"/>
            <a:ext cx="7704000" cy="314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Nunito Light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Nunito Light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Nunito Light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Nunito Light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Nunito Light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Nunito Light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Nunito Light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Nunito Light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6" name="Google Shape;216;p24"/>
          <p:cNvGrpSpPr/>
          <p:nvPr/>
        </p:nvGrpSpPr>
        <p:grpSpPr>
          <a:xfrm>
            <a:off x="-310473" y="3500727"/>
            <a:ext cx="9764950" cy="2327954"/>
            <a:chOff x="-310473" y="3500727"/>
            <a:chExt cx="9764950" cy="2327954"/>
          </a:xfrm>
        </p:grpSpPr>
        <p:sp>
          <p:nvSpPr>
            <p:cNvPr id="217" name="Google Shape;217;p24"/>
            <p:cNvSpPr/>
            <p:nvPr/>
          </p:nvSpPr>
          <p:spPr>
            <a:xfrm flipH="1" rot="10800000">
              <a:off x="927364" y="4630027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24"/>
            <p:cNvSpPr/>
            <p:nvPr/>
          </p:nvSpPr>
          <p:spPr>
            <a:xfrm flipH="1" rot="10800000">
              <a:off x="273054" y="4860560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24"/>
            <p:cNvSpPr/>
            <p:nvPr/>
          </p:nvSpPr>
          <p:spPr>
            <a:xfrm>
              <a:off x="-310473" y="3996310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24"/>
            <p:cNvSpPr/>
            <p:nvPr/>
          </p:nvSpPr>
          <p:spPr>
            <a:xfrm>
              <a:off x="-125483" y="3500727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24"/>
            <p:cNvSpPr/>
            <p:nvPr/>
          </p:nvSpPr>
          <p:spPr>
            <a:xfrm flipH="1">
              <a:off x="8615767" y="3996310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24"/>
            <p:cNvSpPr/>
            <p:nvPr/>
          </p:nvSpPr>
          <p:spPr>
            <a:xfrm flipH="1">
              <a:off x="8424002" y="3500727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24"/>
            <p:cNvSpPr/>
            <p:nvPr/>
          </p:nvSpPr>
          <p:spPr>
            <a:xfrm rot="10800000">
              <a:off x="7377929" y="4630027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24"/>
            <p:cNvSpPr/>
            <p:nvPr/>
          </p:nvSpPr>
          <p:spPr>
            <a:xfrm rot="10800000">
              <a:off x="8032239" y="4860560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5" name="Google Shape;225;p2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26" name="Google Shape;226;p24"/>
          <p:cNvSpPr txBox="1"/>
          <p:nvPr>
            <p:ph idx="1" type="subTitle"/>
          </p:nvPr>
        </p:nvSpPr>
        <p:spPr>
          <a:xfrm>
            <a:off x="4821081" y="2782975"/>
            <a:ext cx="2844000" cy="116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7" name="Google Shape;227;p24"/>
          <p:cNvSpPr txBox="1"/>
          <p:nvPr>
            <p:ph idx="2" type="subTitle"/>
          </p:nvPr>
        </p:nvSpPr>
        <p:spPr>
          <a:xfrm>
            <a:off x="1478950" y="2782975"/>
            <a:ext cx="2844000" cy="116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8" name="Google Shape;228;p24"/>
          <p:cNvSpPr txBox="1"/>
          <p:nvPr>
            <p:ph idx="3" type="subTitle"/>
          </p:nvPr>
        </p:nvSpPr>
        <p:spPr>
          <a:xfrm>
            <a:off x="1478950" y="2370625"/>
            <a:ext cx="2844000" cy="55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29" name="Google Shape;229;p24"/>
          <p:cNvSpPr txBox="1"/>
          <p:nvPr>
            <p:ph idx="4" type="subTitle"/>
          </p:nvPr>
        </p:nvSpPr>
        <p:spPr>
          <a:xfrm>
            <a:off x="4821091" y="2370625"/>
            <a:ext cx="2844000" cy="55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AND_TWO_COLUMNS_1_1"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1" name="Google Shape;231;p25"/>
          <p:cNvGrpSpPr/>
          <p:nvPr/>
        </p:nvGrpSpPr>
        <p:grpSpPr>
          <a:xfrm>
            <a:off x="-655296" y="3436585"/>
            <a:ext cx="10454595" cy="2311221"/>
            <a:chOff x="-655296" y="3436585"/>
            <a:chExt cx="10454595" cy="2311221"/>
          </a:xfrm>
        </p:grpSpPr>
        <p:sp>
          <p:nvSpPr>
            <p:cNvPr id="232" name="Google Shape;232;p25"/>
            <p:cNvSpPr/>
            <p:nvPr/>
          </p:nvSpPr>
          <p:spPr>
            <a:xfrm flipH="1" rot="10800000">
              <a:off x="-136836" y="343658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25"/>
            <p:cNvSpPr/>
            <p:nvPr/>
          </p:nvSpPr>
          <p:spPr>
            <a:xfrm>
              <a:off x="183414" y="4540917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25"/>
            <p:cNvSpPr/>
            <p:nvPr/>
          </p:nvSpPr>
          <p:spPr>
            <a:xfrm flipH="1" rot="10800000">
              <a:off x="-655296" y="3903067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25"/>
            <p:cNvSpPr/>
            <p:nvPr/>
          </p:nvSpPr>
          <p:spPr>
            <a:xfrm rot="10800000">
              <a:off x="8442129" y="343658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25"/>
            <p:cNvSpPr/>
            <p:nvPr/>
          </p:nvSpPr>
          <p:spPr>
            <a:xfrm flipH="1">
              <a:off x="8121879" y="4540917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25"/>
            <p:cNvSpPr/>
            <p:nvPr/>
          </p:nvSpPr>
          <p:spPr>
            <a:xfrm rot="10800000">
              <a:off x="8960589" y="3903067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25"/>
            <p:cNvSpPr/>
            <p:nvPr/>
          </p:nvSpPr>
          <p:spPr>
            <a:xfrm rot="10800000">
              <a:off x="7718714" y="477968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25"/>
            <p:cNvSpPr/>
            <p:nvPr/>
          </p:nvSpPr>
          <p:spPr>
            <a:xfrm rot="10800000">
              <a:off x="586589" y="477968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0" name="Google Shape;240;p2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41" name="Google Shape;241;p25"/>
          <p:cNvSpPr txBox="1"/>
          <p:nvPr>
            <p:ph idx="1" type="subTitle"/>
          </p:nvPr>
        </p:nvSpPr>
        <p:spPr>
          <a:xfrm>
            <a:off x="4646250" y="1667625"/>
            <a:ext cx="3398400" cy="18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2" name="Google Shape;242;p25"/>
          <p:cNvSpPr txBox="1"/>
          <p:nvPr>
            <p:ph idx="2" type="subTitle"/>
          </p:nvPr>
        </p:nvSpPr>
        <p:spPr>
          <a:xfrm>
            <a:off x="1099338" y="1667625"/>
            <a:ext cx="3398400" cy="18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4" name="Google Shape;244;p26"/>
          <p:cNvGrpSpPr/>
          <p:nvPr/>
        </p:nvGrpSpPr>
        <p:grpSpPr>
          <a:xfrm>
            <a:off x="-512036" y="-358023"/>
            <a:ext cx="10169413" cy="5930154"/>
            <a:chOff x="-512036" y="-358023"/>
            <a:chExt cx="10169413" cy="5930154"/>
          </a:xfrm>
        </p:grpSpPr>
        <p:sp>
          <p:nvSpPr>
            <p:cNvPr id="245" name="Google Shape;245;p26"/>
            <p:cNvSpPr/>
            <p:nvPr/>
          </p:nvSpPr>
          <p:spPr>
            <a:xfrm flipH="1">
              <a:off x="8430767" y="407423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26"/>
            <p:cNvSpPr/>
            <p:nvPr/>
          </p:nvSpPr>
          <p:spPr>
            <a:xfrm rot="10800000">
              <a:off x="8818667" y="18275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26"/>
            <p:cNvSpPr/>
            <p:nvPr/>
          </p:nvSpPr>
          <p:spPr>
            <a:xfrm rot="10800000">
              <a:off x="8011414" y="4604010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26"/>
            <p:cNvSpPr/>
            <p:nvPr/>
          </p:nvSpPr>
          <p:spPr>
            <a:xfrm flipH="1">
              <a:off x="8430777" y="-358023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26"/>
            <p:cNvSpPr/>
            <p:nvPr/>
          </p:nvSpPr>
          <p:spPr>
            <a:xfrm>
              <a:off x="-124136" y="407423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26"/>
            <p:cNvSpPr/>
            <p:nvPr/>
          </p:nvSpPr>
          <p:spPr>
            <a:xfrm flipH="1" rot="10800000">
              <a:off x="-512036" y="18275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26"/>
            <p:cNvSpPr/>
            <p:nvPr/>
          </p:nvSpPr>
          <p:spPr>
            <a:xfrm flipH="1" rot="10800000">
              <a:off x="295217" y="4604010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26"/>
            <p:cNvSpPr/>
            <p:nvPr/>
          </p:nvSpPr>
          <p:spPr>
            <a:xfrm>
              <a:off x="-124133" y="-358023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3" name="Google Shape;253;p2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54" name="Google Shape;254;p26"/>
          <p:cNvSpPr txBox="1"/>
          <p:nvPr>
            <p:ph idx="1" type="subTitle"/>
          </p:nvPr>
        </p:nvSpPr>
        <p:spPr>
          <a:xfrm>
            <a:off x="881225" y="2768751"/>
            <a:ext cx="2288100" cy="8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5" name="Google Shape;255;p26"/>
          <p:cNvSpPr txBox="1"/>
          <p:nvPr>
            <p:ph idx="2" type="subTitle"/>
          </p:nvPr>
        </p:nvSpPr>
        <p:spPr>
          <a:xfrm>
            <a:off x="3427950" y="2768751"/>
            <a:ext cx="2288100" cy="8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6" name="Google Shape;256;p26"/>
          <p:cNvSpPr txBox="1"/>
          <p:nvPr>
            <p:ph idx="3" type="subTitle"/>
          </p:nvPr>
        </p:nvSpPr>
        <p:spPr>
          <a:xfrm>
            <a:off x="5974700" y="2768751"/>
            <a:ext cx="2288100" cy="8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7" name="Google Shape;257;p26"/>
          <p:cNvSpPr txBox="1"/>
          <p:nvPr>
            <p:ph idx="4" type="subTitle"/>
          </p:nvPr>
        </p:nvSpPr>
        <p:spPr>
          <a:xfrm>
            <a:off x="881225" y="2250275"/>
            <a:ext cx="2288100" cy="66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58" name="Google Shape;258;p26"/>
          <p:cNvSpPr txBox="1"/>
          <p:nvPr>
            <p:ph idx="5" type="subTitle"/>
          </p:nvPr>
        </p:nvSpPr>
        <p:spPr>
          <a:xfrm>
            <a:off x="3427954" y="2250275"/>
            <a:ext cx="2288100" cy="66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59" name="Google Shape;259;p26"/>
          <p:cNvSpPr txBox="1"/>
          <p:nvPr>
            <p:ph idx="6" type="subTitle"/>
          </p:nvPr>
        </p:nvSpPr>
        <p:spPr>
          <a:xfrm>
            <a:off x="5974700" y="2250275"/>
            <a:ext cx="2288100" cy="66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1" name="Google Shape;261;p27"/>
          <p:cNvGrpSpPr/>
          <p:nvPr/>
        </p:nvGrpSpPr>
        <p:grpSpPr>
          <a:xfrm>
            <a:off x="-519458" y="2674710"/>
            <a:ext cx="10224210" cy="2744938"/>
            <a:chOff x="-519458" y="2674710"/>
            <a:chExt cx="10224210" cy="2744938"/>
          </a:xfrm>
        </p:grpSpPr>
        <p:sp>
          <p:nvSpPr>
            <p:cNvPr id="262" name="Google Shape;262;p27"/>
            <p:cNvSpPr/>
            <p:nvPr/>
          </p:nvSpPr>
          <p:spPr>
            <a:xfrm flipH="1" rot="10800000">
              <a:off x="-118698" y="3084777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27"/>
            <p:cNvSpPr/>
            <p:nvPr/>
          </p:nvSpPr>
          <p:spPr>
            <a:xfrm flipH="1" rot="10800000">
              <a:off x="-519458" y="2674710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27"/>
            <p:cNvSpPr/>
            <p:nvPr/>
          </p:nvSpPr>
          <p:spPr>
            <a:xfrm>
              <a:off x="-519448" y="3955710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27"/>
            <p:cNvSpPr/>
            <p:nvPr/>
          </p:nvSpPr>
          <p:spPr>
            <a:xfrm>
              <a:off x="21392" y="4451527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27"/>
            <p:cNvSpPr/>
            <p:nvPr/>
          </p:nvSpPr>
          <p:spPr>
            <a:xfrm rot="10800000">
              <a:off x="8465282" y="3084777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27"/>
            <p:cNvSpPr/>
            <p:nvPr/>
          </p:nvSpPr>
          <p:spPr>
            <a:xfrm rot="10800000">
              <a:off x="8866042" y="2674710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27"/>
            <p:cNvSpPr/>
            <p:nvPr/>
          </p:nvSpPr>
          <p:spPr>
            <a:xfrm flipH="1">
              <a:off x="8866032" y="3955710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27"/>
            <p:cNvSpPr/>
            <p:nvPr/>
          </p:nvSpPr>
          <p:spPr>
            <a:xfrm flipH="1">
              <a:off x="8325192" y="4451527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0" name="Google Shape;270;p2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71" name="Google Shape;271;p27"/>
          <p:cNvSpPr txBox="1"/>
          <p:nvPr>
            <p:ph idx="1" type="subTitle"/>
          </p:nvPr>
        </p:nvSpPr>
        <p:spPr>
          <a:xfrm>
            <a:off x="1142950" y="2219063"/>
            <a:ext cx="3251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2" name="Google Shape;272;p27"/>
          <p:cNvSpPr txBox="1"/>
          <p:nvPr>
            <p:ph idx="2" type="subTitle"/>
          </p:nvPr>
        </p:nvSpPr>
        <p:spPr>
          <a:xfrm>
            <a:off x="4749341" y="2219063"/>
            <a:ext cx="3251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3" name="Google Shape;273;p27"/>
          <p:cNvSpPr txBox="1"/>
          <p:nvPr>
            <p:ph idx="3" type="subTitle"/>
          </p:nvPr>
        </p:nvSpPr>
        <p:spPr>
          <a:xfrm>
            <a:off x="1142950" y="4010313"/>
            <a:ext cx="3251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4" name="Google Shape;274;p27"/>
          <p:cNvSpPr txBox="1"/>
          <p:nvPr>
            <p:ph idx="4" type="subTitle"/>
          </p:nvPr>
        </p:nvSpPr>
        <p:spPr>
          <a:xfrm>
            <a:off x="4749341" y="4010313"/>
            <a:ext cx="3251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5" name="Google Shape;275;p27"/>
          <p:cNvSpPr txBox="1"/>
          <p:nvPr>
            <p:ph idx="5" type="subTitle"/>
          </p:nvPr>
        </p:nvSpPr>
        <p:spPr>
          <a:xfrm>
            <a:off x="1142962" y="1860588"/>
            <a:ext cx="3251700" cy="50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76" name="Google Shape;276;p27"/>
          <p:cNvSpPr txBox="1"/>
          <p:nvPr>
            <p:ph idx="6" type="subTitle"/>
          </p:nvPr>
        </p:nvSpPr>
        <p:spPr>
          <a:xfrm>
            <a:off x="1142962" y="3651938"/>
            <a:ext cx="3251700" cy="50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77" name="Google Shape;277;p27"/>
          <p:cNvSpPr txBox="1"/>
          <p:nvPr>
            <p:ph idx="7" type="subTitle"/>
          </p:nvPr>
        </p:nvSpPr>
        <p:spPr>
          <a:xfrm>
            <a:off x="4749338" y="1860588"/>
            <a:ext cx="3251700" cy="50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78" name="Google Shape;278;p27"/>
          <p:cNvSpPr txBox="1"/>
          <p:nvPr>
            <p:ph idx="8" type="subTitle"/>
          </p:nvPr>
        </p:nvSpPr>
        <p:spPr>
          <a:xfrm>
            <a:off x="4749338" y="3651938"/>
            <a:ext cx="3251700" cy="50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0" name="Google Shape;280;p28"/>
          <p:cNvGrpSpPr/>
          <p:nvPr/>
        </p:nvGrpSpPr>
        <p:grpSpPr>
          <a:xfrm>
            <a:off x="-266473" y="3341397"/>
            <a:ext cx="9676960" cy="2321921"/>
            <a:chOff x="-266473" y="3341397"/>
            <a:chExt cx="9676960" cy="2321921"/>
          </a:xfrm>
        </p:grpSpPr>
        <p:sp>
          <p:nvSpPr>
            <p:cNvPr id="281" name="Google Shape;281;p28"/>
            <p:cNvSpPr/>
            <p:nvPr/>
          </p:nvSpPr>
          <p:spPr>
            <a:xfrm flipH="1">
              <a:off x="7441675" y="4695197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28"/>
            <p:cNvSpPr/>
            <p:nvPr/>
          </p:nvSpPr>
          <p:spPr>
            <a:xfrm>
              <a:off x="863615" y="4695197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28"/>
            <p:cNvSpPr/>
            <p:nvPr/>
          </p:nvSpPr>
          <p:spPr>
            <a:xfrm flipH="1" rot="10800000">
              <a:off x="-266473" y="4028727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28"/>
            <p:cNvSpPr/>
            <p:nvPr/>
          </p:nvSpPr>
          <p:spPr>
            <a:xfrm>
              <a:off x="152867" y="452455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28"/>
            <p:cNvSpPr/>
            <p:nvPr/>
          </p:nvSpPr>
          <p:spPr>
            <a:xfrm flipH="1" rot="10800000">
              <a:off x="-151033" y="3341397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28"/>
            <p:cNvSpPr/>
            <p:nvPr/>
          </p:nvSpPr>
          <p:spPr>
            <a:xfrm rot="10800000">
              <a:off x="8571777" y="4028727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28"/>
            <p:cNvSpPr/>
            <p:nvPr/>
          </p:nvSpPr>
          <p:spPr>
            <a:xfrm flipH="1">
              <a:off x="8152437" y="452455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28"/>
            <p:cNvSpPr/>
            <p:nvPr/>
          </p:nvSpPr>
          <p:spPr>
            <a:xfrm rot="10800000">
              <a:off x="8456337" y="3341397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9" name="Google Shape;289;p2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90" name="Google Shape;290;p28"/>
          <p:cNvSpPr txBox="1"/>
          <p:nvPr>
            <p:ph idx="1" type="subTitle"/>
          </p:nvPr>
        </p:nvSpPr>
        <p:spPr>
          <a:xfrm>
            <a:off x="968524" y="2235613"/>
            <a:ext cx="22662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1" name="Google Shape;291;p28"/>
          <p:cNvSpPr txBox="1"/>
          <p:nvPr>
            <p:ph idx="2" type="subTitle"/>
          </p:nvPr>
        </p:nvSpPr>
        <p:spPr>
          <a:xfrm>
            <a:off x="3439063" y="2235613"/>
            <a:ext cx="22659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2" name="Google Shape;292;p28"/>
          <p:cNvSpPr txBox="1"/>
          <p:nvPr>
            <p:ph idx="3" type="subTitle"/>
          </p:nvPr>
        </p:nvSpPr>
        <p:spPr>
          <a:xfrm>
            <a:off x="968524" y="3967325"/>
            <a:ext cx="22662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3" name="Google Shape;293;p28"/>
          <p:cNvSpPr txBox="1"/>
          <p:nvPr>
            <p:ph idx="4" type="subTitle"/>
          </p:nvPr>
        </p:nvSpPr>
        <p:spPr>
          <a:xfrm>
            <a:off x="3439063" y="3967325"/>
            <a:ext cx="22659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4" name="Google Shape;294;p28"/>
          <p:cNvSpPr txBox="1"/>
          <p:nvPr>
            <p:ph idx="5" type="subTitle"/>
          </p:nvPr>
        </p:nvSpPr>
        <p:spPr>
          <a:xfrm>
            <a:off x="5909375" y="2235613"/>
            <a:ext cx="22659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5" name="Google Shape;295;p28"/>
          <p:cNvSpPr txBox="1"/>
          <p:nvPr>
            <p:ph idx="6" type="subTitle"/>
          </p:nvPr>
        </p:nvSpPr>
        <p:spPr>
          <a:xfrm>
            <a:off x="5909375" y="3967325"/>
            <a:ext cx="22659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6" name="Google Shape;296;p28"/>
          <p:cNvSpPr txBox="1"/>
          <p:nvPr>
            <p:ph idx="7" type="subTitle"/>
          </p:nvPr>
        </p:nvSpPr>
        <p:spPr>
          <a:xfrm>
            <a:off x="968524" y="1890138"/>
            <a:ext cx="22662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97" name="Google Shape;297;p28"/>
          <p:cNvSpPr txBox="1"/>
          <p:nvPr>
            <p:ph idx="8" type="subTitle"/>
          </p:nvPr>
        </p:nvSpPr>
        <p:spPr>
          <a:xfrm>
            <a:off x="3439063" y="1890138"/>
            <a:ext cx="22659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98" name="Google Shape;298;p28"/>
          <p:cNvSpPr txBox="1"/>
          <p:nvPr>
            <p:ph idx="9" type="subTitle"/>
          </p:nvPr>
        </p:nvSpPr>
        <p:spPr>
          <a:xfrm>
            <a:off x="5909375" y="1890138"/>
            <a:ext cx="22659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99" name="Google Shape;299;p28"/>
          <p:cNvSpPr txBox="1"/>
          <p:nvPr>
            <p:ph idx="13" type="subTitle"/>
          </p:nvPr>
        </p:nvSpPr>
        <p:spPr>
          <a:xfrm>
            <a:off x="968524" y="3621825"/>
            <a:ext cx="22662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300" name="Google Shape;300;p28"/>
          <p:cNvSpPr txBox="1"/>
          <p:nvPr>
            <p:ph idx="14" type="subTitle"/>
          </p:nvPr>
        </p:nvSpPr>
        <p:spPr>
          <a:xfrm>
            <a:off x="3439063" y="3621825"/>
            <a:ext cx="22659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301" name="Google Shape;301;p28"/>
          <p:cNvSpPr txBox="1"/>
          <p:nvPr>
            <p:ph idx="15" type="subTitle"/>
          </p:nvPr>
        </p:nvSpPr>
        <p:spPr>
          <a:xfrm>
            <a:off x="5909375" y="3621825"/>
            <a:ext cx="22659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9"/>
          <p:cNvSpPr txBox="1"/>
          <p:nvPr>
            <p:ph hasCustomPrompt="1" type="title"/>
          </p:nvPr>
        </p:nvSpPr>
        <p:spPr>
          <a:xfrm>
            <a:off x="4351975" y="638350"/>
            <a:ext cx="40788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04" name="Google Shape;304;p29"/>
          <p:cNvSpPr txBox="1"/>
          <p:nvPr>
            <p:ph idx="1" type="subTitle"/>
          </p:nvPr>
        </p:nvSpPr>
        <p:spPr>
          <a:xfrm>
            <a:off x="4351975" y="1327275"/>
            <a:ext cx="4078800" cy="419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05" name="Google Shape;305;p29"/>
          <p:cNvSpPr txBox="1"/>
          <p:nvPr>
            <p:ph hasCustomPrompt="1" idx="2" type="title"/>
          </p:nvPr>
        </p:nvSpPr>
        <p:spPr>
          <a:xfrm>
            <a:off x="4351975" y="1990612"/>
            <a:ext cx="40788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06" name="Google Shape;306;p29"/>
          <p:cNvSpPr txBox="1"/>
          <p:nvPr>
            <p:ph idx="3" type="subTitle"/>
          </p:nvPr>
        </p:nvSpPr>
        <p:spPr>
          <a:xfrm>
            <a:off x="4351975" y="2679529"/>
            <a:ext cx="4078800" cy="419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07" name="Google Shape;307;p29"/>
          <p:cNvSpPr txBox="1"/>
          <p:nvPr>
            <p:ph hasCustomPrompt="1" idx="4" type="title"/>
          </p:nvPr>
        </p:nvSpPr>
        <p:spPr>
          <a:xfrm>
            <a:off x="4351975" y="3342874"/>
            <a:ext cx="40788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08" name="Google Shape;308;p29"/>
          <p:cNvSpPr txBox="1"/>
          <p:nvPr>
            <p:ph idx="5" type="subTitle"/>
          </p:nvPr>
        </p:nvSpPr>
        <p:spPr>
          <a:xfrm>
            <a:off x="4351975" y="4031799"/>
            <a:ext cx="4078800" cy="419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0"/>
          <p:cNvSpPr txBox="1"/>
          <p:nvPr>
            <p:ph type="title"/>
          </p:nvPr>
        </p:nvSpPr>
        <p:spPr>
          <a:xfrm>
            <a:off x="713225" y="677525"/>
            <a:ext cx="5094600" cy="1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5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11" name="Google Shape;311;p30"/>
          <p:cNvSpPr txBox="1"/>
          <p:nvPr>
            <p:ph idx="1" type="subTitle"/>
          </p:nvPr>
        </p:nvSpPr>
        <p:spPr>
          <a:xfrm>
            <a:off x="713225" y="1841450"/>
            <a:ext cx="5094600" cy="105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2" name="Google Shape;312;p30"/>
          <p:cNvSpPr txBox="1"/>
          <p:nvPr/>
        </p:nvSpPr>
        <p:spPr>
          <a:xfrm>
            <a:off x="713225" y="3611950"/>
            <a:ext cx="50946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CREDITS:</a:t>
            </a:r>
            <a:r>
              <a:rPr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This presentation template was created by </a:t>
            </a:r>
            <a:r>
              <a:rPr b="1" lang="en" sz="1200" u="sng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, and includes icons by </a:t>
            </a:r>
            <a:r>
              <a:rPr b="1" lang="en" sz="1200" u="sng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, and infographics &amp; images by </a:t>
            </a:r>
            <a:r>
              <a:rPr b="1" lang="en" sz="1200" u="sng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200" u="sng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endParaRPr b="1" sz="1200" u="sng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oogle Shape;16;p4"/>
          <p:cNvGrpSpPr/>
          <p:nvPr/>
        </p:nvGrpSpPr>
        <p:grpSpPr>
          <a:xfrm>
            <a:off x="-247298" y="-446215"/>
            <a:ext cx="9638600" cy="6030088"/>
            <a:chOff x="-247298" y="-446215"/>
            <a:chExt cx="9638600" cy="6030088"/>
          </a:xfrm>
        </p:grpSpPr>
        <p:sp>
          <p:nvSpPr>
            <p:cNvPr id="17" name="Google Shape;17;p4"/>
            <p:cNvSpPr/>
            <p:nvPr/>
          </p:nvSpPr>
          <p:spPr>
            <a:xfrm>
              <a:off x="-247298" y="411993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4"/>
            <p:cNvSpPr/>
            <p:nvPr/>
          </p:nvSpPr>
          <p:spPr>
            <a:xfrm>
              <a:off x="293542" y="461575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4"/>
            <p:cNvSpPr/>
            <p:nvPr/>
          </p:nvSpPr>
          <p:spPr>
            <a:xfrm flipH="1">
              <a:off x="8552592" y="411993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4"/>
            <p:cNvSpPr/>
            <p:nvPr/>
          </p:nvSpPr>
          <p:spPr>
            <a:xfrm flipH="1">
              <a:off x="8011752" y="461575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4"/>
            <p:cNvSpPr/>
            <p:nvPr/>
          </p:nvSpPr>
          <p:spPr>
            <a:xfrm flipH="1" rot="10800000">
              <a:off x="-247298" y="4960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4"/>
            <p:cNvSpPr/>
            <p:nvPr/>
          </p:nvSpPr>
          <p:spPr>
            <a:xfrm flipH="1" rot="10800000">
              <a:off x="293542" y="-44621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4"/>
            <p:cNvSpPr/>
            <p:nvPr/>
          </p:nvSpPr>
          <p:spPr>
            <a:xfrm rot="10800000">
              <a:off x="8552592" y="4960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4"/>
            <p:cNvSpPr/>
            <p:nvPr/>
          </p:nvSpPr>
          <p:spPr>
            <a:xfrm rot="10800000">
              <a:off x="8011752" y="-44621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" name="Google Shape;25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720000" y="1215751"/>
            <a:ext cx="7704000" cy="39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4" name="Google Shape;314;p31"/>
          <p:cNvGrpSpPr/>
          <p:nvPr/>
        </p:nvGrpSpPr>
        <p:grpSpPr>
          <a:xfrm>
            <a:off x="-247298" y="-446215"/>
            <a:ext cx="9638610" cy="6030088"/>
            <a:chOff x="-247298" y="-446215"/>
            <a:chExt cx="9638610" cy="6030088"/>
          </a:xfrm>
        </p:grpSpPr>
        <p:sp>
          <p:nvSpPr>
            <p:cNvPr id="315" name="Google Shape;315;p31"/>
            <p:cNvSpPr/>
            <p:nvPr/>
          </p:nvSpPr>
          <p:spPr>
            <a:xfrm>
              <a:off x="-125573" y="411993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31"/>
            <p:cNvSpPr/>
            <p:nvPr/>
          </p:nvSpPr>
          <p:spPr>
            <a:xfrm>
              <a:off x="-125583" y="461575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31"/>
            <p:cNvSpPr/>
            <p:nvPr/>
          </p:nvSpPr>
          <p:spPr>
            <a:xfrm flipH="1" rot="10800000">
              <a:off x="-247298" y="4960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31"/>
            <p:cNvSpPr/>
            <p:nvPr/>
          </p:nvSpPr>
          <p:spPr>
            <a:xfrm flipH="1" rot="10800000">
              <a:off x="346967" y="-44621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31"/>
            <p:cNvSpPr/>
            <p:nvPr/>
          </p:nvSpPr>
          <p:spPr>
            <a:xfrm rot="10800000">
              <a:off x="7958317" y="-428623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31"/>
            <p:cNvSpPr/>
            <p:nvPr/>
          </p:nvSpPr>
          <p:spPr>
            <a:xfrm rot="10800000">
              <a:off x="8552602" y="4960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31"/>
            <p:cNvSpPr/>
            <p:nvPr/>
          </p:nvSpPr>
          <p:spPr>
            <a:xfrm>
              <a:off x="8430777" y="411993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31"/>
            <p:cNvSpPr/>
            <p:nvPr/>
          </p:nvSpPr>
          <p:spPr>
            <a:xfrm>
              <a:off x="8430767" y="461575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4" name="Google Shape;324;p32"/>
          <p:cNvGrpSpPr/>
          <p:nvPr/>
        </p:nvGrpSpPr>
        <p:grpSpPr>
          <a:xfrm>
            <a:off x="-476796" y="2900252"/>
            <a:ext cx="10097585" cy="2865204"/>
            <a:chOff x="-476796" y="2900252"/>
            <a:chExt cx="10097585" cy="2865204"/>
          </a:xfrm>
        </p:grpSpPr>
        <p:grpSp>
          <p:nvGrpSpPr>
            <p:cNvPr id="325" name="Google Shape;325;p32"/>
            <p:cNvGrpSpPr/>
            <p:nvPr/>
          </p:nvGrpSpPr>
          <p:grpSpPr>
            <a:xfrm>
              <a:off x="-476796" y="2900252"/>
              <a:ext cx="10097585" cy="2865204"/>
              <a:chOff x="-476796" y="2900252"/>
              <a:chExt cx="10097585" cy="2865204"/>
            </a:xfrm>
          </p:grpSpPr>
          <p:sp>
            <p:nvSpPr>
              <p:cNvPr id="326" name="Google Shape;326;p32"/>
              <p:cNvSpPr/>
              <p:nvPr/>
            </p:nvSpPr>
            <p:spPr>
              <a:xfrm flipH="1" rot="10800000">
                <a:off x="-266661" y="2900252"/>
                <a:ext cx="838710" cy="968121"/>
              </a:xfrm>
              <a:custGeom>
                <a:rect b="b" l="l" r="r" t="t"/>
                <a:pathLst>
                  <a:path extrusionOk="0" h="209550" w="181539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7" name="Google Shape;327;p32"/>
              <p:cNvSpPr/>
              <p:nvPr/>
            </p:nvSpPr>
            <p:spPr>
              <a:xfrm>
                <a:off x="-90736" y="4425247"/>
                <a:ext cx="838710" cy="968121"/>
              </a:xfrm>
              <a:custGeom>
                <a:rect b="b" l="l" r="r" t="t"/>
                <a:pathLst>
                  <a:path extrusionOk="0" h="209550" w="181539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chemeClr val="dk2"/>
              </a:solidFill>
              <a:ln cap="flat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8" name="Google Shape;328;p32"/>
              <p:cNvSpPr/>
              <p:nvPr/>
            </p:nvSpPr>
            <p:spPr>
              <a:xfrm>
                <a:off x="-476796" y="3522814"/>
                <a:ext cx="838710" cy="968121"/>
              </a:xfrm>
              <a:custGeom>
                <a:rect b="b" l="l" r="r" t="t"/>
                <a:pathLst>
                  <a:path extrusionOk="0" h="209550" w="181539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rgbClr val="AFC7FF">
                  <a:alpha val="25000"/>
                </a:srgbClr>
              </a:solidFill>
              <a:ln cap="flat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9" name="Google Shape;329;p32"/>
              <p:cNvSpPr/>
              <p:nvPr/>
            </p:nvSpPr>
            <p:spPr>
              <a:xfrm rot="10800000">
                <a:off x="8571944" y="2900252"/>
                <a:ext cx="838710" cy="968121"/>
              </a:xfrm>
              <a:custGeom>
                <a:rect b="b" l="l" r="r" t="t"/>
                <a:pathLst>
                  <a:path extrusionOk="0" h="209550" w="181539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0" name="Google Shape;330;p32"/>
              <p:cNvSpPr/>
              <p:nvPr/>
            </p:nvSpPr>
            <p:spPr>
              <a:xfrm flipH="1">
                <a:off x="8396019" y="4425247"/>
                <a:ext cx="838710" cy="968121"/>
              </a:xfrm>
              <a:custGeom>
                <a:rect b="b" l="l" r="r" t="t"/>
                <a:pathLst>
                  <a:path extrusionOk="0" h="209550" w="181539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1" name="Google Shape;331;p32"/>
              <p:cNvSpPr/>
              <p:nvPr/>
            </p:nvSpPr>
            <p:spPr>
              <a:xfrm flipH="1">
                <a:off x="8782079" y="3522814"/>
                <a:ext cx="838710" cy="968121"/>
              </a:xfrm>
              <a:custGeom>
                <a:rect b="b" l="l" r="r" t="t"/>
                <a:pathLst>
                  <a:path extrusionOk="0" h="209550" w="181539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rgbClr val="9FCBFD">
                  <a:alpha val="41140"/>
                </a:srgbClr>
              </a:solidFill>
              <a:ln cap="flat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2" name="Google Shape;332;p32"/>
              <p:cNvSpPr/>
              <p:nvPr/>
            </p:nvSpPr>
            <p:spPr>
              <a:xfrm rot="10800000">
                <a:off x="8009979" y="4797335"/>
                <a:ext cx="838710" cy="968121"/>
              </a:xfrm>
              <a:custGeom>
                <a:rect b="b" l="l" r="r" t="t"/>
                <a:pathLst>
                  <a:path extrusionOk="0" h="209550" w="181539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rgbClr val="68DAF8">
                  <a:alpha val="34180"/>
                </a:srgbClr>
              </a:solidFill>
              <a:ln cap="flat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33" name="Google Shape;333;p32"/>
            <p:cNvSpPr/>
            <p:nvPr/>
          </p:nvSpPr>
          <p:spPr>
            <a:xfrm flipH="1" rot="10800000">
              <a:off x="293867" y="479733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oogle Shape;28;p5"/>
          <p:cNvGrpSpPr/>
          <p:nvPr/>
        </p:nvGrpSpPr>
        <p:grpSpPr>
          <a:xfrm>
            <a:off x="-247298" y="-446215"/>
            <a:ext cx="9638600" cy="6030088"/>
            <a:chOff x="-247298" y="-446215"/>
            <a:chExt cx="9638600" cy="6030088"/>
          </a:xfrm>
        </p:grpSpPr>
        <p:sp>
          <p:nvSpPr>
            <p:cNvPr id="29" name="Google Shape;29;p5"/>
            <p:cNvSpPr/>
            <p:nvPr/>
          </p:nvSpPr>
          <p:spPr>
            <a:xfrm>
              <a:off x="-247298" y="411993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5"/>
            <p:cNvSpPr/>
            <p:nvPr/>
          </p:nvSpPr>
          <p:spPr>
            <a:xfrm>
              <a:off x="293542" y="461575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5"/>
            <p:cNvSpPr/>
            <p:nvPr/>
          </p:nvSpPr>
          <p:spPr>
            <a:xfrm flipH="1">
              <a:off x="8552592" y="411993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5"/>
            <p:cNvSpPr/>
            <p:nvPr/>
          </p:nvSpPr>
          <p:spPr>
            <a:xfrm flipH="1">
              <a:off x="8011752" y="461575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5"/>
            <p:cNvSpPr/>
            <p:nvPr/>
          </p:nvSpPr>
          <p:spPr>
            <a:xfrm flipH="1" rot="10800000">
              <a:off x="-247298" y="4960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5"/>
            <p:cNvSpPr/>
            <p:nvPr/>
          </p:nvSpPr>
          <p:spPr>
            <a:xfrm flipH="1" rot="10800000">
              <a:off x="293542" y="-44621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10800000">
              <a:off x="8552592" y="4960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5"/>
            <p:cNvSpPr/>
            <p:nvPr/>
          </p:nvSpPr>
          <p:spPr>
            <a:xfrm rot="10800000">
              <a:off x="8011752" y="-44621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" name="Google Shape;37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" type="subTitle"/>
          </p:nvPr>
        </p:nvSpPr>
        <p:spPr>
          <a:xfrm>
            <a:off x="5055284" y="3562574"/>
            <a:ext cx="250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9" name="Google Shape;39;p5"/>
          <p:cNvSpPr txBox="1"/>
          <p:nvPr>
            <p:ph idx="2" type="subTitle"/>
          </p:nvPr>
        </p:nvSpPr>
        <p:spPr>
          <a:xfrm>
            <a:off x="1583300" y="3562574"/>
            <a:ext cx="250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0" name="Google Shape;40;p5"/>
          <p:cNvSpPr txBox="1"/>
          <p:nvPr>
            <p:ph idx="3" type="subTitle"/>
          </p:nvPr>
        </p:nvSpPr>
        <p:spPr>
          <a:xfrm>
            <a:off x="5055275" y="3122525"/>
            <a:ext cx="2505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41" name="Google Shape;41;p5"/>
          <p:cNvSpPr txBox="1"/>
          <p:nvPr>
            <p:ph idx="4" type="subTitle"/>
          </p:nvPr>
        </p:nvSpPr>
        <p:spPr>
          <a:xfrm>
            <a:off x="1583075" y="3122525"/>
            <a:ext cx="2505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oogle Shape;43;p6"/>
          <p:cNvGrpSpPr/>
          <p:nvPr/>
        </p:nvGrpSpPr>
        <p:grpSpPr>
          <a:xfrm>
            <a:off x="-247298" y="-284290"/>
            <a:ext cx="9638600" cy="5868163"/>
            <a:chOff x="-247298" y="-284290"/>
            <a:chExt cx="9638600" cy="5868163"/>
          </a:xfrm>
        </p:grpSpPr>
        <p:sp>
          <p:nvSpPr>
            <p:cNvPr id="44" name="Google Shape;44;p6"/>
            <p:cNvSpPr/>
            <p:nvPr/>
          </p:nvSpPr>
          <p:spPr>
            <a:xfrm>
              <a:off x="-247298" y="411993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6"/>
            <p:cNvSpPr/>
            <p:nvPr/>
          </p:nvSpPr>
          <p:spPr>
            <a:xfrm>
              <a:off x="293542" y="461575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6"/>
            <p:cNvSpPr/>
            <p:nvPr/>
          </p:nvSpPr>
          <p:spPr>
            <a:xfrm flipH="1">
              <a:off x="8552592" y="411993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6"/>
            <p:cNvSpPr/>
            <p:nvPr/>
          </p:nvSpPr>
          <p:spPr>
            <a:xfrm flipH="1">
              <a:off x="8011752" y="461575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6"/>
            <p:cNvSpPr/>
            <p:nvPr/>
          </p:nvSpPr>
          <p:spPr>
            <a:xfrm flipH="1" rot="10800000">
              <a:off x="-125473" y="123489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6"/>
            <p:cNvSpPr/>
            <p:nvPr/>
          </p:nvSpPr>
          <p:spPr>
            <a:xfrm flipH="1" rot="10800000">
              <a:off x="-125483" y="-284290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6"/>
            <p:cNvSpPr/>
            <p:nvPr/>
          </p:nvSpPr>
          <p:spPr>
            <a:xfrm flipH="1" rot="10800000">
              <a:off x="8424002" y="123489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6"/>
            <p:cNvSpPr/>
            <p:nvPr/>
          </p:nvSpPr>
          <p:spPr>
            <a:xfrm flipH="1" rot="10800000">
              <a:off x="8423992" y="-284290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7"/>
          <p:cNvSpPr txBox="1"/>
          <p:nvPr>
            <p:ph type="title"/>
          </p:nvPr>
        </p:nvSpPr>
        <p:spPr>
          <a:xfrm>
            <a:off x="720000" y="445025"/>
            <a:ext cx="5549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5" name="Google Shape;55;p7"/>
          <p:cNvSpPr txBox="1"/>
          <p:nvPr>
            <p:ph idx="1" type="subTitle"/>
          </p:nvPr>
        </p:nvSpPr>
        <p:spPr>
          <a:xfrm>
            <a:off x="720000" y="1652075"/>
            <a:ext cx="4294800" cy="213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 txBox="1"/>
          <p:nvPr>
            <p:ph type="title"/>
          </p:nvPr>
        </p:nvSpPr>
        <p:spPr>
          <a:xfrm>
            <a:off x="4292275" y="1663850"/>
            <a:ext cx="4138500" cy="181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3862975" y="1655500"/>
            <a:ext cx="4567800" cy="116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500"/>
              <a:buNone/>
              <a:defRPr sz="6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subTitle"/>
          </p:nvPr>
        </p:nvSpPr>
        <p:spPr>
          <a:xfrm>
            <a:off x="3862975" y="2816925"/>
            <a:ext cx="4567800" cy="67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/>
          <p:nvPr>
            <p:ph idx="2" type="pic"/>
          </p:nvPr>
        </p:nvSpPr>
        <p:spPr>
          <a:xfrm>
            <a:off x="-25" y="-13725"/>
            <a:ext cx="9144000" cy="5157300"/>
          </a:xfrm>
          <a:prstGeom prst="rect">
            <a:avLst/>
          </a:prstGeom>
          <a:noFill/>
          <a:ln>
            <a:noFill/>
          </a:ln>
        </p:spPr>
      </p:sp>
      <p:sp>
        <p:nvSpPr>
          <p:cNvPr id="63" name="Google Shape;63;p10"/>
          <p:cNvSpPr txBox="1"/>
          <p:nvPr>
            <p:ph type="title"/>
          </p:nvPr>
        </p:nvSpPr>
        <p:spPr>
          <a:xfrm>
            <a:off x="720000" y="3942625"/>
            <a:ext cx="7704000" cy="6444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2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b="1" sz="35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doi.org/10.24432/C5FP5Q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3"/>
          <p:cNvSpPr txBox="1"/>
          <p:nvPr>
            <p:ph type="ctrTitle"/>
          </p:nvPr>
        </p:nvSpPr>
        <p:spPr>
          <a:xfrm>
            <a:off x="713225" y="1156000"/>
            <a:ext cx="4160700" cy="238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/>
              <a:t>Proyecto 2</a:t>
            </a:r>
            <a:br>
              <a:rPr b="1" lang="en"/>
            </a:br>
            <a:r>
              <a:rPr lang="en" sz="2200"/>
              <a:t>Identificación de hongos comestibles y venenosos usando modelos de M.A. de clasificación</a:t>
            </a:r>
            <a:endParaRPr sz="4800"/>
          </a:p>
        </p:txBody>
      </p:sp>
      <p:sp>
        <p:nvSpPr>
          <p:cNvPr id="339" name="Google Shape;339;p33"/>
          <p:cNvSpPr txBox="1"/>
          <p:nvPr>
            <p:ph idx="1" type="subTitle"/>
          </p:nvPr>
        </p:nvSpPr>
        <p:spPr>
          <a:xfrm>
            <a:off x="713225" y="3541600"/>
            <a:ext cx="4160700" cy="42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Josefina Solis  </a:t>
            </a:r>
            <a:endParaRPr/>
          </a:p>
        </p:txBody>
      </p:sp>
      <p:cxnSp>
        <p:nvCxnSpPr>
          <p:cNvPr id="340" name="Google Shape;340;p33"/>
          <p:cNvCxnSpPr/>
          <p:nvPr/>
        </p:nvCxnSpPr>
        <p:spPr>
          <a:xfrm>
            <a:off x="823425" y="987213"/>
            <a:ext cx="3735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41" name="Google Shape;341;p33"/>
          <p:cNvGrpSpPr/>
          <p:nvPr/>
        </p:nvGrpSpPr>
        <p:grpSpPr>
          <a:xfrm>
            <a:off x="5115337" y="-428624"/>
            <a:ext cx="4275118" cy="6450405"/>
            <a:chOff x="5115337" y="-428624"/>
            <a:chExt cx="4275118" cy="6450405"/>
          </a:xfrm>
        </p:grpSpPr>
        <p:sp>
          <p:nvSpPr>
            <p:cNvPr id="342" name="Google Shape;342;p33"/>
            <p:cNvSpPr/>
            <p:nvPr/>
          </p:nvSpPr>
          <p:spPr>
            <a:xfrm flipH="1" rot="10800000">
              <a:off x="8492525" y="-19272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33"/>
            <p:cNvSpPr/>
            <p:nvPr/>
          </p:nvSpPr>
          <p:spPr>
            <a:xfrm>
              <a:off x="8551745" y="3267838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33"/>
            <p:cNvSpPr/>
            <p:nvPr/>
          </p:nvSpPr>
          <p:spPr>
            <a:xfrm>
              <a:off x="6606686" y="2547378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33"/>
            <p:cNvSpPr/>
            <p:nvPr/>
          </p:nvSpPr>
          <p:spPr>
            <a:xfrm>
              <a:off x="7103477" y="-15337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33"/>
            <p:cNvSpPr/>
            <p:nvPr/>
          </p:nvSpPr>
          <p:spPr>
            <a:xfrm>
              <a:off x="6684072" y="318466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33"/>
            <p:cNvSpPr/>
            <p:nvPr/>
          </p:nvSpPr>
          <p:spPr>
            <a:xfrm>
              <a:off x="6109895" y="1194084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33"/>
            <p:cNvSpPr/>
            <p:nvPr/>
          </p:nvSpPr>
          <p:spPr>
            <a:xfrm>
              <a:off x="6109895" y="697741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33"/>
            <p:cNvSpPr/>
            <p:nvPr/>
          </p:nvSpPr>
          <p:spPr>
            <a:xfrm>
              <a:off x="7587339" y="119407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33"/>
            <p:cNvSpPr/>
            <p:nvPr/>
          </p:nvSpPr>
          <p:spPr>
            <a:xfrm>
              <a:off x="5634170" y="-428624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33"/>
            <p:cNvSpPr/>
            <p:nvPr/>
          </p:nvSpPr>
          <p:spPr>
            <a:xfrm>
              <a:off x="7017892" y="2075057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33"/>
            <p:cNvSpPr/>
            <p:nvPr/>
          </p:nvSpPr>
          <p:spPr>
            <a:xfrm>
              <a:off x="5193798" y="1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33"/>
            <p:cNvSpPr/>
            <p:nvPr/>
          </p:nvSpPr>
          <p:spPr>
            <a:xfrm>
              <a:off x="8068891" y="162220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33"/>
            <p:cNvSpPr/>
            <p:nvPr/>
          </p:nvSpPr>
          <p:spPr>
            <a:xfrm flipH="1" rot="10800000">
              <a:off x="5115337" y="3655978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33"/>
            <p:cNvSpPr/>
            <p:nvPr/>
          </p:nvSpPr>
          <p:spPr>
            <a:xfrm flipH="1" rot="10800000">
              <a:off x="6606680" y="3924700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33"/>
            <p:cNvSpPr/>
            <p:nvPr/>
          </p:nvSpPr>
          <p:spPr>
            <a:xfrm flipH="1" rot="10800000">
              <a:off x="5983934" y="5053660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33"/>
            <p:cNvSpPr/>
            <p:nvPr/>
          </p:nvSpPr>
          <p:spPr>
            <a:xfrm flipH="1" rot="10800000">
              <a:off x="7178797" y="3533340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33"/>
            <p:cNvSpPr/>
            <p:nvPr/>
          </p:nvSpPr>
          <p:spPr>
            <a:xfrm flipH="1" rot="10800000">
              <a:off x="6606686" y="4609409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33"/>
            <p:cNvSpPr/>
            <p:nvPr/>
          </p:nvSpPr>
          <p:spPr>
            <a:xfrm flipH="1" rot="10800000">
              <a:off x="5526543" y="4128300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33"/>
            <p:cNvSpPr/>
            <p:nvPr/>
          </p:nvSpPr>
          <p:spPr>
            <a:xfrm>
              <a:off x="8117298" y="2852238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33"/>
            <p:cNvSpPr/>
            <p:nvPr/>
          </p:nvSpPr>
          <p:spPr>
            <a:xfrm>
              <a:off x="8172542" y="303607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42"/>
          <p:cNvSpPr txBox="1"/>
          <p:nvPr>
            <p:ph type="title"/>
          </p:nvPr>
        </p:nvSpPr>
        <p:spPr>
          <a:xfrm>
            <a:off x="713225" y="2384250"/>
            <a:ext cx="4344300" cy="91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Imputación</a:t>
            </a:r>
            <a:endParaRPr/>
          </a:p>
        </p:txBody>
      </p:sp>
      <p:sp>
        <p:nvSpPr>
          <p:cNvPr id="492" name="Google Shape;492;p42"/>
          <p:cNvSpPr txBox="1"/>
          <p:nvPr>
            <p:ph idx="2" type="title"/>
          </p:nvPr>
        </p:nvSpPr>
        <p:spPr>
          <a:xfrm>
            <a:off x="713225" y="1468350"/>
            <a:ext cx="1673100" cy="91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2.2</a:t>
            </a:r>
            <a:endParaRPr/>
          </a:p>
        </p:txBody>
      </p:sp>
      <p:grpSp>
        <p:nvGrpSpPr>
          <p:cNvPr id="493" name="Google Shape;493;p42"/>
          <p:cNvGrpSpPr/>
          <p:nvPr/>
        </p:nvGrpSpPr>
        <p:grpSpPr>
          <a:xfrm>
            <a:off x="5104880" y="-153372"/>
            <a:ext cx="4218588" cy="6000577"/>
            <a:chOff x="5104880" y="-153372"/>
            <a:chExt cx="4218588" cy="6000577"/>
          </a:xfrm>
        </p:grpSpPr>
        <p:sp>
          <p:nvSpPr>
            <p:cNvPr id="494" name="Google Shape;494;p42"/>
            <p:cNvSpPr/>
            <p:nvPr/>
          </p:nvSpPr>
          <p:spPr>
            <a:xfrm>
              <a:off x="7074911" y="2547378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42"/>
            <p:cNvSpPr/>
            <p:nvPr/>
          </p:nvSpPr>
          <p:spPr>
            <a:xfrm>
              <a:off x="7026089" y="-15337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42"/>
            <p:cNvSpPr/>
            <p:nvPr/>
          </p:nvSpPr>
          <p:spPr>
            <a:xfrm>
              <a:off x="6606684" y="318466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42"/>
            <p:cNvSpPr/>
            <p:nvPr/>
          </p:nvSpPr>
          <p:spPr>
            <a:xfrm>
              <a:off x="6138958" y="137087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42"/>
            <p:cNvSpPr/>
            <p:nvPr/>
          </p:nvSpPr>
          <p:spPr>
            <a:xfrm>
              <a:off x="5732458" y="874528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42"/>
            <p:cNvSpPr/>
            <p:nvPr/>
          </p:nvSpPr>
          <p:spPr>
            <a:xfrm>
              <a:off x="7480889" y="98993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42"/>
            <p:cNvSpPr/>
            <p:nvPr/>
          </p:nvSpPr>
          <p:spPr>
            <a:xfrm>
              <a:off x="7074904" y="2075057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42"/>
            <p:cNvSpPr/>
            <p:nvPr/>
          </p:nvSpPr>
          <p:spPr>
            <a:xfrm>
              <a:off x="7962441" y="1404077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42"/>
            <p:cNvSpPr/>
            <p:nvPr/>
          </p:nvSpPr>
          <p:spPr>
            <a:xfrm flipH="1" rot="10800000">
              <a:off x="6036087" y="3124978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42"/>
            <p:cNvSpPr/>
            <p:nvPr/>
          </p:nvSpPr>
          <p:spPr>
            <a:xfrm flipH="1" rot="10800000">
              <a:off x="6355205" y="4102088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42"/>
            <p:cNvSpPr/>
            <p:nvPr/>
          </p:nvSpPr>
          <p:spPr>
            <a:xfrm flipH="1" rot="10800000">
              <a:off x="5732459" y="487908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42"/>
            <p:cNvSpPr/>
            <p:nvPr/>
          </p:nvSpPr>
          <p:spPr>
            <a:xfrm flipH="1" rot="10800000">
              <a:off x="6683197" y="3515490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42"/>
            <p:cNvSpPr/>
            <p:nvPr/>
          </p:nvSpPr>
          <p:spPr>
            <a:xfrm flipH="1" rot="10800000">
              <a:off x="5104880" y="443452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42"/>
            <p:cNvSpPr/>
            <p:nvPr/>
          </p:nvSpPr>
          <p:spPr>
            <a:xfrm>
              <a:off x="8484758" y="2438113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42"/>
            <p:cNvSpPr/>
            <p:nvPr/>
          </p:nvSpPr>
          <p:spPr>
            <a:xfrm>
              <a:off x="8038260" y="2921288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42"/>
            <p:cNvSpPr/>
            <p:nvPr/>
          </p:nvSpPr>
          <p:spPr>
            <a:xfrm flipH="1" rot="10800000">
              <a:off x="7853362" y="3962203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42"/>
            <p:cNvSpPr/>
            <p:nvPr/>
          </p:nvSpPr>
          <p:spPr>
            <a:xfrm flipH="1" rot="10800000">
              <a:off x="8261505" y="443452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511" name="Google Shape;511;p42"/>
          <p:cNvCxnSpPr/>
          <p:nvPr/>
        </p:nvCxnSpPr>
        <p:spPr>
          <a:xfrm>
            <a:off x="841250" y="1385850"/>
            <a:ext cx="3735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43"/>
          <p:cNvSpPr txBox="1"/>
          <p:nvPr/>
        </p:nvSpPr>
        <p:spPr>
          <a:xfrm>
            <a:off x="671725" y="885300"/>
            <a:ext cx="2172600" cy="19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En el diccionario de datos se considera que en algunas columnas los valores 'none' tengan el valor 'f', se imputaron los ‘Nan’ con ‘f’ (.fillna())</a:t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517" name="Google Shape;517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24225" y="276225"/>
            <a:ext cx="2495550" cy="459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44"/>
          <p:cNvSpPr txBox="1"/>
          <p:nvPr>
            <p:ph type="title"/>
          </p:nvPr>
        </p:nvSpPr>
        <p:spPr>
          <a:xfrm>
            <a:off x="713225" y="2384250"/>
            <a:ext cx="4344300" cy="91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Gráficos</a:t>
            </a:r>
            <a:endParaRPr/>
          </a:p>
        </p:txBody>
      </p:sp>
      <p:sp>
        <p:nvSpPr>
          <p:cNvPr id="523" name="Google Shape;523;p44"/>
          <p:cNvSpPr txBox="1"/>
          <p:nvPr>
            <p:ph idx="2" type="title"/>
          </p:nvPr>
        </p:nvSpPr>
        <p:spPr>
          <a:xfrm>
            <a:off x="713225" y="1468350"/>
            <a:ext cx="1719900" cy="91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2.3</a:t>
            </a:r>
            <a:endParaRPr/>
          </a:p>
        </p:txBody>
      </p:sp>
      <p:grpSp>
        <p:nvGrpSpPr>
          <p:cNvPr id="524" name="Google Shape;524;p44"/>
          <p:cNvGrpSpPr/>
          <p:nvPr/>
        </p:nvGrpSpPr>
        <p:grpSpPr>
          <a:xfrm>
            <a:off x="5104880" y="-153372"/>
            <a:ext cx="4218588" cy="6000577"/>
            <a:chOff x="5104880" y="-153372"/>
            <a:chExt cx="4218588" cy="6000577"/>
          </a:xfrm>
        </p:grpSpPr>
        <p:sp>
          <p:nvSpPr>
            <p:cNvPr id="525" name="Google Shape;525;p44"/>
            <p:cNvSpPr/>
            <p:nvPr/>
          </p:nvSpPr>
          <p:spPr>
            <a:xfrm>
              <a:off x="7074911" y="2547378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44"/>
            <p:cNvSpPr/>
            <p:nvPr/>
          </p:nvSpPr>
          <p:spPr>
            <a:xfrm>
              <a:off x="7026089" y="-15337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44"/>
            <p:cNvSpPr/>
            <p:nvPr/>
          </p:nvSpPr>
          <p:spPr>
            <a:xfrm>
              <a:off x="6606684" y="318466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44"/>
            <p:cNvSpPr/>
            <p:nvPr/>
          </p:nvSpPr>
          <p:spPr>
            <a:xfrm>
              <a:off x="6138958" y="137087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44"/>
            <p:cNvSpPr/>
            <p:nvPr/>
          </p:nvSpPr>
          <p:spPr>
            <a:xfrm>
              <a:off x="5732458" y="874528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44"/>
            <p:cNvSpPr/>
            <p:nvPr/>
          </p:nvSpPr>
          <p:spPr>
            <a:xfrm>
              <a:off x="7480889" y="98993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44"/>
            <p:cNvSpPr/>
            <p:nvPr/>
          </p:nvSpPr>
          <p:spPr>
            <a:xfrm>
              <a:off x="7074904" y="2075057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44"/>
            <p:cNvSpPr/>
            <p:nvPr/>
          </p:nvSpPr>
          <p:spPr>
            <a:xfrm>
              <a:off x="7962441" y="1404077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44"/>
            <p:cNvSpPr/>
            <p:nvPr/>
          </p:nvSpPr>
          <p:spPr>
            <a:xfrm flipH="1" rot="10800000">
              <a:off x="6036087" y="3124978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44"/>
            <p:cNvSpPr/>
            <p:nvPr/>
          </p:nvSpPr>
          <p:spPr>
            <a:xfrm flipH="1" rot="10800000">
              <a:off x="6355205" y="4102088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44"/>
            <p:cNvSpPr/>
            <p:nvPr/>
          </p:nvSpPr>
          <p:spPr>
            <a:xfrm flipH="1" rot="10800000">
              <a:off x="5732459" y="487908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44"/>
            <p:cNvSpPr/>
            <p:nvPr/>
          </p:nvSpPr>
          <p:spPr>
            <a:xfrm flipH="1" rot="10800000">
              <a:off x="6683197" y="3515490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44"/>
            <p:cNvSpPr/>
            <p:nvPr/>
          </p:nvSpPr>
          <p:spPr>
            <a:xfrm flipH="1" rot="10800000">
              <a:off x="5104880" y="443452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44"/>
            <p:cNvSpPr/>
            <p:nvPr/>
          </p:nvSpPr>
          <p:spPr>
            <a:xfrm>
              <a:off x="8484758" y="2438113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44"/>
            <p:cNvSpPr/>
            <p:nvPr/>
          </p:nvSpPr>
          <p:spPr>
            <a:xfrm>
              <a:off x="8038260" y="2921288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44"/>
            <p:cNvSpPr/>
            <p:nvPr/>
          </p:nvSpPr>
          <p:spPr>
            <a:xfrm flipH="1" rot="10800000">
              <a:off x="7853362" y="3962203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44"/>
            <p:cNvSpPr/>
            <p:nvPr/>
          </p:nvSpPr>
          <p:spPr>
            <a:xfrm flipH="1" rot="10800000">
              <a:off x="8261505" y="443452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542" name="Google Shape;542;p44"/>
          <p:cNvCxnSpPr/>
          <p:nvPr/>
        </p:nvCxnSpPr>
        <p:spPr>
          <a:xfrm>
            <a:off x="841250" y="1385850"/>
            <a:ext cx="3735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7" name="Google Shape;547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775" y="137175"/>
            <a:ext cx="8257777" cy="4112750"/>
          </a:xfrm>
          <a:prstGeom prst="rect">
            <a:avLst/>
          </a:prstGeom>
          <a:noFill/>
          <a:ln>
            <a:noFill/>
          </a:ln>
        </p:spPr>
      </p:pic>
      <p:sp>
        <p:nvSpPr>
          <p:cNvPr id="548" name="Google Shape;548;p45"/>
          <p:cNvSpPr txBox="1"/>
          <p:nvPr/>
        </p:nvSpPr>
        <p:spPr>
          <a:xfrm>
            <a:off x="5391950" y="2876750"/>
            <a:ext cx="3411900" cy="19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En la mayoria de graficos se ve que la dispersion es variada, unicamente en 'does-bruise-or-bleed', 'ring-type' y 'habitat' hay una sola variable que predomina (amarillo).</a:t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En el gráfico de ‘class’ (rojo) se puede ver que la mayoría son venenosos.</a:t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549" name="Google Shape;549;p45"/>
          <p:cNvSpPr/>
          <p:nvPr/>
        </p:nvSpPr>
        <p:spPr>
          <a:xfrm>
            <a:off x="375775" y="137175"/>
            <a:ext cx="1690800" cy="13386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550" name="Google Shape;550;p45"/>
          <p:cNvSpPr/>
          <p:nvPr/>
        </p:nvSpPr>
        <p:spPr>
          <a:xfrm>
            <a:off x="481200" y="2876750"/>
            <a:ext cx="3185100" cy="1338600"/>
          </a:xfrm>
          <a:prstGeom prst="rect">
            <a:avLst/>
          </a:prstGeom>
          <a:noFill/>
          <a:ln cap="flat" cmpd="sng" w="2857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551" name="Google Shape;551;p45"/>
          <p:cNvSpPr/>
          <p:nvPr/>
        </p:nvSpPr>
        <p:spPr>
          <a:xfrm>
            <a:off x="7022125" y="137175"/>
            <a:ext cx="1690800" cy="1338600"/>
          </a:xfrm>
          <a:prstGeom prst="rect">
            <a:avLst/>
          </a:prstGeom>
          <a:noFill/>
          <a:ln cap="flat" cmpd="sng" w="2857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46"/>
          <p:cNvSpPr txBox="1"/>
          <p:nvPr/>
        </p:nvSpPr>
        <p:spPr>
          <a:xfrm>
            <a:off x="6841425" y="1232725"/>
            <a:ext cx="1827300" cy="19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La </a:t>
            </a:r>
            <a:r>
              <a:rPr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única</a:t>
            </a:r>
            <a:r>
              <a:rPr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correlación</a:t>
            </a:r>
            <a:r>
              <a:rPr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alta que existe es entre ‘stem-width’ y ‘cap-diameter’ </a:t>
            </a:r>
            <a:r>
              <a:rPr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(rojo).</a:t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557" name="Google Shape;557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9529" y="364025"/>
            <a:ext cx="5448701" cy="3886780"/>
          </a:xfrm>
          <a:prstGeom prst="rect">
            <a:avLst/>
          </a:prstGeom>
          <a:noFill/>
          <a:ln>
            <a:noFill/>
          </a:ln>
        </p:spPr>
      </p:pic>
      <p:sp>
        <p:nvSpPr>
          <p:cNvPr id="558" name="Google Shape;558;p46"/>
          <p:cNvSpPr/>
          <p:nvPr/>
        </p:nvSpPr>
        <p:spPr>
          <a:xfrm>
            <a:off x="899525" y="2870275"/>
            <a:ext cx="1775700" cy="13806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47"/>
          <p:cNvSpPr txBox="1"/>
          <p:nvPr>
            <p:ph type="title"/>
          </p:nvPr>
        </p:nvSpPr>
        <p:spPr>
          <a:xfrm>
            <a:off x="713225" y="2384250"/>
            <a:ext cx="4344300" cy="91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Desafíos</a:t>
            </a:r>
            <a:endParaRPr/>
          </a:p>
        </p:txBody>
      </p:sp>
      <p:sp>
        <p:nvSpPr>
          <p:cNvPr id="564" name="Google Shape;564;p47"/>
          <p:cNvSpPr txBox="1"/>
          <p:nvPr>
            <p:ph idx="2" type="title"/>
          </p:nvPr>
        </p:nvSpPr>
        <p:spPr>
          <a:xfrm>
            <a:off x="713225" y="1468350"/>
            <a:ext cx="1264200" cy="91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grpSp>
        <p:nvGrpSpPr>
          <p:cNvPr id="565" name="Google Shape;565;p47"/>
          <p:cNvGrpSpPr/>
          <p:nvPr/>
        </p:nvGrpSpPr>
        <p:grpSpPr>
          <a:xfrm>
            <a:off x="5104880" y="-153372"/>
            <a:ext cx="4218588" cy="6000577"/>
            <a:chOff x="5104880" y="-153372"/>
            <a:chExt cx="4218588" cy="6000577"/>
          </a:xfrm>
        </p:grpSpPr>
        <p:sp>
          <p:nvSpPr>
            <p:cNvPr id="566" name="Google Shape;566;p47"/>
            <p:cNvSpPr/>
            <p:nvPr/>
          </p:nvSpPr>
          <p:spPr>
            <a:xfrm>
              <a:off x="7074911" y="2547378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47"/>
            <p:cNvSpPr/>
            <p:nvPr/>
          </p:nvSpPr>
          <p:spPr>
            <a:xfrm>
              <a:off x="7026089" y="-15337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47"/>
            <p:cNvSpPr/>
            <p:nvPr/>
          </p:nvSpPr>
          <p:spPr>
            <a:xfrm>
              <a:off x="6606684" y="318466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47"/>
            <p:cNvSpPr/>
            <p:nvPr/>
          </p:nvSpPr>
          <p:spPr>
            <a:xfrm>
              <a:off x="6138958" y="137087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47"/>
            <p:cNvSpPr/>
            <p:nvPr/>
          </p:nvSpPr>
          <p:spPr>
            <a:xfrm>
              <a:off x="5732458" y="874528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47"/>
            <p:cNvSpPr/>
            <p:nvPr/>
          </p:nvSpPr>
          <p:spPr>
            <a:xfrm>
              <a:off x="7480889" y="98993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47"/>
            <p:cNvSpPr/>
            <p:nvPr/>
          </p:nvSpPr>
          <p:spPr>
            <a:xfrm>
              <a:off x="7074904" y="2075057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47"/>
            <p:cNvSpPr/>
            <p:nvPr/>
          </p:nvSpPr>
          <p:spPr>
            <a:xfrm>
              <a:off x="7962441" y="1404077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47"/>
            <p:cNvSpPr/>
            <p:nvPr/>
          </p:nvSpPr>
          <p:spPr>
            <a:xfrm flipH="1" rot="10800000">
              <a:off x="6036087" y="3124978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47"/>
            <p:cNvSpPr/>
            <p:nvPr/>
          </p:nvSpPr>
          <p:spPr>
            <a:xfrm flipH="1" rot="10800000">
              <a:off x="6355205" y="4102088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47"/>
            <p:cNvSpPr/>
            <p:nvPr/>
          </p:nvSpPr>
          <p:spPr>
            <a:xfrm flipH="1" rot="10800000">
              <a:off x="5732459" y="487908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47"/>
            <p:cNvSpPr/>
            <p:nvPr/>
          </p:nvSpPr>
          <p:spPr>
            <a:xfrm flipH="1" rot="10800000">
              <a:off x="6683197" y="3515490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47"/>
            <p:cNvSpPr/>
            <p:nvPr/>
          </p:nvSpPr>
          <p:spPr>
            <a:xfrm flipH="1" rot="10800000">
              <a:off x="5104880" y="443452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47"/>
            <p:cNvSpPr/>
            <p:nvPr/>
          </p:nvSpPr>
          <p:spPr>
            <a:xfrm>
              <a:off x="8484758" y="2438113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47"/>
            <p:cNvSpPr/>
            <p:nvPr/>
          </p:nvSpPr>
          <p:spPr>
            <a:xfrm>
              <a:off x="8038260" y="2921288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47"/>
            <p:cNvSpPr/>
            <p:nvPr/>
          </p:nvSpPr>
          <p:spPr>
            <a:xfrm flipH="1" rot="10800000">
              <a:off x="7853362" y="3962203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47"/>
            <p:cNvSpPr/>
            <p:nvPr/>
          </p:nvSpPr>
          <p:spPr>
            <a:xfrm flipH="1" rot="10800000">
              <a:off x="8261505" y="443452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583" name="Google Shape;583;p47"/>
          <p:cNvCxnSpPr/>
          <p:nvPr/>
        </p:nvCxnSpPr>
        <p:spPr>
          <a:xfrm>
            <a:off x="841250" y="1385850"/>
            <a:ext cx="3735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48"/>
          <p:cNvSpPr txBox="1"/>
          <p:nvPr/>
        </p:nvSpPr>
        <p:spPr>
          <a:xfrm>
            <a:off x="671725" y="885300"/>
            <a:ext cx="8126100" cy="19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Char char="●"/>
            </a:pPr>
            <a:r>
              <a:rPr b="1" lang="en" sz="24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Elegir la mejor </a:t>
            </a:r>
            <a:r>
              <a:rPr b="1" lang="en" sz="24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opción</a:t>
            </a:r>
            <a:r>
              <a:rPr b="1" lang="en" sz="24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 para procesar los datos</a:t>
            </a:r>
            <a:endParaRPr b="1" sz="2400"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Char char="●"/>
            </a:pPr>
            <a:r>
              <a:rPr b="1" lang="en" sz="24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Falta de información especializada sobre hongos para tomar decisiones sobre qué datos eliminar y que considerar. </a:t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49"/>
          <p:cNvSpPr txBox="1"/>
          <p:nvPr/>
        </p:nvSpPr>
        <p:spPr>
          <a:xfrm>
            <a:off x="671725" y="885300"/>
            <a:ext cx="8126100" cy="6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Bibliografia</a:t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594" name="Google Shape;594;p49"/>
          <p:cNvSpPr txBox="1"/>
          <p:nvPr/>
        </p:nvSpPr>
        <p:spPr>
          <a:xfrm>
            <a:off x="1038850" y="1761475"/>
            <a:ext cx="5756400" cy="9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Wagner,Dennis, Heider,D., and Hattab,Georges. (2023). Secondary Mushroom. UCI Machine Learning Repository. </a:t>
            </a:r>
            <a:r>
              <a:rPr lang="en" sz="1500" u="sng">
                <a:solidFill>
                  <a:schemeClr val="hlink"/>
                </a:solidFill>
                <a:latin typeface="DM Sans"/>
                <a:ea typeface="DM Sans"/>
                <a:cs typeface="DM Sans"/>
                <a:sym typeface="DM Sans"/>
                <a:hlinkClick r:id="rId3"/>
              </a:rPr>
              <a:t>https://doi.org/10.24432/C5FP5Q</a:t>
            </a:r>
            <a:r>
              <a:rPr lang="en" sz="15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3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Contenido</a:t>
            </a:r>
            <a:endParaRPr/>
          </a:p>
        </p:txBody>
      </p:sp>
      <p:sp>
        <p:nvSpPr>
          <p:cNvPr id="367" name="Google Shape;367;p34"/>
          <p:cNvSpPr txBox="1"/>
          <p:nvPr>
            <p:ph idx="1" type="subTitle"/>
          </p:nvPr>
        </p:nvSpPr>
        <p:spPr>
          <a:xfrm>
            <a:off x="720000" y="2178493"/>
            <a:ext cx="230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Antecedentes del conjunto de datos</a:t>
            </a:r>
            <a:endParaRPr/>
          </a:p>
        </p:txBody>
      </p:sp>
      <p:sp>
        <p:nvSpPr>
          <p:cNvPr id="368" name="Google Shape;368;p34"/>
          <p:cNvSpPr txBox="1"/>
          <p:nvPr>
            <p:ph idx="7" type="title"/>
          </p:nvPr>
        </p:nvSpPr>
        <p:spPr>
          <a:xfrm>
            <a:off x="1505400" y="1206926"/>
            <a:ext cx="7347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369" name="Google Shape;369;p34"/>
          <p:cNvSpPr txBox="1"/>
          <p:nvPr>
            <p:ph idx="8" type="title"/>
          </p:nvPr>
        </p:nvSpPr>
        <p:spPr>
          <a:xfrm>
            <a:off x="1505400" y="2939527"/>
            <a:ext cx="7347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2.2</a:t>
            </a:r>
            <a:endParaRPr/>
          </a:p>
        </p:txBody>
      </p:sp>
      <p:sp>
        <p:nvSpPr>
          <p:cNvPr id="370" name="Google Shape;370;p34"/>
          <p:cNvSpPr txBox="1"/>
          <p:nvPr>
            <p:ph idx="9" type="title"/>
          </p:nvPr>
        </p:nvSpPr>
        <p:spPr>
          <a:xfrm>
            <a:off x="4204671" y="1206926"/>
            <a:ext cx="7347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371" name="Google Shape;371;p34"/>
          <p:cNvSpPr txBox="1"/>
          <p:nvPr>
            <p:ph idx="13" type="title"/>
          </p:nvPr>
        </p:nvSpPr>
        <p:spPr>
          <a:xfrm>
            <a:off x="4204671" y="2939527"/>
            <a:ext cx="7347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2.3</a:t>
            </a:r>
            <a:endParaRPr/>
          </a:p>
        </p:txBody>
      </p:sp>
      <p:sp>
        <p:nvSpPr>
          <p:cNvPr id="372" name="Google Shape;372;p34"/>
          <p:cNvSpPr txBox="1"/>
          <p:nvPr>
            <p:ph idx="14" type="title"/>
          </p:nvPr>
        </p:nvSpPr>
        <p:spPr>
          <a:xfrm>
            <a:off x="6903950" y="1206926"/>
            <a:ext cx="7347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2.1</a:t>
            </a:r>
            <a:endParaRPr/>
          </a:p>
        </p:txBody>
      </p:sp>
      <p:sp>
        <p:nvSpPr>
          <p:cNvPr id="373" name="Google Shape;373;p34"/>
          <p:cNvSpPr txBox="1"/>
          <p:nvPr>
            <p:ph idx="15" type="title"/>
          </p:nvPr>
        </p:nvSpPr>
        <p:spPr>
          <a:xfrm>
            <a:off x="6903950" y="2939527"/>
            <a:ext cx="7347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374" name="Google Shape;374;p34"/>
          <p:cNvSpPr txBox="1"/>
          <p:nvPr>
            <p:ph idx="16" type="subTitle"/>
          </p:nvPr>
        </p:nvSpPr>
        <p:spPr>
          <a:xfrm>
            <a:off x="720000" y="1801112"/>
            <a:ext cx="23055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Introducció</a:t>
            </a:r>
            <a:r>
              <a:rPr lang="en"/>
              <a:t>n</a:t>
            </a:r>
            <a:endParaRPr/>
          </a:p>
        </p:txBody>
      </p:sp>
      <p:sp>
        <p:nvSpPr>
          <p:cNvPr id="375" name="Google Shape;375;p34"/>
          <p:cNvSpPr txBox="1"/>
          <p:nvPr>
            <p:ph idx="17" type="subTitle"/>
          </p:nvPr>
        </p:nvSpPr>
        <p:spPr>
          <a:xfrm>
            <a:off x="3419271" y="1801112"/>
            <a:ext cx="23055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</a:t>
            </a:r>
            <a:endParaRPr/>
          </a:p>
        </p:txBody>
      </p:sp>
      <p:sp>
        <p:nvSpPr>
          <p:cNvPr id="376" name="Google Shape;376;p34"/>
          <p:cNvSpPr txBox="1"/>
          <p:nvPr>
            <p:ph idx="18" type="subTitle"/>
          </p:nvPr>
        </p:nvSpPr>
        <p:spPr>
          <a:xfrm>
            <a:off x="6118549" y="1801112"/>
            <a:ext cx="23055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Valores nulos</a:t>
            </a:r>
            <a:endParaRPr/>
          </a:p>
        </p:txBody>
      </p:sp>
      <p:sp>
        <p:nvSpPr>
          <p:cNvPr id="377" name="Google Shape;377;p34"/>
          <p:cNvSpPr txBox="1"/>
          <p:nvPr>
            <p:ph idx="19" type="subTitle"/>
          </p:nvPr>
        </p:nvSpPr>
        <p:spPr>
          <a:xfrm>
            <a:off x="720000" y="3533775"/>
            <a:ext cx="23055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Imputación</a:t>
            </a:r>
            <a:endParaRPr/>
          </a:p>
        </p:txBody>
      </p:sp>
      <p:sp>
        <p:nvSpPr>
          <p:cNvPr id="378" name="Google Shape;378;p34"/>
          <p:cNvSpPr txBox="1"/>
          <p:nvPr>
            <p:ph idx="20" type="subTitle"/>
          </p:nvPr>
        </p:nvSpPr>
        <p:spPr>
          <a:xfrm>
            <a:off x="3419271" y="3533775"/>
            <a:ext cx="23055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Gráficos</a:t>
            </a:r>
            <a:endParaRPr/>
          </a:p>
        </p:txBody>
      </p:sp>
      <p:sp>
        <p:nvSpPr>
          <p:cNvPr id="379" name="Google Shape;379;p34"/>
          <p:cNvSpPr txBox="1"/>
          <p:nvPr>
            <p:ph idx="21" type="subTitle"/>
          </p:nvPr>
        </p:nvSpPr>
        <p:spPr>
          <a:xfrm>
            <a:off x="6118549" y="3533775"/>
            <a:ext cx="23055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Desafíos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35"/>
          <p:cNvSpPr txBox="1"/>
          <p:nvPr>
            <p:ph type="title"/>
          </p:nvPr>
        </p:nvSpPr>
        <p:spPr>
          <a:xfrm>
            <a:off x="713225" y="2384250"/>
            <a:ext cx="4344300" cy="91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Introducción</a:t>
            </a:r>
            <a:endParaRPr/>
          </a:p>
        </p:txBody>
      </p:sp>
      <p:sp>
        <p:nvSpPr>
          <p:cNvPr id="385" name="Google Shape;385;p35"/>
          <p:cNvSpPr txBox="1"/>
          <p:nvPr>
            <p:ph idx="2" type="title"/>
          </p:nvPr>
        </p:nvSpPr>
        <p:spPr>
          <a:xfrm>
            <a:off x="713225" y="1468350"/>
            <a:ext cx="1264200" cy="91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grpSp>
        <p:nvGrpSpPr>
          <p:cNvPr id="386" name="Google Shape;386;p35"/>
          <p:cNvGrpSpPr/>
          <p:nvPr/>
        </p:nvGrpSpPr>
        <p:grpSpPr>
          <a:xfrm>
            <a:off x="5104880" y="-153372"/>
            <a:ext cx="4218588" cy="6000577"/>
            <a:chOff x="5104880" y="-153372"/>
            <a:chExt cx="4218588" cy="6000577"/>
          </a:xfrm>
        </p:grpSpPr>
        <p:sp>
          <p:nvSpPr>
            <p:cNvPr id="387" name="Google Shape;387;p35"/>
            <p:cNvSpPr/>
            <p:nvPr/>
          </p:nvSpPr>
          <p:spPr>
            <a:xfrm>
              <a:off x="7074911" y="2547378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35"/>
            <p:cNvSpPr/>
            <p:nvPr/>
          </p:nvSpPr>
          <p:spPr>
            <a:xfrm>
              <a:off x="7026089" y="-15337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35"/>
            <p:cNvSpPr/>
            <p:nvPr/>
          </p:nvSpPr>
          <p:spPr>
            <a:xfrm>
              <a:off x="6606684" y="318466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35"/>
            <p:cNvSpPr/>
            <p:nvPr/>
          </p:nvSpPr>
          <p:spPr>
            <a:xfrm>
              <a:off x="6138958" y="137087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35"/>
            <p:cNvSpPr/>
            <p:nvPr/>
          </p:nvSpPr>
          <p:spPr>
            <a:xfrm>
              <a:off x="5732458" y="874528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35"/>
            <p:cNvSpPr/>
            <p:nvPr/>
          </p:nvSpPr>
          <p:spPr>
            <a:xfrm>
              <a:off x="7480889" y="98993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35"/>
            <p:cNvSpPr/>
            <p:nvPr/>
          </p:nvSpPr>
          <p:spPr>
            <a:xfrm>
              <a:off x="7074904" y="2075057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35"/>
            <p:cNvSpPr/>
            <p:nvPr/>
          </p:nvSpPr>
          <p:spPr>
            <a:xfrm>
              <a:off x="7962441" y="1404077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35"/>
            <p:cNvSpPr/>
            <p:nvPr/>
          </p:nvSpPr>
          <p:spPr>
            <a:xfrm flipH="1" rot="10800000">
              <a:off x="6036087" y="3124978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35"/>
            <p:cNvSpPr/>
            <p:nvPr/>
          </p:nvSpPr>
          <p:spPr>
            <a:xfrm flipH="1" rot="10800000">
              <a:off x="6355205" y="4102088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35"/>
            <p:cNvSpPr/>
            <p:nvPr/>
          </p:nvSpPr>
          <p:spPr>
            <a:xfrm flipH="1" rot="10800000">
              <a:off x="5732459" y="487908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35"/>
            <p:cNvSpPr/>
            <p:nvPr/>
          </p:nvSpPr>
          <p:spPr>
            <a:xfrm flipH="1" rot="10800000">
              <a:off x="6683197" y="3515490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35"/>
            <p:cNvSpPr/>
            <p:nvPr/>
          </p:nvSpPr>
          <p:spPr>
            <a:xfrm flipH="1" rot="10800000">
              <a:off x="5104880" y="443452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35"/>
            <p:cNvSpPr/>
            <p:nvPr/>
          </p:nvSpPr>
          <p:spPr>
            <a:xfrm>
              <a:off x="8484758" y="2438113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35"/>
            <p:cNvSpPr/>
            <p:nvPr/>
          </p:nvSpPr>
          <p:spPr>
            <a:xfrm>
              <a:off x="8038260" y="2921288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35"/>
            <p:cNvSpPr/>
            <p:nvPr/>
          </p:nvSpPr>
          <p:spPr>
            <a:xfrm flipH="1" rot="10800000">
              <a:off x="7853362" y="3962203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35"/>
            <p:cNvSpPr/>
            <p:nvPr/>
          </p:nvSpPr>
          <p:spPr>
            <a:xfrm flipH="1" rot="10800000">
              <a:off x="8261505" y="443452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404" name="Google Shape;404;p35"/>
          <p:cNvCxnSpPr/>
          <p:nvPr/>
        </p:nvCxnSpPr>
        <p:spPr>
          <a:xfrm>
            <a:off x="841250" y="1385850"/>
            <a:ext cx="3735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3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Antecedentes</a:t>
            </a:r>
            <a:endParaRPr/>
          </a:p>
        </p:txBody>
      </p:sp>
      <p:sp>
        <p:nvSpPr>
          <p:cNvPr id="410" name="Google Shape;410;p36"/>
          <p:cNvSpPr txBox="1"/>
          <p:nvPr>
            <p:ph idx="3" type="subTitle"/>
          </p:nvPr>
        </p:nvSpPr>
        <p:spPr>
          <a:xfrm>
            <a:off x="720000" y="1134375"/>
            <a:ext cx="7999800" cy="357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El dataset fue creado </a:t>
            </a:r>
            <a:r>
              <a:rPr lang="en"/>
              <a:t>en base a </a:t>
            </a:r>
            <a:r>
              <a:rPr lang="en"/>
              <a:t>173 especies.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Tiene </a:t>
            </a:r>
            <a:r>
              <a:rPr lang="en"/>
              <a:t>61,069 filas con 21 columnas de datos para hongos hipotéticos.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Cada hongo está identificado como comestible, venenoso o de comestibilidad desconocida/no recomendada (esta última se consideró ‘venenoso’).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5" name="Google Shape;415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0275" y="190500"/>
            <a:ext cx="5286375" cy="4762500"/>
          </a:xfrm>
          <a:prstGeom prst="rect">
            <a:avLst/>
          </a:prstGeom>
          <a:noFill/>
          <a:ln>
            <a:noFill/>
          </a:ln>
        </p:spPr>
      </p:pic>
      <p:sp>
        <p:nvSpPr>
          <p:cNvPr id="416" name="Google Shape;416;p37"/>
          <p:cNvSpPr/>
          <p:nvPr/>
        </p:nvSpPr>
        <p:spPr>
          <a:xfrm>
            <a:off x="1752075" y="580100"/>
            <a:ext cx="4556400" cy="2466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17" name="Google Shape;417;p37"/>
          <p:cNvSpPr txBox="1"/>
          <p:nvPr/>
        </p:nvSpPr>
        <p:spPr>
          <a:xfrm>
            <a:off x="554275" y="450800"/>
            <a:ext cx="986400" cy="3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</a:rPr>
              <a:t>Variable </a:t>
            </a:r>
            <a:endParaRPr b="1">
              <a:solidFill>
                <a:srgbClr val="FF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</a:rPr>
              <a:t>Objetivo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418" name="Google Shape;418;p37"/>
          <p:cNvSpPr txBox="1"/>
          <p:nvPr/>
        </p:nvSpPr>
        <p:spPr>
          <a:xfrm>
            <a:off x="7212650" y="450800"/>
            <a:ext cx="1385700" cy="10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Es Object, se debe transformar a Binario. </a:t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38"/>
          <p:cNvSpPr txBox="1"/>
          <p:nvPr>
            <p:ph type="title"/>
          </p:nvPr>
        </p:nvSpPr>
        <p:spPr>
          <a:xfrm>
            <a:off x="713225" y="2384250"/>
            <a:ext cx="4344300" cy="91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</a:t>
            </a:r>
            <a:endParaRPr/>
          </a:p>
        </p:txBody>
      </p:sp>
      <p:sp>
        <p:nvSpPr>
          <p:cNvPr id="424" name="Google Shape;424;p38"/>
          <p:cNvSpPr txBox="1"/>
          <p:nvPr>
            <p:ph idx="2" type="title"/>
          </p:nvPr>
        </p:nvSpPr>
        <p:spPr>
          <a:xfrm>
            <a:off x="713225" y="1468350"/>
            <a:ext cx="1264200" cy="91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grpSp>
        <p:nvGrpSpPr>
          <p:cNvPr id="425" name="Google Shape;425;p38"/>
          <p:cNvGrpSpPr/>
          <p:nvPr/>
        </p:nvGrpSpPr>
        <p:grpSpPr>
          <a:xfrm>
            <a:off x="5104880" y="-153372"/>
            <a:ext cx="4218588" cy="6000577"/>
            <a:chOff x="5104880" y="-153372"/>
            <a:chExt cx="4218588" cy="6000577"/>
          </a:xfrm>
        </p:grpSpPr>
        <p:sp>
          <p:nvSpPr>
            <p:cNvPr id="426" name="Google Shape;426;p38"/>
            <p:cNvSpPr/>
            <p:nvPr/>
          </p:nvSpPr>
          <p:spPr>
            <a:xfrm>
              <a:off x="7074911" y="2547378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38"/>
            <p:cNvSpPr/>
            <p:nvPr/>
          </p:nvSpPr>
          <p:spPr>
            <a:xfrm>
              <a:off x="7026089" y="-15337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38"/>
            <p:cNvSpPr/>
            <p:nvPr/>
          </p:nvSpPr>
          <p:spPr>
            <a:xfrm>
              <a:off x="6606684" y="318466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38"/>
            <p:cNvSpPr/>
            <p:nvPr/>
          </p:nvSpPr>
          <p:spPr>
            <a:xfrm>
              <a:off x="6138958" y="137087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38"/>
            <p:cNvSpPr/>
            <p:nvPr/>
          </p:nvSpPr>
          <p:spPr>
            <a:xfrm>
              <a:off x="5732458" y="874528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38"/>
            <p:cNvSpPr/>
            <p:nvPr/>
          </p:nvSpPr>
          <p:spPr>
            <a:xfrm>
              <a:off x="7480889" y="98993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38"/>
            <p:cNvSpPr/>
            <p:nvPr/>
          </p:nvSpPr>
          <p:spPr>
            <a:xfrm>
              <a:off x="7074904" y="2075057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38"/>
            <p:cNvSpPr/>
            <p:nvPr/>
          </p:nvSpPr>
          <p:spPr>
            <a:xfrm>
              <a:off x="7962441" y="1404077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38"/>
            <p:cNvSpPr/>
            <p:nvPr/>
          </p:nvSpPr>
          <p:spPr>
            <a:xfrm flipH="1" rot="10800000">
              <a:off x="6036087" y="3124978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38"/>
            <p:cNvSpPr/>
            <p:nvPr/>
          </p:nvSpPr>
          <p:spPr>
            <a:xfrm flipH="1" rot="10800000">
              <a:off x="6355205" y="4102088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38"/>
            <p:cNvSpPr/>
            <p:nvPr/>
          </p:nvSpPr>
          <p:spPr>
            <a:xfrm flipH="1" rot="10800000">
              <a:off x="5732459" y="487908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38"/>
            <p:cNvSpPr/>
            <p:nvPr/>
          </p:nvSpPr>
          <p:spPr>
            <a:xfrm flipH="1" rot="10800000">
              <a:off x="6683197" y="3515490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38"/>
            <p:cNvSpPr/>
            <p:nvPr/>
          </p:nvSpPr>
          <p:spPr>
            <a:xfrm flipH="1" rot="10800000">
              <a:off x="5104880" y="443452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38"/>
            <p:cNvSpPr/>
            <p:nvPr/>
          </p:nvSpPr>
          <p:spPr>
            <a:xfrm>
              <a:off x="8484758" y="2438113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38"/>
            <p:cNvSpPr/>
            <p:nvPr/>
          </p:nvSpPr>
          <p:spPr>
            <a:xfrm>
              <a:off x="8038260" y="2921288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38"/>
            <p:cNvSpPr/>
            <p:nvPr/>
          </p:nvSpPr>
          <p:spPr>
            <a:xfrm flipH="1" rot="10800000">
              <a:off x="7853362" y="3962203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38"/>
            <p:cNvSpPr/>
            <p:nvPr/>
          </p:nvSpPr>
          <p:spPr>
            <a:xfrm flipH="1" rot="10800000">
              <a:off x="8261505" y="443452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443" name="Google Shape;443;p38"/>
          <p:cNvCxnSpPr/>
          <p:nvPr/>
        </p:nvCxnSpPr>
        <p:spPr>
          <a:xfrm>
            <a:off x="841250" y="1385850"/>
            <a:ext cx="3735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39"/>
          <p:cNvSpPr txBox="1"/>
          <p:nvPr>
            <p:ph type="title"/>
          </p:nvPr>
        </p:nvSpPr>
        <p:spPr>
          <a:xfrm>
            <a:off x="713225" y="2384250"/>
            <a:ext cx="4344300" cy="91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Valores nulos</a:t>
            </a:r>
            <a:endParaRPr/>
          </a:p>
        </p:txBody>
      </p:sp>
      <p:sp>
        <p:nvSpPr>
          <p:cNvPr id="449" name="Google Shape;449;p39"/>
          <p:cNvSpPr txBox="1"/>
          <p:nvPr>
            <p:ph idx="2" type="title"/>
          </p:nvPr>
        </p:nvSpPr>
        <p:spPr>
          <a:xfrm>
            <a:off x="713225" y="1468350"/>
            <a:ext cx="1264200" cy="91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</a:t>
            </a:r>
            <a:r>
              <a:rPr lang="en"/>
              <a:t>1</a:t>
            </a:r>
            <a:endParaRPr/>
          </a:p>
        </p:txBody>
      </p:sp>
      <p:grpSp>
        <p:nvGrpSpPr>
          <p:cNvPr id="450" name="Google Shape;450;p39"/>
          <p:cNvGrpSpPr/>
          <p:nvPr/>
        </p:nvGrpSpPr>
        <p:grpSpPr>
          <a:xfrm>
            <a:off x="5104880" y="-153372"/>
            <a:ext cx="4218588" cy="6000577"/>
            <a:chOff x="5104880" y="-153372"/>
            <a:chExt cx="4218588" cy="6000577"/>
          </a:xfrm>
        </p:grpSpPr>
        <p:sp>
          <p:nvSpPr>
            <p:cNvPr id="451" name="Google Shape;451;p39"/>
            <p:cNvSpPr/>
            <p:nvPr/>
          </p:nvSpPr>
          <p:spPr>
            <a:xfrm>
              <a:off x="7074911" y="2547378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39"/>
            <p:cNvSpPr/>
            <p:nvPr/>
          </p:nvSpPr>
          <p:spPr>
            <a:xfrm>
              <a:off x="7026089" y="-15337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39"/>
            <p:cNvSpPr/>
            <p:nvPr/>
          </p:nvSpPr>
          <p:spPr>
            <a:xfrm>
              <a:off x="6606684" y="318466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39"/>
            <p:cNvSpPr/>
            <p:nvPr/>
          </p:nvSpPr>
          <p:spPr>
            <a:xfrm>
              <a:off x="6138958" y="137087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39"/>
            <p:cNvSpPr/>
            <p:nvPr/>
          </p:nvSpPr>
          <p:spPr>
            <a:xfrm>
              <a:off x="5732458" y="874528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39"/>
            <p:cNvSpPr/>
            <p:nvPr/>
          </p:nvSpPr>
          <p:spPr>
            <a:xfrm>
              <a:off x="7480889" y="98993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39"/>
            <p:cNvSpPr/>
            <p:nvPr/>
          </p:nvSpPr>
          <p:spPr>
            <a:xfrm>
              <a:off x="7074904" y="2075057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39"/>
            <p:cNvSpPr/>
            <p:nvPr/>
          </p:nvSpPr>
          <p:spPr>
            <a:xfrm>
              <a:off x="7962441" y="1404077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39"/>
            <p:cNvSpPr/>
            <p:nvPr/>
          </p:nvSpPr>
          <p:spPr>
            <a:xfrm flipH="1" rot="10800000">
              <a:off x="6036087" y="3124978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39"/>
            <p:cNvSpPr/>
            <p:nvPr/>
          </p:nvSpPr>
          <p:spPr>
            <a:xfrm flipH="1" rot="10800000">
              <a:off x="6355205" y="4102088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39"/>
            <p:cNvSpPr/>
            <p:nvPr/>
          </p:nvSpPr>
          <p:spPr>
            <a:xfrm flipH="1" rot="10800000">
              <a:off x="5732459" y="487908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39"/>
            <p:cNvSpPr/>
            <p:nvPr/>
          </p:nvSpPr>
          <p:spPr>
            <a:xfrm flipH="1" rot="10800000">
              <a:off x="6683197" y="3515490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39"/>
            <p:cNvSpPr/>
            <p:nvPr/>
          </p:nvSpPr>
          <p:spPr>
            <a:xfrm flipH="1" rot="10800000">
              <a:off x="5104880" y="443452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39"/>
            <p:cNvSpPr/>
            <p:nvPr/>
          </p:nvSpPr>
          <p:spPr>
            <a:xfrm>
              <a:off x="8484758" y="2438113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39"/>
            <p:cNvSpPr/>
            <p:nvPr/>
          </p:nvSpPr>
          <p:spPr>
            <a:xfrm>
              <a:off x="8038260" y="2921288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39"/>
            <p:cNvSpPr/>
            <p:nvPr/>
          </p:nvSpPr>
          <p:spPr>
            <a:xfrm flipH="1" rot="10800000">
              <a:off x="7853362" y="3962203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39"/>
            <p:cNvSpPr/>
            <p:nvPr/>
          </p:nvSpPr>
          <p:spPr>
            <a:xfrm flipH="1" rot="10800000">
              <a:off x="8261505" y="443452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468" name="Google Shape;468;p39"/>
          <p:cNvCxnSpPr/>
          <p:nvPr/>
        </p:nvCxnSpPr>
        <p:spPr>
          <a:xfrm>
            <a:off x="841250" y="1385850"/>
            <a:ext cx="3735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3" name="Google Shape;473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86100" y="347663"/>
            <a:ext cx="2971800" cy="4448175"/>
          </a:xfrm>
          <a:prstGeom prst="rect">
            <a:avLst/>
          </a:prstGeom>
          <a:noFill/>
          <a:ln>
            <a:noFill/>
          </a:ln>
        </p:spPr>
      </p:pic>
      <p:sp>
        <p:nvSpPr>
          <p:cNvPr id="474" name="Google Shape;474;p40"/>
          <p:cNvSpPr txBox="1"/>
          <p:nvPr/>
        </p:nvSpPr>
        <p:spPr>
          <a:xfrm>
            <a:off x="671725" y="885300"/>
            <a:ext cx="2172600" cy="19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Se eliminarán las columnas que tienen </a:t>
            </a:r>
            <a:r>
              <a:rPr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más</a:t>
            </a:r>
            <a:r>
              <a:rPr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de 60% de datos faltantes </a:t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(color azul).</a:t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75" name="Google Shape;475;p40"/>
          <p:cNvSpPr/>
          <p:nvPr/>
        </p:nvSpPr>
        <p:spPr>
          <a:xfrm>
            <a:off x="3086100" y="3304525"/>
            <a:ext cx="2795400" cy="422400"/>
          </a:xfrm>
          <a:prstGeom prst="rect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FF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76" name="Google Shape;476;p40"/>
          <p:cNvSpPr/>
          <p:nvPr/>
        </p:nvSpPr>
        <p:spPr>
          <a:xfrm>
            <a:off x="3086100" y="4126200"/>
            <a:ext cx="2795400" cy="246600"/>
          </a:xfrm>
          <a:prstGeom prst="rect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FF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77" name="Google Shape;477;p40"/>
          <p:cNvSpPr/>
          <p:nvPr/>
        </p:nvSpPr>
        <p:spPr>
          <a:xfrm>
            <a:off x="3086100" y="2670125"/>
            <a:ext cx="2795400" cy="422400"/>
          </a:xfrm>
          <a:prstGeom prst="rect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FF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478" name="Google Shape;478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98550" y="347675"/>
            <a:ext cx="2781300" cy="32049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41"/>
          <p:cNvSpPr txBox="1"/>
          <p:nvPr/>
        </p:nvSpPr>
        <p:spPr>
          <a:xfrm>
            <a:off x="934638" y="2670341"/>
            <a:ext cx="6693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Se creó una </a:t>
            </a:r>
            <a:r>
              <a:rPr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función</a:t>
            </a:r>
            <a:r>
              <a:rPr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para revisar los valores </a:t>
            </a:r>
            <a:r>
              <a:rPr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únicos</a:t>
            </a:r>
            <a:r>
              <a:rPr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de cada columna (.unique()) y se </a:t>
            </a:r>
            <a:r>
              <a:rPr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encontró</a:t>
            </a:r>
            <a:r>
              <a:rPr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no tiene mucho tener altura y ancho del tallo con valor 0. </a:t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484" name="Google Shape;484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7313" y="3602958"/>
            <a:ext cx="5048250" cy="447675"/>
          </a:xfrm>
          <a:prstGeom prst="rect">
            <a:avLst/>
          </a:prstGeom>
          <a:noFill/>
          <a:ln>
            <a:noFill/>
          </a:ln>
        </p:spPr>
      </p:pic>
      <p:sp>
        <p:nvSpPr>
          <p:cNvPr id="485" name="Google Shape;485;p41"/>
          <p:cNvSpPr txBox="1"/>
          <p:nvPr/>
        </p:nvSpPr>
        <p:spPr>
          <a:xfrm>
            <a:off x="2090088" y="4367650"/>
            <a:ext cx="438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Se eliminaron las filas con estos valores.</a:t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486" name="Google Shape;486;p41"/>
          <p:cNvPicPr preferRelativeResize="0"/>
          <p:nvPr/>
        </p:nvPicPr>
        <p:blipFill rotWithShape="1">
          <a:blip r:embed="rId4">
            <a:alphaModFix/>
          </a:blip>
          <a:srcRect b="33114" l="0" r="0" t="0"/>
          <a:stretch/>
        </p:blipFill>
        <p:spPr>
          <a:xfrm>
            <a:off x="821725" y="337050"/>
            <a:ext cx="6919426" cy="201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ata Collection and Analysis - Master of Science in Community Health and Prevention Research by Slidesgo">
  <a:themeElements>
    <a:clrScheme name="Simple Light">
      <a:dk1>
        <a:srgbClr val="384655"/>
      </a:dk1>
      <a:lt1>
        <a:srgbClr val="FFFFFF"/>
      </a:lt1>
      <a:dk2>
        <a:srgbClr val="AFC7FF"/>
      </a:dk2>
      <a:lt2>
        <a:srgbClr val="9FCBFD"/>
      </a:lt2>
      <a:accent1>
        <a:srgbClr val="68DAF8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8465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