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Outfit"/>
      <p:regular r:id="rId19"/>
      <p:bold r:id="rId20"/>
    </p:embeddedFont>
    <p:embeddedFont>
      <p:font typeface="Outfit Medium"/>
      <p:regular r:id="rId21"/>
      <p:bold r:id="rId22"/>
    </p:embeddedFont>
    <p:embeddedFont>
      <p:font typeface="DM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utfit-bold.fntdata"/><Relationship Id="rId22" Type="http://schemas.openxmlformats.org/officeDocument/2006/relationships/font" Target="fonts/OutfitMedium-bold.fntdata"/><Relationship Id="rId21" Type="http://schemas.openxmlformats.org/officeDocument/2006/relationships/font" Target="fonts/OutfitMedium-regular.fntdata"/><Relationship Id="rId24" Type="http://schemas.openxmlformats.org/officeDocument/2006/relationships/font" Target="fonts/DMSans-bold.fntdata"/><Relationship Id="rId23" Type="http://schemas.openxmlformats.org/officeDocument/2006/relationships/font" Target="fonts/DM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MSans-boldItalic.fntdata"/><Relationship Id="rId25" Type="http://schemas.openxmlformats.org/officeDocument/2006/relationships/font" Target="fonts/DM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Outfit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e220bc8f21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e220bc8f21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e77d3e3d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e77d3e3d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e220bc8f21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e220bc8f21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7322d4309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7322d4309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7322d4309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7322d4309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7322d4309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7322d4309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e220bc8f2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e220bc8f2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7322d4309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7322d4309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7322d4309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7322d4309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e220bc8f21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e220bc8f21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e220bc8f21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e220bc8f21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hasCustomPrompt="1" type="title"/>
          </p:nvPr>
        </p:nvSpPr>
        <p:spPr>
          <a:xfrm>
            <a:off x="713225" y="1774100"/>
            <a:ext cx="4676100" cy="10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/>
          <p:nvPr>
            <p:ph idx="1" type="subTitle"/>
          </p:nvPr>
        </p:nvSpPr>
        <p:spPr>
          <a:xfrm>
            <a:off x="713225" y="2872275"/>
            <a:ext cx="46761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70" name="Google Shape;70;p13"/>
            <p:cNvSpPr/>
            <p:nvPr/>
          </p:nvSpPr>
          <p:spPr>
            <a:xfrm>
              <a:off x="421002" y="-4286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84277" y="-4286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30764" y="554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30764" y="746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25486" y="554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25486" y="746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417711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22964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2" type="subTitle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3" type="subTitle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4" type="subTitle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5" type="subTitle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6" type="subTitle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7" type="title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8" type="title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hasCustomPrompt="1" idx="9" type="title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hasCustomPrompt="1" idx="13" type="title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hasCustomPrompt="1" idx="14" type="title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hasCustomPrompt="1" idx="15" type="title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16" type="subTitle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7" type="subTitle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8" type="subTitle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9" type="subTitle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20" type="subTitle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21" type="subTitle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99" name="Google Shape;99;p14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4"/>
          <p:cNvSpPr txBox="1"/>
          <p:nvPr>
            <p:ph type="title"/>
          </p:nvPr>
        </p:nvSpPr>
        <p:spPr>
          <a:xfrm>
            <a:off x="1226425" y="3229500"/>
            <a:ext cx="66912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8" name="Google Shape;108;p14"/>
          <p:cNvSpPr txBox="1"/>
          <p:nvPr>
            <p:ph idx="1" type="subTitle"/>
          </p:nvPr>
        </p:nvSpPr>
        <p:spPr>
          <a:xfrm>
            <a:off x="1226413" y="1366200"/>
            <a:ext cx="66912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5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111" name="Google Shape;111;p15"/>
            <p:cNvSpPr/>
            <p:nvPr/>
          </p:nvSpPr>
          <p:spPr>
            <a:xfrm>
              <a:off x="-1254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-53513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 flipH="1" rot="10800000">
              <a:off x="-528348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flipH="1" rot="10800000">
              <a:off x="-125483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122" name="Google Shape;122;p16"/>
            <p:cNvSpPr/>
            <p:nvPr/>
          </p:nvSpPr>
          <p:spPr>
            <a:xfrm>
              <a:off x="-1255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-12558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 flipH="1" rot="10800000">
              <a:off x="346967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8430777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8430767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7"/>
          <p:cNvGrpSpPr/>
          <p:nvPr/>
        </p:nvGrpSpPr>
        <p:grpSpPr>
          <a:xfrm>
            <a:off x="-548808" y="-584898"/>
            <a:ext cx="10241610" cy="6168779"/>
            <a:chOff x="-548808" y="-584898"/>
            <a:chExt cx="10241610" cy="6168779"/>
          </a:xfrm>
        </p:grpSpPr>
        <p:sp>
          <p:nvSpPr>
            <p:cNvPr id="133" name="Google Shape;133;p17"/>
            <p:cNvSpPr/>
            <p:nvPr/>
          </p:nvSpPr>
          <p:spPr>
            <a:xfrm>
              <a:off x="293877" y="46157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 flipH="1" rot="10800000">
              <a:off x="-129123" y="44966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 flipH="1" rot="10800000">
              <a:off x="-548808" y="449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185192" y="-58489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 rot="10800000">
              <a:off x="8434407" y="44966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10800000">
              <a:off x="8854092" y="449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 flipH="1">
              <a:off x="8120092" y="-58489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4" name="Google Shape;144;p18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145" name="Google Shape;145;p18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146" name="Google Shape;146;p18"/>
              <p:cNvSpPr/>
              <p:nvPr/>
            </p:nvSpPr>
            <p:spPr>
              <a:xfrm flipH="1" rot="10800000">
                <a:off x="-266661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8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8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8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8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8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" name="Google Shape;153;p18"/>
            <p:cNvSpPr/>
            <p:nvPr/>
          </p:nvSpPr>
          <p:spPr>
            <a:xfrm flipH="1" rot="10800000">
              <a:off x="293867" y="47973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9"/>
          <p:cNvGrpSpPr/>
          <p:nvPr/>
        </p:nvGrpSpPr>
        <p:grpSpPr>
          <a:xfrm>
            <a:off x="-145083" y="-503840"/>
            <a:ext cx="9434170" cy="6151188"/>
            <a:chOff x="-145083" y="-503840"/>
            <a:chExt cx="9434170" cy="6151188"/>
          </a:xfrm>
        </p:grpSpPr>
        <p:sp>
          <p:nvSpPr>
            <p:cNvPr id="156" name="Google Shape;156;p19"/>
            <p:cNvSpPr/>
            <p:nvPr/>
          </p:nvSpPr>
          <p:spPr>
            <a:xfrm flipH="1" rot="10800000">
              <a:off x="534577" y="46792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-145073" y="392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-145083" y="44198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 flipH="1">
              <a:off x="8430777" y="46443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 flipH="1" rot="10800000">
              <a:off x="-125483" y="-4286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 flipH="1">
              <a:off x="7770717" y="-5038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 rot="10800000">
              <a:off x="8450367" y="2513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 rot="10800000">
              <a:off x="8450377" y="-2444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9"/>
          <p:cNvSpPr txBox="1"/>
          <p:nvPr>
            <p:ph type="title"/>
          </p:nvPr>
        </p:nvSpPr>
        <p:spPr>
          <a:xfrm>
            <a:off x="720000" y="1270313"/>
            <a:ext cx="3777300" cy="170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" type="subTitle"/>
          </p:nvPr>
        </p:nvSpPr>
        <p:spPr>
          <a:xfrm>
            <a:off x="720000" y="2979813"/>
            <a:ext cx="3777300" cy="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9"/>
          <p:cNvSpPr/>
          <p:nvPr>
            <p:ph idx="2" type="pic"/>
          </p:nvPr>
        </p:nvSpPr>
        <p:spPr>
          <a:xfrm>
            <a:off x="5121925" y="1060325"/>
            <a:ext cx="3109200" cy="3109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0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69" name="Google Shape;169;p20"/>
            <p:cNvSpPr/>
            <p:nvPr/>
          </p:nvSpPr>
          <p:spPr>
            <a:xfrm>
              <a:off x="-125473" y="4453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-125483" y="3996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8430767" y="4683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20"/>
          <p:cNvSpPr txBox="1"/>
          <p:nvPr>
            <p:ph type="title"/>
          </p:nvPr>
        </p:nvSpPr>
        <p:spPr>
          <a:xfrm>
            <a:off x="720000" y="1637550"/>
            <a:ext cx="35979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1" type="subTitle"/>
          </p:nvPr>
        </p:nvSpPr>
        <p:spPr>
          <a:xfrm>
            <a:off x="720000" y="2700750"/>
            <a:ext cx="35979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1"/>
          <p:cNvGrpSpPr/>
          <p:nvPr/>
        </p:nvGrpSpPr>
        <p:grpSpPr>
          <a:xfrm flipH="1"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81" name="Google Shape;181;p21"/>
            <p:cNvSpPr/>
            <p:nvPr/>
          </p:nvSpPr>
          <p:spPr>
            <a:xfrm>
              <a:off x="-125473" y="4453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-125483" y="3996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8430767" y="4683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21"/>
          <p:cNvSpPr txBox="1"/>
          <p:nvPr>
            <p:ph type="title"/>
          </p:nvPr>
        </p:nvSpPr>
        <p:spPr>
          <a:xfrm>
            <a:off x="4837200" y="1796350"/>
            <a:ext cx="35934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4837375" y="2441150"/>
            <a:ext cx="3593400" cy="90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2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93" name="Google Shape;193;p22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720000" y="1215742"/>
            <a:ext cx="77040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BODY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3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205" name="Google Shape;205;p23"/>
            <p:cNvSpPr/>
            <p:nvPr/>
          </p:nvSpPr>
          <p:spPr>
            <a:xfrm>
              <a:off x="-1254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-53513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 flipH="1" rot="10800000">
              <a:off x="-528348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 flipH="1" rot="10800000">
              <a:off x="-125483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720000" y="1215749"/>
            <a:ext cx="7704000" cy="31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4"/>
          <p:cNvGrpSpPr/>
          <p:nvPr/>
        </p:nvGrpSpPr>
        <p:grpSpPr>
          <a:xfrm>
            <a:off x="-310473" y="3500727"/>
            <a:ext cx="9764950" cy="2327954"/>
            <a:chOff x="-310473" y="3500727"/>
            <a:chExt cx="9764950" cy="2327954"/>
          </a:xfrm>
        </p:grpSpPr>
        <p:sp>
          <p:nvSpPr>
            <p:cNvPr id="217" name="Google Shape;217;p24"/>
            <p:cNvSpPr/>
            <p:nvPr/>
          </p:nvSpPr>
          <p:spPr>
            <a:xfrm flipH="1" rot="10800000">
              <a:off x="927364" y="46300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 flipH="1" rot="10800000">
              <a:off x="273054" y="48605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-310473" y="39963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-125483" y="3500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 flipH="1">
              <a:off x="8615767" y="39963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 flipH="1">
              <a:off x="8424002" y="3500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 rot="10800000">
              <a:off x="7377929" y="46300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 rot="10800000">
              <a:off x="8032239" y="48605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6" name="Google Shape;226;p24"/>
          <p:cNvSpPr txBox="1"/>
          <p:nvPr>
            <p:ph idx="1" type="subTitle"/>
          </p:nvPr>
        </p:nvSpPr>
        <p:spPr>
          <a:xfrm>
            <a:off x="4821081" y="2782975"/>
            <a:ext cx="28440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4"/>
          <p:cNvSpPr txBox="1"/>
          <p:nvPr>
            <p:ph idx="2" type="subTitle"/>
          </p:nvPr>
        </p:nvSpPr>
        <p:spPr>
          <a:xfrm>
            <a:off x="1478950" y="2782975"/>
            <a:ext cx="28440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4"/>
          <p:cNvSpPr txBox="1"/>
          <p:nvPr>
            <p:ph idx="3" type="subTitle"/>
          </p:nvPr>
        </p:nvSpPr>
        <p:spPr>
          <a:xfrm>
            <a:off x="1478950" y="2370625"/>
            <a:ext cx="2844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9" name="Google Shape;229;p24"/>
          <p:cNvSpPr txBox="1"/>
          <p:nvPr>
            <p:ph idx="4" type="subTitle"/>
          </p:nvPr>
        </p:nvSpPr>
        <p:spPr>
          <a:xfrm>
            <a:off x="4821091" y="2370625"/>
            <a:ext cx="2844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655296" y="3436585"/>
            <a:ext cx="10454595" cy="2311221"/>
            <a:chOff x="-655296" y="3436585"/>
            <a:chExt cx="10454595" cy="2311221"/>
          </a:xfrm>
        </p:grpSpPr>
        <p:sp>
          <p:nvSpPr>
            <p:cNvPr id="232" name="Google Shape;232;p25"/>
            <p:cNvSpPr/>
            <p:nvPr/>
          </p:nvSpPr>
          <p:spPr>
            <a:xfrm flipH="1" rot="10800000">
              <a:off x="-136836" y="34365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83414" y="454091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flipH="1" rot="10800000">
              <a:off x="-655296" y="390306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10800000">
              <a:off x="8442129" y="34365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flipH="1">
              <a:off x="8121879" y="454091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10800000">
              <a:off x="8960589" y="390306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10800000">
              <a:off x="7718714" y="47796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10800000">
              <a:off x="586589" y="47796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1" name="Google Shape;241;p25"/>
          <p:cNvSpPr txBox="1"/>
          <p:nvPr>
            <p:ph idx="1" type="subTitle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5"/>
          <p:cNvSpPr txBox="1"/>
          <p:nvPr>
            <p:ph idx="2" type="subTitle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6"/>
          <p:cNvGrpSpPr/>
          <p:nvPr/>
        </p:nvGrpSpPr>
        <p:grpSpPr>
          <a:xfrm>
            <a:off x="-512036" y="-358023"/>
            <a:ext cx="10169413" cy="5930154"/>
            <a:chOff x="-512036" y="-358023"/>
            <a:chExt cx="10169413" cy="5930154"/>
          </a:xfrm>
        </p:grpSpPr>
        <p:sp>
          <p:nvSpPr>
            <p:cNvPr id="245" name="Google Shape;245;p26"/>
            <p:cNvSpPr/>
            <p:nvPr/>
          </p:nvSpPr>
          <p:spPr>
            <a:xfrm flipH="1">
              <a:off x="8430767" y="4074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 rot="10800000">
              <a:off x="8818667" y="182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 rot="10800000">
              <a:off x="8011414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 flipH="1">
              <a:off x="8430777" y="-3580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-124136" y="4074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 flipH="1" rot="10800000">
              <a:off x="-512036" y="182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 flipH="1" rot="10800000">
              <a:off x="295217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-124133" y="-3580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4" name="Google Shape;254;p26"/>
          <p:cNvSpPr txBox="1"/>
          <p:nvPr>
            <p:ph idx="1" type="subTitle"/>
          </p:nvPr>
        </p:nvSpPr>
        <p:spPr>
          <a:xfrm>
            <a:off x="881225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6"/>
          <p:cNvSpPr txBox="1"/>
          <p:nvPr>
            <p:ph idx="2" type="subTitle"/>
          </p:nvPr>
        </p:nvSpPr>
        <p:spPr>
          <a:xfrm>
            <a:off x="3427950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6"/>
          <p:cNvSpPr txBox="1"/>
          <p:nvPr>
            <p:ph idx="3" type="subTitle"/>
          </p:nvPr>
        </p:nvSpPr>
        <p:spPr>
          <a:xfrm>
            <a:off x="5974700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6"/>
          <p:cNvSpPr txBox="1"/>
          <p:nvPr>
            <p:ph idx="4" type="subTitle"/>
          </p:nvPr>
        </p:nvSpPr>
        <p:spPr>
          <a:xfrm>
            <a:off x="881225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8" name="Google Shape;258;p26"/>
          <p:cNvSpPr txBox="1"/>
          <p:nvPr>
            <p:ph idx="5" type="subTitle"/>
          </p:nvPr>
        </p:nvSpPr>
        <p:spPr>
          <a:xfrm>
            <a:off x="3427954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9" name="Google Shape;259;p26"/>
          <p:cNvSpPr txBox="1"/>
          <p:nvPr>
            <p:ph idx="6" type="subTitle"/>
          </p:nvPr>
        </p:nvSpPr>
        <p:spPr>
          <a:xfrm>
            <a:off x="5974700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7"/>
          <p:cNvGrpSpPr/>
          <p:nvPr/>
        </p:nvGrpSpPr>
        <p:grpSpPr>
          <a:xfrm>
            <a:off x="-519458" y="2674710"/>
            <a:ext cx="10224210" cy="2744938"/>
            <a:chOff x="-519458" y="2674710"/>
            <a:chExt cx="10224210" cy="2744938"/>
          </a:xfrm>
        </p:grpSpPr>
        <p:sp>
          <p:nvSpPr>
            <p:cNvPr id="262" name="Google Shape;262;p27"/>
            <p:cNvSpPr/>
            <p:nvPr/>
          </p:nvSpPr>
          <p:spPr>
            <a:xfrm flipH="1" rot="10800000">
              <a:off x="-118698" y="30847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 flipH="1" rot="10800000">
              <a:off x="-519458" y="2674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-519448" y="3955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392" y="44515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 rot="10800000">
              <a:off x="8465282" y="30847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 rot="10800000">
              <a:off x="8866042" y="2674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 flipH="1">
              <a:off x="8866032" y="3955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 flipH="1">
              <a:off x="8325192" y="44515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1" name="Google Shape;271;p27"/>
          <p:cNvSpPr txBox="1"/>
          <p:nvPr>
            <p:ph idx="1" type="subTitle"/>
          </p:nvPr>
        </p:nvSpPr>
        <p:spPr>
          <a:xfrm>
            <a:off x="1142950" y="221906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7"/>
          <p:cNvSpPr txBox="1"/>
          <p:nvPr>
            <p:ph idx="2" type="subTitle"/>
          </p:nvPr>
        </p:nvSpPr>
        <p:spPr>
          <a:xfrm>
            <a:off x="4749341" y="221906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7"/>
          <p:cNvSpPr txBox="1"/>
          <p:nvPr>
            <p:ph idx="3" type="subTitle"/>
          </p:nvPr>
        </p:nvSpPr>
        <p:spPr>
          <a:xfrm>
            <a:off x="1142950" y="401031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7"/>
          <p:cNvSpPr txBox="1"/>
          <p:nvPr>
            <p:ph idx="4" type="subTitle"/>
          </p:nvPr>
        </p:nvSpPr>
        <p:spPr>
          <a:xfrm>
            <a:off x="4749341" y="401031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7"/>
          <p:cNvSpPr txBox="1"/>
          <p:nvPr>
            <p:ph idx="5" type="subTitle"/>
          </p:nvPr>
        </p:nvSpPr>
        <p:spPr>
          <a:xfrm>
            <a:off x="1142962" y="186058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6" name="Google Shape;276;p27"/>
          <p:cNvSpPr txBox="1"/>
          <p:nvPr>
            <p:ph idx="6" type="subTitle"/>
          </p:nvPr>
        </p:nvSpPr>
        <p:spPr>
          <a:xfrm>
            <a:off x="1142962" y="365193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7" name="Google Shape;277;p27"/>
          <p:cNvSpPr txBox="1"/>
          <p:nvPr>
            <p:ph idx="7" type="subTitle"/>
          </p:nvPr>
        </p:nvSpPr>
        <p:spPr>
          <a:xfrm>
            <a:off x="4749338" y="186058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8" name="Google Shape;278;p27"/>
          <p:cNvSpPr txBox="1"/>
          <p:nvPr>
            <p:ph idx="8" type="subTitle"/>
          </p:nvPr>
        </p:nvSpPr>
        <p:spPr>
          <a:xfrm>
            <a:off x="4749338" y="365193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8"/>
          <p:cNvGrpSpPr/>
          <p:nvPr/>
        </p:nvGrpSpPr>
        <p:grpSpPr>
          <a:xfrm>
            <a:off x="-266473" y="3341397"/>
            <a:ext cx="9676960" cy="2321921"/>
            <a:chOff x="-266473" y="3341397"/>
            <a:chExt cx="9676960" cy="2321921"/>
          </a:xfrm>
        </p:grpSpPr>
        <p:sp>
          <p:nvSpPr>
            <p:cNvPr id="281" name="Google Shape;281;p28"/>
            <p:cNvSpPr/>
            <p:nvPr/>
          </p:nvSpPr>
          <p:spPr>
            <a:xfrm flipH="1">
              <a:off x="7441675" y="46951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863615" y="46951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 flipH="1" rot="10800000">
              <a:off x="-266473" y="4028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52867" y="4524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 flipH="1" rot="10800000">
              <a:off x="-151033" y="33413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 rot="10800000">
              <a:off x="8571777" y="4028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 flipH="1">
              <a:off x="8152437" y="4524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 rot="10800000">
              <a:off x="8456337" y="33413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0" name="Google Shape;290;p28"/>
          <p:cNvSpPr txBox="1"/>
          <p:nvPr>
            <p:ph idx="1" type="subTitle"/>
          </p:nvPr>
        </p:nvSpPr>
        <p:spPr>
          <a:xfrm>
            <a:off x="968524" y="2235613"/>
            <a:ext cx="2266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8"/>
          <p:cNvSpPr txBox="1"/>
          <p:nvPr>
            <p:ph idx="2" type="subTitle"/>
          </p:nvPr>
        </p:nvSpPr>
        <p:spPr>
          <a:xfrm>
            <a:off x="3439063" y="2235613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8"/>
          <p:cNvSpPr txBox="1"/>
          <p:nvPr>
            <p:ph idx="3" type="subTitle"/>
          </p:nvPr>
        </p:nvSpPr>
        <p:spPr>
          <a:xfrm>
            <a:off x="968524" y="3967325"/>
            <a:ext cx="2266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8"/>
          <p:cNvSpPr txBox="1"/>
          <p:nvPr>
            <p:ph idx="4" type="subTitle"/>
          </p:nvPr>
        </p:nvSpPr>
        <p:spPr>
          <a:xfrm>
            <a:off x="3439063" y="3967325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8"/>
          <p:cNvSpPr txBox="1"/>
          <p:nvPr>
            <p:ph idx="5" type="subTitle"/>
          </p:nvPr>
        </p:nvSpPr>
        <p:spPr>
          <a:xfrm>
            <a:off x="5909375" y="2235613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8"/>
          <p:cNvSpPr txBox="1"/>
          <p:nvPr>
            <p:ph idx="6" type="subTitle"/>
          </p:nvPr>
        </p:nvSpPr>
        <p:spPr>
          <a:xfrm>
            <a:off x="5909375" y="3967325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8"/>
          <p:cNvSpPr txBox="1"/>
          <p:nvPr>
            <p:ph idx="7" type="subTitle"/>
          </p:nvPr>
        </p:nvSpPr>
        <p:spPr>
          <a:xfrm>
            <a:off x="968524" y="1890138"/>
            <a:ext cx="2266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7" name="Google Shape;297;p28"/>
          <p:cNvSpPr txBox="1"/>
          <p:nvPr>
            <p:ph idx="8" type="subTitle"/>
          </p:nvPr>
        </p:nvSpPr>
        <p:spPr>
          <a:xfrm>
            <a:off x="3439063" y="1890138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8" name="Google Shape;298;p28"/>
          <p:cNvSpPr txBox="1"/>
          <p:nvPr>
            <p:ph idx="9" type="subTitle"/>
          </p:nvPr>
        </p:nvSpPr>
        <p:spPr>
          <a:xfrm>
            <a:off x="5909375" y="1890138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9" name="Google Shape;299;p28"/>
          <p:cNvSpPr txBox="1"/>
          <p:nvPr>
            <p:ph idx="13" type="subTitle"/>
          </p:nvPr>
        </p:nvSpPr>
        <p:spPr>
          <a:xfrm>
            <a:off x="968524" y="3621825"/>
            <a:ext cx="2266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00" name="Google Shape;300;p28"/>
          <p:cNvSpPr txBox="1"/>
          <p:nvPr>
            <p:ph idx="14" type="subTitle"/>
          </p:nvPr>
        </p:nvSpPr>
        <p:spPr>
          <a:xfrm>
            <a:off x="3439063" y="3621825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01" name="Google Shape;301;p28"/>
          <p:cNvSpPr txBox="1"/>
          <p:nvPr>
            <p:ph idx="15" type="subTitle"/>
          </p:nvPr>
        </p:nvSpPr>
        <p:spPr>
          <a:xfrm>
            <a:off x="5909375" y="3621825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>
            <p:ph hasCustomPrompt="1" type="title"/>
          </p:nvPr>
        </p:nvSpPr>
        <p:spPr>
          <a:xfrm>
            <a:off x="4351975" y="638350"/>
            <a:ext cx="4078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29"/>
          <p:cNvSpPr txBox="1"/>
          <p:nvPr>
            <p:ph idx="1" type="subTitle"/>
          </p:nvPr>
        </p:nvSpPr>
        <p:spPr>
          <a:xfrm>
            <a:off x="4351975" y="1327275"/>
            <a:ext cx="4078800" cy="4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5" name="Google Shape;305;p29"/>
          <p:cNvSpPr txBox="1"/>
          <p:nvPr>
            <p:ph hasCustomPrompt="1" idx="2" type="title"/>
          </p:nvPr>
        </p:nvSpPr>
        <p:spPr>
          <a:xfrm>
            <a:off x="4351975" y="1990612"/>
            <a:ext cx="4078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9"/>
          <p:cNvSpPr txBox="1"/>
          <p:nvPr>
            <p:ph idx="3" type="subTitle"/>
          </p:nvPr>
        </p:nvSpPr>
        <p:spPr>
          <a:xfrm>
            <a:off x="4351975" y="2679529"/>
            <a:ext cx="4078800" cy="4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7" name="Google Shape;307;p29"/>
          <p:cNvSpPr txBox="1"/>
          <p:nvPr>
            <p:ph hasCustomPrompt="1" idx="4" type="title"/>
          </p:nvPr>
        </p:nvSpPr>
        <p:spPr>
          <a:xfrm>
            <a:off x="4351975" y="3342874"/>
            <a:ext cx="4078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8" name="Google Shape;308;p29"/>
          <p:cNvSpPr txBox="1"/>
          <p:nvPr>
            <p:ph idx="5" type="subTitle"/>
          </p:nvPr>
        </p:nvSpPr>
        <p:spPr>
          <a:xfrm>
            <a:off x="4351975" y="4031799"/>
            <a:ext cx="4078800" cy="4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/>
          <p:nvPr>
            <p:ph type="title"/>
          </p:nvPr>
        </p:nvSpPr>
        <p:spPr>
          <a:xfrm>
            <a:off x="713225" y="677525"/>
            <a:ext cx="50946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1" name="Google Shape;311;p30"/>
          <p:cNvSpPr txBox="1"/>
          <p:nvPr>
            <p:ph idx="1" type="subTitle"/>
          </p:nvPr>
        </p:nvSpPr>
        <p:spPr>
          <a:xfrm>
            <a:off x="713225" y="1841450"/>
            <a:ext cx="50946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0"/>
          <p:cNvSpPr txBox="1"/>
          <p:nvPr/>
        </p:nvSpPr>
        <p:spPr>
          <a:xfrm>
            <a:off x="713225" y="3611950"/>
            <a:ext cx="50946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2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7" name="Google Shape;17;p4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0000" y="1215751"/>
            <a:ext cx="77040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flipH="1" rot="10800000">
              <a:off x="346967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flipH="1" rot="10800000">
                <a:off x="-266661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flipH="1" rot="10800000">
              <a:off x="293867" y="47973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29" name="Google Shape;29;p5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5055284" y="356257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5"/>
          <p:cNvSpPr txBox="1"/>
          <p:nvPr>
            <p:ph idx="2" type="subTitle"/>
          </p:nvPr>
        </p:nvSpPr>
        <p:spPr>
          <a:xfrm>
            <a:off x="1583300" y="356257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" name="Google Shape;40;p5"/>
          <p:cNvSpPr txBox="1"/>
          <p:nvPr>
            <p:ph idx="3" type="subTitle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4" type="subTitle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>
            <a:off x="-247298" y="-284290"/>
            <a:ext cx="9638600" cy="5868163"/>
            <a:chOff x="-247298" y="-284290"/>
            <a:chExt cx="9638600" cy="5868163"/>
          </a:xfrm>
        </p:grpSpPr>
        <p:sp>
          <p:nvSpPr>
            <p:cNvPr id="44" name="Google Shape;44;p6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flipH="1" rot="10800000">
              <a:off x="-125473" y="12348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flipH="1" rot="10800000">
              <a:off x="-125483" y="-2842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flipH="1" rot="10800000">
              <a:off x="8424002" y="12348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 flipH="1" rot="10800000">
              <a:off x="8423992" y="-2842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subTitle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4292275" y="1663850"/>
            <a:ext cx="4138500" cy="18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862975" y="1655500"/>
            <a:ext cx="45678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3862975" y="2816925"/>
            <a:ext cx="45678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720000" y="3942625"/>
            <a:ext cx="7704000" cy="6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b="1"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i.org/10.24432/C5FP5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 txBox="1"/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Proyecto 2</a:t>
            </a:r>
            <a:br>
              <a:rPr b="1" lang="en"/>
            </a:br>
            <a:r>
              <a:rPr lang="en" sz="2200"/>
              <a:t>Identificación de hongos comestibles y venenosos usando modelos de M.A. de clasificación</a:t>
            </a:r>
            <a:endParaRPr sz="4800"/>
          </a:p>
        </p:txBody>
      </p:sp>
      <p:sp>
        <p:nvSpPr>
          <p:cNvPr id="339" name="Google Shape;339;p33"/>
          <p:cNvSpPr txBox="1"/>
          <p:nvPr>
            <p:ph idx="1" type="subTitle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Josefina Solis  </a:t>
            </a:r>
            <a:endParaRPr/>
          </a:p>
        </p:txBody>
      </p:sp>
      <p:cxnSp>
        <p:nvCxnSpPr>
          <p:cNvPr id="340" name="Google Shape;340;p33"/>
          <p:cNvCxnSpPr/>
          <p:nvPr/>
        </p:nvCxnSpPr>
        <p:spPr>
          <a:xfrm>
            <a:off x="823425" y="987213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33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2" name="Google Shape;342;p33"/>
            <p:cNvSpPr/>
            <p:nvPr/>
          </p:nvSpPr>
          <p:spPr>
            <a:xfrm flipH="1" rot="10800000">
              <a:off x="8492525" y="-1927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8551745" y="326783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6606686" y="25473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7103477" y="-1533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6684072" y="3184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6109895" y="11940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6109895" y="6977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7587339" y="1194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5634170" y="-42862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7017892" y="20750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5193798" y="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8068891" y="16222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 flipH="1" rot="10800000">
              <a:off x="5115337" y="3655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 flipH="1" rot="10800000">
              <a:off x="6606680" y="392470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 flipH="1" rot="10800000">
              <a:off x="5983934" y="50536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 flipH="1" rot="10800000">
              <a:off x="7178797" y="35333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 flipH="1" rot="10800000">
              <a:off x="6606686" y="460940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 flipH="1" rot="10800000">
              <a:off x="5526543" y="412830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8117298" y="285223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8172542" y="3036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2"/>
          <p:cNvSpPr txBox="1"/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Final</a:t>
            </a:r>
            <a:endParaRPr/>
          </a:p>
        </p:txBody>
      </p:sp>
      <p:sp>
        <p:nvSpPr>
          <p:cNvPr id="484" name="Google Shape;484;p42"/>
          <p:cNvSpPr txBox="1"/>
          <p:nvPr>
            <p:ph idx="2" type="title"/>
          </p:nvPr>
        </p:nvSpPr>
        <p:spPr>
          <a:xfrm>
            <a:off x="713225" y="1468350"/>
            <a:ext cx="16731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485" name="Google Shape;485;p42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86" name="Google Shape;486;p42"/>
            <p:cNvSpPr/>
            <p:nvPr/>
          </p:nvSpPr>
          <p:spPr>
            <a:xfrm>
              <a:off x="7074911" y="25473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2"/>
            <p:cNvSpPr/>
            <p:nvPr/>
          </p:nvSpPr>
          <p:spPr>
            <a:xfrm>
              <a:off x="7026089" y="-1533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2"/>
            <p:cNvSpPr/>
            <p:nvPr/>
          </p:nvSpPr>
          <p:spPr>
            <a:xfrm>
              <a:off x="6606684" y="3184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2"/>
            <p:cNvSpPr/>
            <p:nvPr/>
          </p:nvSpPr>
          <p:spPr>
            <a:xfrm>
              <a:off x="6138958" y="13708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2"/>
            <p:cNvSpPr/>
            <p:nvPr/>
          </p:nvSpPr>
          <p:spPr>
            <a:xfrm>
              <a:off x="5732458" y="8745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2"/>
            <p:cNvSpPr/>
            <p:nvPr/>
          </p:nvSpPr>
          <p:spPr>
            <a:xfrm>
              <a:off x="7480889" y="98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2"/>
            <p:cNvSpPr/>
            <p:nvPr/>
          </p:nvSpPr>
          <p:spPr>
            <a:xfrm>
              <a:off x="7074904" y="20750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2"/>
            <p:cNvSpPr/>
            <p:nvPr/>
          </p:nvSpPr>
          <p:spPr>
            <a:xfrm>
              <a:off x="7962441" y="14040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2"/>
            <p:cNvSpPr/>
            <p:nvPr/>
          </p:nvSpPr>
          <p:spPr>
            <a:xfrm flipH="1" rot="10800000">
              <a:off x="6036087" y="3124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2"/>
            <p:cNvSpPr/>
            <p:nvPr/>
          </p:nvSpPr>
          <p:spPr>
            <a:xfrm flipH="1" rot="10800000">
              <a:off x="6355205" y="41020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2"/>
            <p:cNvSpPr/>
            <p:nvPr/>
          </p:nvSpPr>
          <p:spPr>
            <a:xfrm flipH="1" rot="10800000">
              <a:off x="5732459" y="48790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2"/>
            <p:cNvSpPr/>
            <p:nvPr/>
          </p:nvSpPr>
          <p:spPr>
            <a:xfrm flipH="1" rot="10800000">
              <a:off x="6683197" y="35154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2"/>
            <p:cNvSpPr/>
            <p:nvPr/>
          </p:nvSpPr>
          <p:spPr>
            <a:xfrm flipH="1" rot="10800000">
              <a:off x="5104880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8484758" y="243811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8038260" y="29212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2"/>
            <p:cNvSpPr/>
            <p:nvPr/>
          </p:nvSpPr>
          <p:spPr>
            <a:xfrm flipH="1" rot="10800000">
              <a:off x="7853362" y="396220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2"/>
            <p:cNvSpPr/>
            <p:nvPr/>
          </p:nvSpPr>
          <p:spPr>
            <a:xfrm flipH="1" rot="10800000">
              <a:off x="8261505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03" name="Google Shape;503;p42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3"/>
          <p:cNvSpPr txBox="1"/>
          <p:nvPr/>
        </p:nvSpPr>
        <p:spPr>
          <a:xfrm>
            <a:off x="5212975" y="473375"/>
            <a:ext cx="3320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Muestra mejor rendimiento, se adapta mejor a los datos de los hongos. </a:t>
            </a:r>
            <a:endParaRPr sz="1200"/>
          </a:p>
        </p:txBody>
      </p:sp>
      <p:sp>
        <p:nvSpPr>
          <p:cNvPr id="509" name="Google Shape;509;p43"/>
          <p:cNvSpPr txBox="1"/>
          <p:nvPr/>
        </p:nvSpPr>
        <p:spPr>
          <a:xfrm>
            <a:off x="919950" y="937500"/>
            <a:ext cx="7304100" cy="13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Modelo 1: KNN</a:t>
            </a:r>
            <a:endParaRPr b="1" sz="24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Modelo 2: Logistic Regression</a:t>
            </a:r>
            <a:endParaRPr b="1" sz="24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Modelo 3: Decision Tree</a:t>
            </a:r>
            <a:endParaRPr b="1" sz="24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Modelo 4: Random Forest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0" name="Google Shape;510;p43"/>
          <p:cNvSpPr/>
          <p:nvPr/>
        </p:nvSpPr>
        <p:spPr>
          <a:xfrm>
            <a:off x="540175" y="1581575"/>
            <a:ext cx="5592000" cy="724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4"/>
          <p:cNvSpPr txBox="1"/>
          <p:nvPr>
            <p:ph type="title"/>
          </p:nvPr>
        </p:nvSpPr>
        <p:spPr>
          <a:xfrm>
            <a:off x="713225" y="2384250"/>
            <a:ext cx="64056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</a:t>
            </a:r>
            <a:endParaRPr/>
          </a:p>
        </p:txBody>
      </p:sp>
      <p:sp>
        <p:nvSpPr>
          <p:cNvPr id="516" name="Google Shape;516;p44"/>
          <p:cNvSpPr txBox="1"/>
          <p:nvPr>
            <p:ph idx="2" type="title"/>
          </p:nvPr>
        </p:nvSpPr>
        <p:spPr>
          <a:xfrm>
            <a:off x="713225" y="1468350"/>
            <a:ext cx="17199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grpSp>
        <p:nvGrpSpPr>
          <p:cNvPr id="517" name="Google Shape;517;p44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518" name="Google Shape;518;p44"/>
            <p:cNvSpPr/>
            <p:nvPr/>
          </p:nvSpPr>
          <p:spPr>
            <a:xfrm>
              <a:off x="7074911" y="25473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4"/>
            <p:cNvSpPr/>
            <p:nvPr/>
          </p:nvSpPr>
          <p:spPr>
            <a:xfrm>
              <a:off x="7026089" y="-1533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4"/>
            <p:cNvSpPr/>
            <p:nvPr/>
          </p:nvSpPr>
          <p:spPr>
            <a:xfrm>
              <a:off x="6606684" y="3184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4"/>
            <p:cNvSpPr/>
            <p:nvPr/>
          </p:nvSpPr>
          <p:spPr>
            <a:xfrm>
              <a:off x="6138958" y="13708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4"/>
            <p:cNvSpPr/>
            <p:nvPr/>
          </p:nvSpPr>
          <p:spPr>
            <a:xfrm>
              <a:off x="5732458" y="8745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4"/>
            <p:cNvSpPr/>
            <p:nvPr/>
          </p:nvSpPr>
          <p:spPr>
            <a:xfrm>
              <a:off x="7480889" y="98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4"/>
            <p:cNvSpPr/>
            <p:nvPr/>
          </p:nvSpPr>
          <p:spPr>
            <a:xfrm>
              <a:off x="7074904" y="20750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4"/>
            <p:cNvSpPr/>
            <p:nvPr/>
          </p:nvSpPr>
          <p:spPr>
            <a:xfrm>
              <a:off x="7962441" y="14040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4"/>
            <p:cNvSpPr/>
            <p:nvPr/>
          </p:nvSpPr>
          <p:spPr>
            <a:xfrm flipH="1" rot="10800000">
              <a:off x="6036087" y="3124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4"/>
            <p:cNvSpPr/>
            <p:nvPr/>
          </p:nvSpPr>
          <p:spPr>
            <a:xfrm flipH="1" rot="10800000">
              <a:off x="6355205" y="41020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4"/>
            <p:cNvSpPr/>
            <p:nvPr/>
          </p:nvSpPr>
          <p:spPr>
            <a:xfrm flipH="1" rot="10800000">
              <a:off x="5732459" y="48790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4"/>
            <p:cNvSpPr/>
            <p:nvPr/>
          </p:nvSpPr>
          <p:spPr>
            <a:xfrm flipH="1" rot="10800000">
              <a:off x="6683197" y="35154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4"/>
            <p:cNvSpPr/>
            <p:nvPr/>
          </p:nvSpPr>
          <p:spPr>
            <a:xfrm flipH="1" rot="10800000">
              <a:off x="5104880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4"/>
            <p:cNvSpPr/>
            <p:nvPr/>
          </p:nvSpPr>
          <p:spPr>
            <a:xfrm>
              <a:off x="8484758" y="243811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4"/>
            <p:cNvSpPr/>
            <p:nvPr/>
          </p:nvSpPr>
          <p:spPr>
            <a:xfrm>
              <a:off x="8038260" y="29212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4"/>
            <p:cNvSpPr/>
            <p:nvPr/>
          </p:nvSpPr>
          <p:spPr>
            <a:xfrm flipH="1" rot="10800000">
              <a:off x="7853362" y="396220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4"/>
            <p:cNvSpPr/>
            <p:nvPr/>
          </p:nvSpPr>
          <p:spPr>
            <a:xfrm flipH="1" rot="10800000">
              <a:off x="8261505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35" name="Google Shape;535;p44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5"/>
          <p:cNvSpPr txBox="1"/>
          <p:nvPr/>
        </p:nvSpPr>
        <p:spPr>
          <a:xfrm>
            <a:off x="671725" y="885300"/>
            <a:ext cx="8126100" cy="19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●"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Revisar datos y procedimientos para prevenir fuga de datos y problemas en métricas.</a:t>
            </a:r>
            <a:endParaRPr b="1" sz="24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●"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Usar el 'Modelo 2.1: LogisticRegression_optimo' por tener </a:t>
            </a: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hiperparámetros</a:t>
            </a: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ajustados, lo que es una buena práctica en desarrollo de modelos de clasificación en Python.</a:t>
            </a:r>
            <a:endParaRPr b="1" sz="24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6"/>
          <p:cNvSpPr txBox="1"/>
          <p:nvPr/>
        </p:nvSpPr>
        <p:spPr>
          <a:xfrm>
            <a:off x="671725" y="885300"/>
            <a:ext cx="81261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Bibliografia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6" name="Google Shape;546;p46"/>
          <p:cNvSpPr txBox="1"/>
          <p:nvPr/>
        </p:nvSpPr>
        <p:spPr>
          <a:xfrm>
            <a:off x="1038850" y="1761475"/>
            <a:ext cx="73245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Wagner,Dennis, Heider,D., and Hattab,Georges. (2023). Secondary Mushroom. UCI Machine Learning Repository. </a:t>
            </a:r>
            <a:r>
              <a:rPr b="1" lang="en" sz="2400">
                <a:solidFill>
                  <a:schemeClr val="dk1"/>
                </a:solidFill>
                <a:uFill>
                  <a:noFill/>
                </a:uFill>
                <a:latin typeface="Outfit"/>
                <a:ea typeface="Outfit"/>
                <a:cs typeface="Outfit"/>
                <a:sym typeface="Outfi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https://doi.org/10.24432/C5FP5Q</a:t>
            </a: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</a:t>
            </a:r>
            <a:endParaRPr/>
          </a:p>
        </p:txBody>
      </p:sp>
      <p:sp>
        <p:nvSpPr>
          <p:cNvPr id="367" name="Google Shape;367;p34"/>
          <p:cNvSpPr txBox="1"/>
          <p:nvPr>
            <p:ph idx="7" type="title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68" name="Google Shape;368;p34"/>
          <p:cNvSpPr txBox="1"/>
          <p:nvPr>
            <p:ph idx="8" type="title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69" name="Google Shape;369;p34"/>
          <p:cNvSpPr txBox="1"/>
          <p:nvPr>
            <p:ph idx="9" type="title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70" name="Google Shape;370;p34"/>
          <p:cNvSpPr txBox="1"/>
          <p:nvPr>
            <p:ph idx="13" type="title"/>
          </p:nvPr>
        </p:nvSpPr>
        <p:spPr>
          <a:xfrm>
            <a:off x="4433271" y="2939527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71" name="Google Shape;371;p34"/>
          <p:cNvSpPr txBox="1"/>
          <p:nvPr>
            <p:ph idx="14" type="title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72" name="Google Shape;372;p34"/>
          <p:cNvSpPr txBox="1"/>
          <p:nvPr>
            <p:ph idx="16" type="subTitle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</a:t>
            </a:r>
            <a:r>
              <a:rPr lang="en"/>
              <a:t>n</a:t>
            </a:r>
            <a:endParaRPr/>
          </a:p>
        </p:txBody>
      </p:sp>
      <p:sp>
        <p:nvSpPr>
          <p:cNvPr id="373" name="Google Shape;373;p34"/>
          <p:cNvSpPr txBox="1"/>
          <p:nvPr>
            <p:ph idx="17" type="subTitle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Gráficos</a:t>
            </a:r>
            <a:endParaRPr/>
          </a:p>
        </p:txBody>
      </p:sp>
      <p:sp>
        <p:nvSpPr>
          <p:cNvPr id="374" name="Google Shape;374;p34"/>
          <p:cNvSpPr txBox="1"/>
          <p:nvPr>
            <p:ph idx="18" type="subTitle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</a:t>
            </a:r>
            <a:endParaRPr/>
          </a:p>
        </p:txBody>
      </p:sp>
      <p:sp>
        <p:nvSpPr>
          <p:cNvPr id="375" name="Google Shape;375;p34"/>
          <p:cNvSpPr txBox="1"/>
          <p:nvPr>
            <p:ph idx="19" type="subTitle"/>
          </p:nvPr>
        </p:nvSpPr>
        <p:spPr>
          <a:xfrm>
            <a:off x="720000" y="3914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</a:t>
            </a:r>
            <a:endParaRPr/>
          </a:p>
        </p:txBody>
      </p:sp>
      <p:sp>
        <p:nvSpPr>
          <p:cNvPr id="376" name="Google Shape;376;p34"/>
          <p:cNvSpPr txBox="1"/>
          <p:nvPr>
            <p:ph idx="20" type="subTitle"/>
          </p:nvPr>
        </p:nvSpPr>
        <p:spPr>
          <a:xfrm>
            <a:off x="3419275" y="3533775"/>
            <a:ext cx="2865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5"/>
          <p:cNvSpPr txBox="1"/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382" name="Google Shape;382;p35"/>
          <p:cNvSpPr txBox="1"/>
          <p:nvPr>
            <p:ph idx="2" type="title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383" name="Google Shape;383;p35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384" name="Google Shape;384;p35"/>
            <p:cNvSpPr/>
            <p:nvPr/>
          </p:nvSpPr>
          <p:spPr>
            <a:xfrm>
              <a:off x="7074911" y="25473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7026089" y="-1533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6606684" y="3184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6138958" y="13708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5732458" y="8745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7480889" y="98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7074904" y="20750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7962441" y="14040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 flipH="1" rot="10800000">
              <a:off x="6036087" y="3124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 flipH="1" rot="10800000">
              <a:off x="6355205" y="41020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 flipH="1" rot="10800000">
              <a:off x="5732459" y="48790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 flipH="1" rot="10800000">
              <a:off x="6683197" y="35154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 flipH="1" rot="10800000">
              <a:off x="5104880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8484758" y="243811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8038260" y="29212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 flipH="1" rot="10800000">
              <a:off x="7853362" y="396220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 flipH="1" rot="10800000">
              <a:off x="8261505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1" name="Google Shape;401;p35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407" name="Google Shape;407;p36"/>
          <p:cNvSpPr txBox="1"/>
          <p:nvPr>
            <p:ph idx="3" type="subTitle"/>
          </p:nvPr>
        </p:nvSpPr>
        <p:spPr>
          <a:xfrm>
            <a:off x="720000" y="3147400"/>
            <a:ext cx="7999800" cy="13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Entrenar un modelo de Machine Learning con datos de hongos para aprender y distinguir entre especies comestibles y venenosas. 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/>
              <a:t>Esta tecnología proporciona una herramienta valiosa para que aficionados y recolectores evalúen la seguridad de los hongos que encuentran en la naturaleza, mejorando la precisión de sus decisiones.</a:t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"/>
          <p:cNvSpPr txBox="1"/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Gráficos</a:t>
            </a:r>
            <a:endParaRPr/>
          </a:p>
        </p:txBody>
      </p:sp>
      <p:sp>
        <p:nvSpPr>
          <p:cNvPr id="413" name="Google Shape;413;p37"/>
          <p:cNvSpPr txBox="1"/>
          <p:nvPr>
            <p:ph idx="2" type="title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grpSp>
        <p:nvGrpSpPr>
          <p:cNvPr id="414" name="Google Shape;414;p37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15" name="Google Shape;415;p37"/>
            <p:cNvSpPr/>
            <p:nvPr/>
          </p:nvSpPr>
          <p:spPr>
            <a:xfrm>
              <a:off x="7074911" y="25473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7026089" y="-1533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6606684" y="3184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6138958" y="13708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5732458" y="8745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7480889" y="98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7074904" y="20750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7962441" y="14040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 flipH="1" rot="10800000">
              <a:off x="6036087" y="3124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 flipH="1" rot="10800000">
              <a:off x="6355205" y="41020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 flipH="1" rot="10800000">
              <a:off x="5732459" y="48790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 flipH="1" rot="10800000">
              <a:off x="6683197" y="35154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 flipH="1" rot="10800000">
              <a:off x="5104880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8484758" y="243811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8038260" y="29212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 flipH="1" rot="10800000">
              <a:off x="7853362" y="396220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 flipH="1" rot="10800000">
              <a:off x="8261505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2" name="Google Shape;432;p37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75" y="137175"/>
            <a:ext cx="8257777" cy="41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8"/>
          <p:cNvSpPr txBox="1"/>
          <p:nvPr/>
        </p:nvSpPr>
        <p:spPr>
          <a:xfrm>
            <a:off x="5391950" y="2876750"/>
            <a:ext cx="3570300" cy="19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 la mayoria de graficos hay una varible que predomina, unicamente en 'cap-surface'y 'gill-attachment' se ve una distribucion “homogenea” (amarillo).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El gráfico ‘class’ (rojo)  es lo que se busca clasificar.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9" name="Google Shape;439;p38"/>
          <p:cNvSpPr/>
          <p:nvPr/>
        </p:nvSpPr>
        <p:spPr>
          <a:xfrm>
            <a:off x="375775" y="137175"/>
            <a:ext cx="1690800" cy="133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40" name="Google Shape;440;p38"/>
          <p:cNvSpPr/>
          <p:nvPr/>
        </p:nvSpPr>
        <p:spPr>
          <a:xfrm>
            <a:off x="3692112" y="137175"/>
            <a:ext cx="1625100" cy="13386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41" name="Google Shape;441;p38"/>
          <p:cNvSpPr/>
          <p:nvPr/>
        </p:nvSpPr>
        <p:spPr>
          <a:xfrm>
            <a:off x="342924" y="1524250"/>
            <a:ext cx="1690800" cy="13386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9"/>
          <p:cNvSpPr txBox="1"/>
          <p:nvPr/>
        </p:nvSpPr>
        <p:spPr>
          <a:xfrm>
            <a:off x="6841425" y="1232725"/>
            <a:ext cx="1827300" cy="19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única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correlación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alta que existe es entre ‘stem-width’ y ‘cap-diameter’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(rojo).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47" name="Google Shape;4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529" y="364025"/>
            <a:ext cx="5448701" cy="388678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9"/>
          <p:cNvSpPr/>
          <p:nvPr/>
        </p:nvSpPr>
        <p:spPr>
          <a:xfrm>
            <a:off x="899525" y="2870275"/>
            <a:ext cx="1775700" cy="1380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0"/>
          <p:cNvSpPr txBox="1"/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</a:t>
            </a:r>
            <a:endParaRPr/>
          </a:p>
        </p:txBody>
      </p:sp>
      <p:sp>
        <p:nvSpPr>
          <p:cNvPr id="454" name="Google Shape;454;p40"/>
          <p:cNvSpPr txBox="1"/>
          <p:nvPr>
            <p:ph idx="2" type="title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grpSp>
        <p:nvGrpSpPr>
          <p:cNvPr id="455" name="Google Shape;455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56" name="Google Shape;456;p40"/>
            <p:cNvSpPr/>
            <p:nvPr/>
          </p:nvSpPr>
          <p:spPr>
            <a:xfrm>
              <a:off x="7074911" y="25473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7026089" y="-1533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6606684" y="3184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6138958" y="13708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5732458" y="8745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7480889" y="98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7074904" y="20750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7962441" y="14040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 flipH="1" rot="10800000">
              <a:off x="6036087" y="3124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 flipH="1" rot="10800000">
              <a:off x="6355205" y="41020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 flipH="1" rot="10800000">
              <a:off x="5732459" y="48790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 flipH="1" rot="10800000">
              <a:off x="6683197" y="35154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 flipH="1" rot="10800000">
              <a:off x="5104880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8484758" y="243811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8038260" y="29212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 flipH="1" rot="10800000">
              <a:off x="7853362" y="396220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 flipH="1" rot="10800000">
              <a:off x="8261505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3" name="Google Shape;473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1"/>
          <p:cNvSpPr txBox="1"/>
          <p:nvPr/>
        </p:nvSpPr>
        <p:spPr>
          <a:xfrm>
            <a:off x="859600" y="885300"/>
            <a:ext cx="7304100" cy="13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Modelo 1: KNN</a:t>
            </a:r>
            <a:endParaRPr b="1" sz="24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Modelo 2: Logistic Regression</a:t>
            </a:r>
            <a:endParaRPr b="1" sz="24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Modelo 3: Decision Tree</a:t>
            </a:r>
            <a:endParaRPr b="1" sz="24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Modelo 4: R</a:t>
            </a: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andom Forest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