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0" r:id="rId6"/>
    <p:sldId id="261" r:id="rId7"/>
    <p:sldId id="271" r:id="rId8"/>
    <p:sldId id="265" r:id="rId9"/>
    <p:sldId id="259" r:id="rId10"/>
    <p:sldId id="264" r:id="rId11"/>
    <p:sldId id="272" r:id="rId12"/>
    <p:sldId id="273" r:id="rId13"/>
    <p:sldId id="274" r:id="rId14"/>
    <p:sldId id="262" r:id="rId15"/>
    <p:sldId id="263" r:id="rId16"/>
    <p:sldId id="267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Proxima Nova" panose="02000506030000020004" pitchFamily="2" charset="0"/>
      <p:regular r:id="rId23"/>
      <p:bold r:id="rId24"/>
      <p:italic r:id="rId25"/>
      <p:boldItalic r:id="rId26"/>
    </p:embeddedFont>
    <p:embeddedFont>
      <p:font typeface="Raleway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719"/>
  </p:normalViewPr>
  <p:slideViewPr>
    <p:cSldViewPr snapToGrid="0">
      <p:cViewPr varScale="1">
        <p:scale>
          <a:sx n="180" d="100"/>
          <a:sy n="180" d="100"/>
        </p:scale>
        <p:origin x="200" y="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4aee04d78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4aee04d78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51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4aee04d7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4aee04d7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013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4aee04d7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4aee04d7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3164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4aee04d7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4aee04d7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162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4aee04d7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4aee04d7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4aee04d7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4aee04d7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48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4aee04d7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4aee04d7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4aee04d7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4aee04d7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9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4aee04d7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4aee04d7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42900">
              <a:buClr>
                <a:schemeClr val="dk2"/>
              </a:buClr>
              <a:buSzPts val="1800"/>
              <a:buFont typeface="Lato"/>
              <a:buChar char="●"/>
            </a:pPr>
            <a:r>
              <a:rPr lang="en-US" sz="11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Manejar</a:t>
            </a:r>
            <a:r>
              <a:rPr lang="en-US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cargas </a:t>
            </a:r>
            <a:r>
              <a:rPr lang="en-US" sz="11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impredecibles</a:t>
            </a:r>
            <a:endParaRPr lang="en-US"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1" indent="-342900">
              <a:buClr>
                <a:schemeClr val="dk2"/>
              </a:buClr>
              <a:buSzPts val="1800"/>
              <a:buFont typeface="Lato"/>
              <a:buChar char="●"/>
            </a:pPr>
            <a:r>
              <a:rPr lang="en-US" sz="1100" dirty="0" err="1"/>
              <a:t>Manejar</a:t>
            </a:r>
            <a:r>
              <a:rPr lang="en-US" sz="1100" dirty="0"/>
              <a:t> </a:t>
            </a:r>
            <a:r>
              <a:rPr lang="en-US" sz="1100" dirty="0" err="1"/>
              <a:t>Picos</a:t>
            </a:r>
            <a:r>
              <a:rPr lang="en-US" sz="1100" dirty="0"/>
              <a:t> </a:t>
            </a:r>
            <a:r>
              <a:rPr lang="en-US" sz="1100" dirty="0" err="1"/>
              <a:t>estacionales</a:t>
            </a:r>
            <a:endParaRPr lang="en-US"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4aee04d7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4aee04d7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4aee04d7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4aee04d7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281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4aee04d7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4aee04d7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113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4aee04d78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4aee04d78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Optimización</a:t>
            </a:r>
            <a:r>
              <a:rPr lang="en" dirty="0"/>
              <a:t> </a:t>
            </a:r>
            <a:r>
              <a:rPr lang="en" dirty="0" err="1"/>
              <a:t>Eficiente</a:t>
            </a:r>
            <a:r>
              <a:rPr lang="en" dirty="0"/>
              <a:t> con AWS ECS y </a:t>
            </a:r>
            <a:r>
              <a:rPr lang="en" dirty="0" err="1"/>
              <a:t>Autoescalado</a:t>
            </a:r>
            <a:r>
              <a:rPr lang="en" dirty="0"/>
              <a:t> </a:t>
            </a:r>
            <a:r>
              <a:rPr lang="en" dirty="0" err="1"/>
              <a:t>Inteligente</a:t>
            </a:r>
            <a:endParaRPr dirty="0"/>
          </a:p>
        </p:txBody>
      </p:sp>
      <p:sp>
        <p:nvSpPr>
          <p:cNvPr id="73" name="Google Shape;73;p13"/>
          <p:cNvSpPr txBox="1"/>
          <p:nvPr/>
        </p:nvSpPr>
        <p:spPr>
          <a:xfrm>
            <a:off x="2452800" y="3975950"/>
            <a:ext cx="62505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JOSE FLORES 🇸🇻</a:t>
            </a:r>
            <a:b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AWS Community Builder | </a:t>
            </a: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CNCF Ambassador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SRE @ Jobsity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74" y="2571750"/>
            <a:ext cx="762000" cy="762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50" y="1386425"/>
            <a:ext cx="1485448" cy="8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8;g2513001c4fa_0_0">
            <a:extLst>
              <a:ext uri="{FF2B5EF4-FFF2-40B4-BE49-F238E27FC236}">
                <a16:creationId xmlns:a16="http://schemas.microsoft.com/office/drawing/2014/main" id="{DEF1D8A4-9463-4234-5D71-028793D53C3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95" b="495"/>
          <a:stretch/>
        </p:blipFill>
        <p:spPr>
          <a:xfrm>
            <a:off x="2973036" y="3941775"/>
            <a:ext cx="571500" cy="57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0DCDD0A-C829-A8DE-A4A5-B97933B9E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22" y="238539"/>
            <a:ext cx="7772400" cy="452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3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Escenario</a:t>
            </a:r>
            <a:r>
              <a:rPr lang="en" dirty="0"/>
              <a:t> 1 – </a:t>
            </a:r>
            <a:r>
              <a:rPr lang="en" dirty="0" err="1"/>
              <a:t>Puede</a:t>
            </a:r>
            <a:r>
              <a:rPr lang="en" dirty="0"/>
              <a:t> </a:t>
            </a:r>
            <a:r>
              <a:rPr lang="en" dirty="0" err="1"/>
              <a:t>mejorar</a:t>
            </a:r>
            <a:endParaRPr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410112" y="1268819"/>
            <a:ext cx="6321600" cy="3298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fontAlgn="base"/>
            <a:r>
              <a:rPr lang="en-US" dirty="0"/>
              <a:t>Auto Scaling Group</a:t>
            </a:r>
          </a:p>
          <a:p>
            <a:pPr lvl="1" fontAlgn="base"/>
            <a:r>
              <a:rPr lang="en-US" dirty="0"/>
              <a:t>Min = 1</a:t>
            </a:r>
          </a:p>
          <a:p>
            <a:pPr lvl="1" fontAlgn="base"/>
            <a:r>
              <a:rPr lang="en-US" dirty="0"/>
              <a:t>Max = 2</a:t>
            </a:r>
          </a:p>
          <a:p>
            <a:pPr fontAlgn="base"/>
            <a:r>
              <a:rPr lang="en-US" dirty="0"/>
              <a:t>Capacity Provider = 100%</a:t>
            </a:r>
          </a:p>
          <a:p>
            <a:pPr fontAlgn="base"/>
            <a:r>
              <a:rPr lang="en-US" dirty="0"/>
              <a:t>ECS Service</a:t>
            </a:r>
          </a:p>
          <a:p>
            <a:pPr lvl="1" fontAlgn="base"/>
            <a:r>
              <a:rPr lang="en-US" dirty="0"/>
              <a:t>Min Tasks = 1</a:t>
            </a:r>
          </a:p>
          <a:p>
            <a:pPr lvl="1" fontAlgn="base"/>
            <a:r>
              <a:rPr lang="en-US" dirty="0"/>
              <a:t>Max Tasks = 2</a:t>
            </a:r>
          </a:p>
          <a:p>
            <a:pPr lvl="1" fontAlgn="base"/>
            <a:r>
              <a:rPr lang="en-US" dirty="0"/>
              <a:t>CPU Target</a:t>
            </a:r>
          </a:p>
          <a:p>
            <a:pPr lvl="2" fontAlgn="base"/>
            <a:r>
              <a:rPr lang="en-US" dirty="0"/>
              <a:t>Target = 70%</a:t>
            </a:r>
          </a:p>
          <a:p>
            <a:pPr lvl="2" fontAlgn="base"/>
            <a:r>
              <a:rPr lang="en-US" dirty="0"/>
              <a:t>Scale out cooldown = 300</a:t>
            </a:r>
          </a:p>
          <a:p>
            <a:pPr lvl="2" fontAlgn="base"/>
            <a:r>
              <a:rPr lang="en-US" dirty="0"/>
              <a:t>Scale in cooldown = 300</a:t>
            </a:r>
          </a:p>
          <a:p>
            <a:pPr lvl="1" fontAlgn="base"/>
            <a:r>
              <a:rPr lang="en-US" dirty="0"/>
              <a:t>Memory Target</a:t>
            </a:r>
          </a:p>
          <a:p>
            <a:pPr lvl="2" fontAlgn="base"/>
            <a:r>
              <a:rPr lang="en-US" dirty="0"/>
              <a:t>Target = 70%</a:t>
            </a:r>
          </a:p>
          <a:p>
            <a:pPr lvl="2" fontAlgn="base"/>
            <a:r>
              <a:rPr lang="en-US" dirty="0"/>
              <a:t>Scale out cooldown = 300</a:t>
            </a:r>
          </a:p>
          <a:p>
            <a:pPr lvl="2" fontAlgn="base"/>
            <a:r>
              <a:rPr lang="en-US" dirty="0"/>
              <a:t>Scale in cooldown = 300</a:t>
            </a:r>
          </a:p>
          <a:p>
            <a:pPr fontAlgn="base"/>
            <a:r>
              <a:rPr lang="en-US" dirty="0"/>
              <a:t>Task</a:t>
            </a:r>
          </a:p>
          <a:p>
            <a:pPr lvl="1" fontAlgn="base"/>
            <a:r>
              <a:rPr lang="en-US" dirty="0"/>
              <a:t>CPU Units = 256</a:t>
            </a:r>
          </a:p>
          <a:p>
            <a:pPr lvl="1" fontAlgn="base"/>
            <a:r>
              <a:rPr lang="en-US" dirty="0"/>
              <a:t>Memory hard = 1024</a:t>
            </a:r>
          </a:p>
          <a:p>
            <a:pPr lvl="2" fontAlgn="base"/>
            <a:endParaRPr lang="en-US" dirty="0"/>
          </a:p>
          <a:p>
            <a:pPr lvl="2" fontAlgn="base"/>
            <a:endParaRPr lang="en-US" dirty="0"/>
          </a:p>
          <a:p>
            <a:pPr lvl="1" fontAlgn="base"/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74" y="2571750"/>
            <a:ext cx="762000" cy="762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50" y="1386425"/>
            <a:ext cx="1485448" cy="8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725" y="1375950"/>
            <a:ext cx="1483100" cy="88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59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Escenario</a:t>
            </a:r>
            <a:r>
              <a:rPr lang="en" dirty="0"/>
              <a:t> 2 – </a:t>
            </a:r>
            <a:r>
              <a:rPr lang="en" dirty="0" err="1"/>
              <a:t>Mejorado</a:t>
            </a:r>
            <a:endParaRPr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410112" y="1268819"/>
            <a:ext cx="6321600" cy="3298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fontAlgn="base"/>
            <a:r>
              <a:rPr lang="en-US" dirty="0"/>
              <a:t>Auto Scaling Group</a:t>
            </a:r>
          </a:p>
          <a:p>
            <a:pPr lvl="1" fontAlgn="base"/>
            <a:r>
              <a:rPr lang="en-US" dirty="0"/>
              <a:t>Min = 1</a:t>
            </a:r>
          </a:p>
          <a:p>
            <a:pPr lvl="1" fontAlgn="base"/>
            <a:r>
              <a:rPr lang="en-US" dirty="0"/>
              <a:t>Max = </a:t>
            </a:r>
            <a:r>
              <a:rPr lang="en-US" b="1" dirty="0"/>
              <a:t>4</a:t>
            </a:r>
          </a:p>
          <a:p>
            <a:pPr fontAlgn="base"/>
            <a:r>
              <a:rPr lang="en-US" dirty="0"/>
              <a:t>Capacity Provider = </a:t>
            </a:r>
            <a:r>
              <a:rPr lang="en-US" b="1" dirty="0"/>
              <a:t>60%</a:t>
            </a:r>
          </a:p>
          <a:p>
            <a:pPr fontAlgn="base"/>
            <a:r>
              <a:rPr lang="en-US" dirty="0"/>
              <a:t>ECS Service</a:t>
            </a:r>
          </a:p>
          <a:p>
            <a:pPr lvl="1" fontAlgn="base"/>
            <a:r>
              <a:rPr lang="en-US" dirty="0"/>
              <a:t>Min Tasks = </a:t>
            </a:r>
            <a:r>
              <a:rPr lang="en-US" b="1" dirty="0"/>
              <a:t>3</a:t>
            </a:r>
          </a:p>
          <a:p>
            <a:pPr lvl="1" fontAlgn="base"/>
            <a:r>
              <a:rPr lang="en-US" dirty="0"/>
              <a:t>Max Tasks = </a:t>
            </a:r>
            <a:r>
              <a:rPr lang="en-US" b="1" dirty="0"/>
              <a:t>6</a:t>
            </a:r>
          </a:p>
          <a:p>
            <a:pPr lvl="1" fontAlgn="base"/>
            <a:r>
              <a:rPr lang="en-US" dirty="0"/>
              <a:t>CPU Target</a:t>
            </a:r>
          </a:p>
          <a:p>
            <a:pPr lvl="2" fontAlgn="base"/>
            <a:r>
              <a:rPr lang="en-US" dirty="0"/>
              <a:t>Target = </a:t>
            </a:r>
            <a:r>
              <a:rPr lang="en-US" b="1" dirty="0"/>
              <a:t>50%</a:t>
            </a:r>
          </a:p>
          <a:p>
            <a:pPr lvl="2" fontAlgn="base"/>
            <a:r>
              <a:rPr lang="en-US" dirty="0"/>
              <a:t>Scale out cooldown = </a:t>
            </a:r>
            <a:r>
              <a:rPr lang="en-US" b="1" dirty="0"/>
              <a:t>15</a:t>
            </a:r>
          </a:p>
          <a:p>
            <a:pPr lvl="2" fontAlgn="base"/>
            <a:r>
              <a:rPr lang="en-US" dirty="0"/>
              <a:t>Scale in cooldown = 300</a:t>
            </a:r>
          </a:p>
          <a:p>
            <a:pPr lvl="1" fontAlgn="base"/>
            <a:r>
              <a:rPr lang="en-US" dirty="0"/>
              <a:t>Memory Target</a:t>
            </a:r>
          </a:p>
          <a:p>
            <a:pPr lvl="2" fontAlgn="base"/>
            <a:r>
              <a:rPr lang="en-US" dirty="0"/>
              <a:t>Target = 70%</a:t>
            </a:r>
          </a:p>
          <a:p>
            <a:pPr lvl="2" fontAlgn="base"/>
            <a:r>
              <a:rPr lang="en-US" dirty="0"/>
              <a:t>Scale out cooldown = </a:t>
            </a:r>
            <a:r>
              <a:rPr lang="en-US" b="1" dirty="0"/>
              <a:t>30</a:t>
            </a:r>
          </a:p>
          <a:p>
            <a:pPr lvl="2" fontAlgn="base"/>
            <a:r>
              <a:rPr lang="en-US" dirty="0"/>
              <a:t>Scale in cooldown = 300</a:t>
            </a:r>
          </a:p>
          <a:p>
            <a:pPr fontAlgn="base"/>
            <a:r>
              <a:rPr lang="en-US" dirty="0"/>
              <a:t>Task</a:t>
            </a:r>
          </a:p>
          <a:p>
            <a:pPr lvl="1" fontAlgn="base"/>
            <a:r>
              <a:rPr lang="en-US" dirty="0"/>
              <a:t>CPU Units = </a:t>
            </a:r>
            <a:r>
              <a:rPr lang="en-US" b="1" dirty="0"/>
              <a:t>512</a:t>
            </a:r>
          </a:p>
          <a:p>
            <a:pPr lvl="1" fontAlgn="base"/>
            <a:r>
              <a:rPr lang="en-US" dirty="0"/>
              <a:t>Memory hard = 1024</a:t>
            </a:r>
          </a:p>
          <a:p>
            <a:pPr lvl="2" fontAlgn="base"/>
            <a:endParaRPr lang="en-US" dirty="0"/>
          </a:p>
          <a:p>
            <a:pPr lvl="2" fontAlgn="base"/>
            <a:endParaRPr lang="en-US" dirty="0"/>
          </a:p>
          <a:p>
            <a:pPr lvl="1" fontAlgn="base"/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74" y="2571750"/>
            <a:ext cx="762000" cy="762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50" y="1386425"/>
            <a:ext cx="1485448" cy="8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725" y="1375950"/>
            <a:ext cx="1483100" cy="88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89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Conclusiones</a:t>
            </a:r>
            <a:endParaRPr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410112" y="1268819"/>
            <a:ext cx="6321600" cy="3298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-US" dirty="0"/>
              <a:t>Una </a:t>
            </a:r>
            <a:r>
              <a:rPr lang="en-US" dirty="0" err="1"/>
              <a:t>configuración</a:t>
            </a:r>
            <a:r>
              <a:rPr lang="en-US" dirty="0"/>
              <a:t> </a:t>
            </a:r>
            <a:r>
              <a:rPr lang="en-US" dirty="0" err="1"/>
              <a:t>adecuada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mejora</a:t>
            </a:r>
            <a:r>
              <a:rPr lang="en-US" dirty="0"/>
              <a:t> la </a:t>
            </a:r>
            <a:r>
              <a:rPr lang="en-US" dirty="0" err="1"/>
              <a:t>optimización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mientras</a:t>
            </a:r>
            <a:r>
              <a:rPr lang="en-US" dirty="0"/>
              <a:t> se </a:t>
            </a:r>
            <a:r>
              <a:rPr lang="en-US" dirty="0" err="1"/>
              <a:t>ahorran</a:t>
            </a:r>
            <a:r>
              <a:rPr lang="en-US" dirty="0"/>
              <a:t> </a:t>
            </a:r>
            <a:r>
              <a:rPr lang="en-US" dirty="0" err="1"/>
              <a:t>costos</a:t>
            </a:r>
            <a:r>
              <a:rPr lang="en-US" dirty="0"/>
              <a:t>.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-US" dirty="0" err="1"/>
              <a:t>Monitorear</a:t>
            </a:r>
            <a:r>
              <a:rPr lang="en-US" dirty="0"/>
              <a:t> y </a:t>
            </a:r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consume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es clave para </a:t>
            </a:r>
            <a:r>
              <a:rPr lang="en-US" dirty="0" err="1"/>
              <a:t>priorizar</a:t>
            </a:r>
            <a:r>
              <a:rPr lang="en-US" dirty="0"/>
              <a:t> </a:t>
            </a:r>
            <a:r>
              <a:rPr lang="en-US" dirty="0" err="1"/>
              <a:t>políticas</a:t>
            </a:r>
            <a:r>
              <a:rPr lang="en-US" dirty="0"/>
              <a:t> de </a:t>
            </a:r>
            <a:r>
              <a:rPr lang="en-US" dirty="0" err="1"/>
              <a:t>autoescalado</a:t>
            </a:r>
            <a:endParaRPr lang="en-US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-US" dirty="0" err="1"/>
              <a:t>Pruebas</a:t>
            </a:r>
            <a:r>
              <a:rPr lang="en-US" dirty="0"/>
              <a:t> de performance </a:t>
            </a:r>
            <a:r>
              <a:rPr lang="en-US" dirty="0" err="1"/>
              <a:t>ayudan</a:t>
            </a:r>
            <a:r>
              <a:rPr lang="en-US" dirty="0"/>
              <a:t> a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las </a:t>
            </a:r>
            <a:r>
              <a:rPr lang="en-US" dirty="0" err="1"/>
              <a:t>métricas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y </a:t>
            </a:r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/>
              <a:t>respuesta</a:t>
            </a:r>
            <a:r>
              <a:rPr lang="en-US" dirty="0"/>
              <a:t>.</a:t>
            </a:r>
          </a:p>
          <a:p>
            <a:pPr lvl="2" fontAlgn="base"/>
            <a:endParaRPr lang="en-US" dirty="0"/>
          </a:p>
          <a:p>
            <a:pPr lvl="2" fontAlgn="base"/>
            <a:endParaRPr lang="en-US" dirty="0"/>
          </a:p>
          <a:p>
            <a:pPr lvl="1" fontAlgn="base"/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74" y="2571750"/>
            <a:ext cx="762000" cy="762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50" y="1386425"/>
            <a:ext cx="1485448" cy="8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725" y="1375950"/>
            <a:ext cx="1483100" cy="88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640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https://github.com/josefloressv/latamops</a:t>
            </a:r>
            <a:endParaRPr sz="304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Icons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2035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400" y="1203575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9800" y="1203575"/>
            <a:ext cx="3787525" cy="37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9401" y="1051175"/>
            <a:ext cx="5309199" cy="31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8">
            <a:alphaModFix/>
          </a:blip>
          <a:srcRect t="495" b="495"/>
          <a:stretch/>
        </p:blipFill>
        <p:spPr>
          <a:xfrm>
            <a:off x="2746836" y="4056948"/>
            <a:ext cx="571500" cy="571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5961" y="1"/>
            <a:ext cx="85920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1162493"/>
            <a:ext cx="6331500" cy="100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¡Gracias!</a:t>
            </a:r>
            <a:endParaRPr dirty="0"/>
          </a:p>
        </p:txBody>
      </p:sp>
      <p:sp>
        <p:nvSpPr>
          <p:cNvPr id="73" name="Google Shape;73;p13"/>
          <p:cNvSpPr txBox="1"/>
          <p:nvPr/>
        </p:nvSpPr>
        <p:spPr>
          <a:xfrm>
            <a:off x="2452725" y="2571750"/>
            <a:ext cx="62505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JOSE FLORES 🇸🇻</a:t>
            </a:r>
            <a:b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AWS Community Builder | </a:t>
            </a: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CNCF Ambassador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SRE @ Jobsity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74" y="2571750"/>
            <a:ext cx="762000" cy="762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50" y="1386425"/>
            <a:ext cx="1485448" cy="8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8;g2513001c4fa_0_0">
            <a:extLst>
              <a:ext uri="{FF2B5EF4-FFF2-40B4-BE49-F238E27FC236}">
                <a16:creationId xmlns:a16="http://schemas.microsoft.com/office/drawing/2014/main" id="{DEF1D8A4-9463-4234-5D71-028793D53C3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95" b="495"/>
          <a:stretch/>
        </p:blipFill>
        <p:spPr>
          <a:xfrm>
            <a:off x="2972961" y="2537575"/>
            <a:ext cx="571500" cy="5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5F10CD-E236-AA5A-EA0D-2D03B9F7760A}"/>
              </a:ext>
            </a:extLst>
          </p:cNvPr>
          <p:cNvSpPr txBox="1"/>
          <p:nvPr/>
        </p:nvSpPr>
        <p:spPr>
          <a:xfrm>
            <a:off x="4194238" y="3339425"/>
            <a:ext cx="2471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linktr.ee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josefloressv</a:t>
            </a:r>
            <a:endParaRPr lang="en-S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9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30%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¿</a:t>
            </a:r>
            <a:r>
              <a:rPr lang="en" dirty="0" err="1"/>
              <a:t>Sabías</a:t>
            </a:r>
            <a:r>
              <a:rPr lang="en" dirty="0"/>
              <a:t> que </a:t>
            </a:r>
            <a:r>
              <a:rPr lang="en" dirty="0" err="1"/>
              <a:t>puedes</a:t>
            </a:r>
            <a:r>
              <a:rPr lang="en" dirty="0"/>
              <a:t> </a:t>
            </a:r>
            <a:r>
              <a:rPr lang="en" dirty="0" err="1"/>
              <a:t>optimizar</a:t>
            </a:r>
            <a:r>
              <a:rPr lang="en" dirty="0"/>
              <a:t> </a:t>
            </a:r>
            <a:r>
              <a:rPr lang="en" dirty="0" err="1"/>
              <a:t>tu</a:t>
            </a:r>
            <a:r>
              <a:rPr lang="en" dirty="0"/>
              <a:t> </a:t>
            </a:r>
            <a:r>
              <a:rPr lang="en" dirty="0" err="1"/>
              <a:t>infraestructura</a:t>
            </a:r>
            <a:r>
              <a:rPr lang="en" dirty="0"/>
              <a:t> </a:t>
            </a:r>
            <a:r>
              <a:rPr lang="en" dirty="0" err="1"/>
              <a:t>en</a:t>
            </a:r>
            <a:r>
              <a:rPr lang="en" dirty="0"/>
              <a:t> la </a:t>
            </a:r>
            <a:r>
              <a:rPr lang="en" dirty="0" err="1"/>
              <a:t>nube</a:t>
            </a:r>
            <a:r>
              <a:rPr lang="en" dirty="0"/>
              <a:t> hasta un 30% con AWS ECS?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¿Amazon ECS?</a:t>
            </a:r>
            <a:endParaRPr dirty="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6771637" cy="3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4284700" y="2972325"/>
            <a:ext cx="1191900" cy="305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4330700" y="1422175"/>
            <a:ext cx="2089200" cy="386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770750" y="2571750"/>
            <a:ext cx="798300" cy="120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2452800" y="578767"/>
            <a:ext cx="6250500" cy="69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Raleway" pitchFamily="2" charset="77"/>
                <a:ea typeface="Proxima Nova"/>
                <a:cs typeface="Proxima Nova"/>
                <a:sym typeface="Proxima Nova"/>
              </a:rPr>
              <a:t>JOSE FLORES 🇸🇻</a:t>
            </a:r>
            <a:endParaRPr sz="2400" dirty="0">
              <a:solidFill>
                <a:srgbClr val="FFFFFF"/>
              </a:solidFill>
              <a:latin typeface="Raleway" pitchFamily="2" charset="77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8E3C48-510C-0667-9C3A-B6225FE2A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58" y="1285577"/>
            <a:ext cx="2597872" cy="194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C4897D5-AED2-18A7-2121-2AF8B00F1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30" y="2201922"/>
            <a:ext cx="1286182" cy="96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54231F1C-FCD9-3DA9-A893-7FF65C4EE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30" y="734735"/>
            <a:ext cx="1299670" cy="129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1369D4-6CA8-54DA-23E2-DD931E297B78}"/>
              </a:ext>
            </a:extLst>
          </p:cNvPr>
          <p:cNvSpPr txBox="1"/>
          <p:nvPr/>
        </p:nvSpPr>
        <p:spPr>
          <a:xfrm>
            <a:off x="3101009" y="1458080"/>
            <a:ext cx="4572000" cy="19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+ 15 </a:t>
            </a:r>
            <a:r>
              <a:rPr lang="en-US" dirty="0" err="1">
                <a:solidFill>
                  <a:schemeClr val="bg1"/>
                </a:solidFill>
              </a:rPr>
              <a:t>años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experiencia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IT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Sr. Site Reliability Engineer/DevOps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Certificado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Terraform, AWS, Azure, Kubernetes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Organizador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comunidades</a:t>
            </a:r>
            <a:r>
              <a:rPr lang="en-US" dirty="0">
                <a:solidFill>
                  <a:schemeClr val="bg1"/>
                </a:solidFill>
              </a:rPr>
              <a:t> Cloud Native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Embajador</a:t>
            </a:r>
            <a:r>
              <a:rPr lang="en-US" dirty="0">
                <a:solidFill>
                  <a:schemeClr val="bg1"/>
                </a:solidFill>
              </a:rPr>
              <a:t> de la CNCF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AWS Community Builder</a:t>
            </a:r>
          </a:p>
        </p:txBody>
      </p:sp>
      <p:pic>
        <p:nvPicPr>
          <p:cNvPr id="3079" name="Picture 7">
            <a:extLst>
              <a:ext uri="{FF2B5EF4-FFF2-40B4-BE49-F238E27FC236}">
                <a16:creationId xmlns:a16="http://schemas.microsoft.com/office/drawing/2014/main" id="{73A385E7-9170-004D-890D-802095BBD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21" y="3334075"/>
            <a:ext cx="1498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7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Desafíos que enfrentan las empresas a la hora de optimizar la infraestructura: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479275" y="1550625"/>
            <a:ext cx="8194800" cy="31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Reducción</a:t>
            </a: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n" sz="18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Costos</a:t>
            </a: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Estabilidad</a:t>
            </a: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n" sz="18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latencia</a:t>
            </a:r>
            <a:endParaRPr lang="en"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Equilibrio</a:t>
            </a: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entre </a:t>
            </a:r>
            <a:r>
              <a:rPr lang="en" sz="18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recursos</a:t>
            </a: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disponibles</a:t>
            </a: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n" sz="18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demanda</a:t>
            </a:r>
            <a:endParaRPr lang="en"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342900">
              <a:buClr>
                <a:schemeClr val="dk2"/>
              </a:buClr>
              <a:buSzPts val="1800"/>
              <a:buFont typeface="Lato"/>
              <a:buChar char="●"/>
            </a:pPr>
            <a:r>
              <a:rPr lang="en-US" sz="1800" dirty="0" err="1"/>
              <a:t>Reducir</a:t>
            </a:r>
            <a:r>
              <a:rPr lang="en-US" sz="1800" dirty="0"/>
              <a:t> la </a:t>
            </a:r>
            <a:r>
              <a:rPr lang="en-US" sz="1800" dirty="0" err="1"/>
              <a:t>Intervención</a:t>
            </a:r>
            <a:r>
              <a:rPr lang="en-US" sz="1800" dirty="0"/>
              <a:t> manual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Elegir</a:t>
            </a: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las </a:t>
            </a:r>
            <a:r>
              <a:rPr lang="en" sz="18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métricas</a:t>
            </a: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correctas</a:t>
            </a: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Falta de </a:t>
            </a:r>
            <a:r>
              <a:rPr lang="en" sz="18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experiencia</a:t>
            </a: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22" name="Picture 2" descr="Increase Efficiency with Auto Scaling | Salesforce Trailhead">
            <a:extLst>
              <a:ext uri="{FF2B5EF4-FFF2-40B4-BE49-F238E27FC236}">
                <a16:creationId xmlns:a16="http://schemas.microsoft.com/office/drawing/2014/main" id="{F382D2A3-261F-5381-925C-B92A657C0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54" y="1550625"/>
            <a:ext cx="2074235" cy="207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ECS y Autoescalado Inteligente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400250" y="138642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Entender</a:t>
            </a:r>
            <a:r>
              <a:rPr lang="en" dirty="0"/>
              <a:t> </a:t>
            </a:r>
            <a:r>
              <a:rPr lang="en" dirty="0" err="1"/>
              <a:t>el</a:t>
            </a:r>
            <a:r>
              <a:rPr lang="en" dirty="0"/>
              <a:t> </a:t>
            </a:r>
            <a:r>
              <a:rPr lang="en" dirty="0" err="1"/>
              <a:t>tiempo</a:t>
            </a:r>
            <a:r>
              <a:rPr lang="en" dirty="0"/>
              <a:t> que </a:t>
            </a:r>
            <a:r>
              <a:rPr lang="en" dirty="0" err="1"/>
              <a:t>tarda</a:t>
            </a:r>
            <a:r>
              <a:rPr lang="en" dirty="0"/>
              <a:t> </a:t>
            </a:r>
            <a:r>
              <a:rPr lang="en" dirty="0" err="1"/>
              <a:t>tu</a:t>
            </a:r>
            <a:r>
              <a:rPr lang="en" dirty="0"/>
              <a:t> </a:t>
            </a:r>
            <a:r>
              <a:rPr lang="en" dirty="0" err="1"/>
              <a:t>aplicación</a:t>
            </a:r>
            <a:r>
              <a:rPr lang="en" dirty="0"/>
              <a:t>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arrancar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Monitorear</a:t>
            </a:r>
            <a:r>
              <a:rPr lang="en" dirty="0"/>
              <a:t> y </a:t>
            </a:r>
            <a:r>
              <a:rPr lang="en" dirty="0" err="1"/>
              <a:t>determinar</a:t>
            </a:r>
            <a:r>
              <a:rPr lang="en" dirty="0"/>
              <a:t> </a:t>
            </a:r>
            <a:r>
              <a:rPr lang="en" dirty="0" err="1"/>
              <a:t>qué</a:t>
            </a:r>
            <a:r>
              <a:rPr lang="en" dirty="0"/>
              <a:t> consume </a:t>
            </a:r>
            <a:r>
              <a:rPr lang="en" dirty="0" err="1"/>
              <a:t>más</a:t>
            </a:r>
            <a:r>
              <a:rPr lang="en" dirty="0"/>
              <a:t> </a:t>
            </a:r>
            <a:r>
              <a:rPr lang="en" dirty="0" err="1"/>
              <a:t>recursos</a:t>
            </a:r>
            <a:r>
              <a:rPr lang="en" dirty="0"/>
              <a:t>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tu</a:t>
            </a:r>
            <a:r>
              <a:rPr lang="en" dirty="0"/>
              <a:t> </a:t>
            </a:r>
            <a:r>
              <a:rPr lang="en" dirty="0" err="1"/>
              <a:t>aplicación</a:t>
            </a:r>
            <a:r>
              <a:rPr lang="en" dirty="0"/>
              <a:t>, CPU?  Memoria?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Entender</a:t>
            </a:r>
            <a:r>
              <a:rPr lang="en" dirty="0"/>
              <a:t> las </a:t>
            </a:r>
            <a:r>
              <a:rPr lang="en" dirty="0" err="1"/>
              <a:t>dependencias</a:t>
            </a:r>
            <a:r>
              <a:rPr lang="en" dirty="0"/>
              <a:t> y </a:t>
            </a:r>
            <a:r>
              <a:rPr lang="en" dirty="0" err="1"/>
              <a:t>tiempos</a:t>
            </a:r>
            <a:r>
              <a:rPr lang="en" dirty="0"/>
              <a:t> entre </a:t>
            </a:r>
            <a:r>
              <a:rPr lang="en" dirty="0" err="1"/>
              <a:t>componentes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Auto Scaling Groups (</a:t>
            </a:r>
            <a:r>
              <a:rPr lang="en" dirty="0" err="1"/>
              <a:t>Instancias</a:t>
            </a:r>
            <a:r>
              <a:rPr lang="en" dirty="0"/>
              <a:t> EC2)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Capacity Providers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Balanceador</a:t>
            </a:r>
            <a:r>
              <a:rPr lang="en" dirty="0"/>
              <a:t> y Target Groups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ECS services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Pruebas</a:t>
            </a:r>
            <a:r>
              <a:rPr lang="en" dirty="0"/>
              <a:t> y </a:t>
            </a:r>
            <a:r>
              <a:rPr lang="en" dirty="0" err="1"/>
              <a:t>optimización</a:t>
            </a:r>
            <a:endParaRPr dirty="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74" y="2571750"/>
            <a:ext cx="762000" cy="762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50" y="1386425"/>
            <a:ext cx="1485448" cy="8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725" y="1375950"/>
            <a:ext cx="1483100" cy="88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Amazon ECS Auto </a:t>
            </a:r>
            <a:r>
              <a:rPr lang="en" dirty="0" err="1"/>
              <a:t>escalado</a:t>
            </a:r>
            <a:r>
              <a:rPr lang="en" dirty="0"/>
              <a:t> - </a:t>
            </a:r>
            <a:r>
              <a:rPr lang="en" dirty="0" err="1"/>
              <a:t>Dinámico</a:t>
            </a:r>
            <a:endParaRPr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410112" y="1715386"/>
            <a:ext cx="6321600" cy="2254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fontAlgn="base"/>
            <a:r>
              <a:rPr lang="en-US" dirty="0" err="1"/>
              <a:t>Elimina</a:t>
            </a:r>
            <a:r>
              <a:rPr lang="en-US" dirty="0"/>
              <a:t> la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iniciar</a:t>
            </a:r>
            <a:r>
              <a:rPr lang="en-US" dirty="0"/>
              <a:t> cargas </a:t>
            </a:r>
            <a:r>
              <a:rPr lang="en-US" dirty="0" err="1"/>
              <a:t>manualmente</a:t>
            </a:r>
            <a:r>
              <a:rPr lang="en-US" dirty="0"/>
              <a:t> y </a:t>
            </a:r>
            <a:r>
              <a:rPr lang="en-US" dirty="0" err="1"/>
              <a:t>terminarlas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no son </a:t>
            </a:r>
            <a:r>
              <a:rPr lang="en-US" dirty="0" err="1"/>
              <a:t>necesarias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Una </a:t>
            </a:r>
            <a:r>
              <a:rPr lang="en-US" dirty="0" err="1"/>
              <a:t>buena</a:t>
            </a:r>
            <a:r>
              <a:rPr lang="en-US" dirty="0"/>
              <a:t> </a:t>
            </a:r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escalado</a:t>
            </a:r>
            <a:r>
              <a:rPr lang="en-US" dirty="0"/>
              <a:t> </a:t>
            </a:r>
            <a:r>
              <a:rPr lang="en-US" dirty="0" err="1"/>
              <a:t>dinámico</a:t>
            </a:r>
            <a:r>
              <a:rPr lang="en-US" dirty="0"/>
              <a:t>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satisfacer</a:t>
            </a:r>
            <a:r>
              <a:rPr lang="en-US" dirty="0"/>
              <a:t> sus </a:t>
            </a:r>
            <a:r>
              <a:rPr lang="en-US" dirty="0" err="1"/>
              <a:t>necesidades</a:t>
            </a:r>
            <a:r>
              <a:rPr lang="en-US" dirty="0"/>
              <a:t> </a:t>
            </a:r>
            <a:r>
              <a:rPr lang="en-US" dirty="0" err="1"/>
              <a:t>diarias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configurarla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.</a:t>
            </a: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74" y="2571750"/>
            <a:ext cx="762000" cy="762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50" y="1386425"/>
            <a:ext cx="1485448" cy="8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725" y="1375950"/>
            <a:ext cx="1483100" cy="88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02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pic>
        <p:nvPicPr>
          <p:cNvPr id="2050" name="Picture 2" descr="Timer">
            <a:extLst>
              <a:ext uri="{FF2B5EF4-FFF2-40B4-BE49-F238E27FC236}">
                <a16:creationId xmlns:a16="http://schemas.microsoft.com/office/drawing/2014/main" id="{EDCC8C7C-0D81-83DB-F42D-AF451EB4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2967107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97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92D65C-88F7-97C8-CAA1-9B8D21328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" y="13399"/>
            <a:ext cx="80359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969799E-7B69-E3F1-C50E-83DD3E56D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04" y="4343458"/>
            <a:ext cx="430696" cy="78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28;p20">
            <a:extLst>
              <a:ext uri="{FF2B5EF4-FFF2-40B4-BE49-F238E27FC236}">
                <a16:creationId xmlns:a16="http://schemas.microsoft.com/office/drawing/2014/main" id="{72AD69C1-3D98-9B99-352A-91F9FF706F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7980" y="4590789"/>
            <a:ext cx="843039" cy="504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k6 Reviews">
            <a:extLst>
              <a:ext uri="{FF2B5EF4-FFF2-40B4-BE49-F238E27FC236}">
                <a16:creationId xmlns:a16="http://schemas.microsoft.com/office/drawing/2014/main" id="{5D1CEE6D-95B7-A260-F69C-945DDD7B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43" y="4459145"/>
            <a:ext cx="824947" cy="6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4132</TotalTime>
  <Words>444</Words>
  <Application>Microsoft Macintosh PowerPoint</Application>
  <PresentationFormat>On-screen Show (16:9)</PresentationFormat>
  <Paragraphs>89</Paragraphs>
  <Slides>16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Wingdings</vt:lpstr>
      <vt:lpstr>Lato</vt:lpstr>
      <vt:lpstr>Arial</vt:lpstr>
      <vt:lpstr>Proxima Nova</vt:lpstr>
      <vt:lpstr>Raleway</vt:lpstr>
      <vt:lpstr>Swiss</vt:lpstr>
      <vt:lpstr>Optimización Eficiente con AWS ECS y Autoescalado Inteligente</vt:lpstr>
      <vt:lpstr>30%</vt:lpstr>
      <vt:lpstr>¿Amazon ECS?</vt:lpstr>
      <vt:lpstr>PowerPoint Presentation</vt:lpstr>
      <vt:lpstr>Desafíos que enfrentan las empresas a la hora de optimizar la infraestructura:</vt:lpstr>
      <vt:lpstr>AWS ECS y Autoescalado Inteligente</vt:lpstr>
      <vt:lpstr>Amazon ECS Auto escalado - Dinámico</vt:lpstr>
      <vt:lpstr>Demo</vt:lpstr>
      <vt:lpstr>PowerPoint Presentation</vt:lpstr>
      <vt:lpstr>PowerPoint Presentation</vt:lpstr>
      <vt:lpstr>Escenario 1 – Puede mejorar</vt:lpstr>
      <vt:lpstr>Escenario 2 – Mejorado</vt:lpstr>
      <vt:lpstr>Conclusiones</vt:lpstr>
      <vt:lpstr>https://github.com/josefloressv/latamops</vt:lpstr>
      <vt:lpstr>Icons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Eficiente con AWS ECS y Autoescalado Inteligente</dc:title>
  <cp:lastModifiedBy>JOSE ALBERTO FLORES MARTINEZ</cp:lastModifiedBy>
  <cp:revision>5</cp:revision>
  <dcterms:modified xsi:type="dcterms:W3CDTF">2024-04-28T19:15:19Z</dcterms:modified>
</cp:coreProperties>
</file>