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7" r:id="rId12"/>
    <p:sldId id="261" r:id="rId13"/>
    <p:sldId id="26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9"/>
  </p:normalViewPr>
  <p:slideViewPr>
    <p:cSldViewPr snapToGrid="0" snapToObjects="1">
      <p:cViewPr varScale="1">
        <p:scale>
          <a:sx n="123" d="100"/>
          <a:sy n="123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768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48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c2d51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c2d51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c2d51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c2d51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86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647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75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95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2.4/inde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Color </a:t>
            </a:r>
            <a:r>
              <a:rPr lang="es-ES" dirty="0" err="1"/>
              <a:t>Detect</a:t>
            </a:r>
            <a:r>
              <a:rPr lang="es-ES" dirty="0"/>
              <a:t>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Josef Rodriguez </a:t>
            </a:r>
            <a:r>
              <a:rPr lang="en" dirty="0" err="1"/>
              <a:t>Mallma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2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For stop loop while  I use ‘ESC’.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229AA-0146-B54C-9133-64060D6929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700" y="2442935"/>
            <a:ext cx="8188064" cy="16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8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2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 err="1"/>
              <a:t>Finally</a:t>
            </a:r>
            <a:r>
              <a:rPr lang="es-ES" dirty="0"/>
              <a:t> </a:t>
            </a:r>
            <a:r>
              <a:rPr lang="es-ES" dirty="0" err="1"/>
              <a:t>Ican</a:t>
            </a:r>
            <a:r>
              <a:rPr lang="es-ES" dirty="0"/>
              <a:t> </a:t>
            </a:r>
            <a:r>
              <a:rPr lang="es-ES" dirty="0" err="1"/>
              <a:t>detect</a:t>
            </a:r>
            <a:r>
              <a:rPr lang="es-ES" dirty="0"/>
              <a:t> 3 </a:t>
            </a:r>
            <a:r>
              <a:rPr lang="es-ES" dirty="0" err="1"/>
              <a:t>colors</a:t>
            </a:r>
            <a:r>
              <a:rPr lang="es-ES" dirty="0"/>
              <a:t>: red , Green and blue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time.</a:t>
            </a:r>
            <a:endParaRPr dirty="0"/>
          </a:p>
        </p:txBody>
      </p:sp>
      <p:pic>
        <p:nvPicPr>
          <p:cNvPr id="4" name="Picture 3" descr="A person using a computer&#10;&#10;Description automatically generated">
            <a:extLst>
              <a:ext uri="{FF2B5EF4-FFF2-40B4-BE49-F238E27FC236}">
                <a16:creationId xmlns:a16="http://schemas.microsoft.com/office/drawing/2014/main" id="{472916EE-EF17-D742-9A4C-98BBB6790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779388"/>
            <a:ext cx="8520600" cy="312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1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Open CV is a great library for computer vision but in this case when </a:t>
            </a:r>
            <a:r>
              <a:rPr lang="en-US" dirty="0" err="1"/>
              <a:t>i</a:t>
            </a:r>
            <a:r>
              <a:rPr lang="en-US" dirty="0"/>
              <a:t> use my computer camera the red color was difficult to recognize, for solve this problem I change for better camera ‘Logitech HD 1080p’, so  in my opinion for create  good Artificial Intelligence we need good software and good hardware.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>
                <a:hlinkClick r:id="rId3"/>
              </a:rPr>
              <a:t>https://docs.opencv.org/2.4/index.html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tools did you use of the following: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-ES" dirty="0" err="1"/>
              <a:t>Cam</a:t>
            </a:r>
            <a:r>
              <a:rPr lang="es-ES" dirty="0"/>
              <a:t> Logitech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Open CV library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Laptop Mac Book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Python Programming language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IDE – Spyder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Rubik Cube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 want to  detect 3 different colors using Open cv library and  HSV color Space for learning  Artificial Intelligence  and computer Vision.</a:t>
            </a:r>
          </a:p>
          <a:p>
            <a:r>
              <a:rPr lang="en-US" dirty="0"/>
              <a:t>For continue  learn I need to solve this challenge detect 3 colors using Open CV python library and HSV.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Question(s)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Is possible to detect 3 different colors using </a:t>
            </a:r>
            <a:r>
              <a:rPr lang="en-US" dirty="0" err="1"/>
              <a:t>Opencv</a:t>
            </a:r>
            <a:r>
              <a:rPr lang="en-US" dirty="0"/>
              <a:t> and HSV space color?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Firts</a:t>
            </a:r>
            <a:r>
              <a:rPr lang="es-ES" dirty="0"/>
              <a:t> of </a:t>
            </a:r>
            <a:r>
              <a:rPr lang="es-ES" dirty="0" err="1"/>
              <a:t>all</a:t>
            </a:r>
            <a:r>
              <a:rPr lang="es-ES" dirty="0"/>
              <a:t> I </a:t>
            </a:r>
            <a:r>
              <a:rPr lang="es-ES" dirty="0" err="1"/>
              <a:t>need</a:t>
            </a:r>
            <a:r>
              <a:rPr lang="es-ES" dirty="0"/>
              <a:t> to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Opencv</a:t>
            </a:r>
            <a:r>
              <a:rPr lang="es-ES" dirty="0"/>
              <a:t> and </a:t>
            </a:r>
            <a:r>
              <a:rPr lang="es-ES" dirty="0" err="1"/>
              <a:t>Numpy</a:t>
            </a:r>
            <a:r>
              <a:rPr lang="es-ES" dirty="0"/>
              <a:t>, </a:t>
            </a:r>
            <a:r>
              <a:rPr lang="es-ES" dirty="0" err="1"/>
              <a:t>then</a:t>
            </a:r>
            <a:r>
              <a:rPr lang="es-ES" dirty="0"/>
              <a:t> use </a:t>
            </a:r>
            <a:r>
              <a:rPr lang="es-ES" dirty="0" err="1"/>
              <a:t>my</a:t>
            </a:r>
            <a:r>
              <a:rPr lang="es-ES" dirty="0"/>
              <a:t> webcam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frames</a:t>
            </a:r>
            <a:r>
              <a:rPr lang="es-ES" dirty="0"/>
              <a:t> and set </a:t>
            </a:r>
            <a:r>
              <a:rPr lang="es-ES" dirty="0" err="1"/>
              <a:t>dimensions</a:t>
            </a:r>
            <a:r>
              <a:rPr lang="es-ES" dirty="0"/>
              <a:t> of </a:t>
            </a:r>
            <a:r>
              <a:rPr lang="es-ES" dirty="0" err="1"/>
              <a:t>my</a:t>
            </a:r>
            <a:r>
              <a:rPr lang="es-ES" dirty="0"/>
              <a:t> Windows.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A229AA-0146-B54C-9133-64060D692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094055"/>
            <a:ext cx="8240895" cy="2474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Now I  start a Loop where we get the frames and we do the detection.</a:t>
            </a:r>
          </a:p>
          <a:p>
            <a:pPr marL="0" lvl="0" indent="0">
              <a:buNone/>
            </a:pPr>
            <a:r>
              <a:rPr lang="en-US" dirty="0"/>
              <a:t>In this part I use HSV ranges, transform RGB color to HSV.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229AA-0146-B54C-9133-64060D6929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700" y="2546617"/>
            <a:ext cx="8240895" cy="16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2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For detect color I need to define HSV ranges for colors and create the mask for show only object for colors reed green and blue.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229AA-0146-B54C-9133-64060D6929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700" y="1839167"/>
            <a:ext cx="8188064" cy="28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9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2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Then I add the colors for detect and show results.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229AA-0146-B54C-9133-64060D6929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700" y="2330945"/>
            <a:ext cx="8188064" cy="187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1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2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For stop loop while  I use ‘ESC’.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229AA-0146-B54C-9133-64060D6929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700" y="2442935"/>
            <a:ext cx="8188064" cy="16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613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300</Words>
  <Application>Microsoft Macintosh PowerPoint</Application>
  <PresentationFormat>On-screen Show (16:9)</PresentationFormat>
  <Paragraphs>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Color Detect </vt:lpstr>
      <vt:lpstr>Tools</vt:lpstr>
      <vt:lpstr>Motivation</vt:lpstr>
      <vt:lpstr>Research Question(s)</vt:lpstr>
      <vt:lpstr>Process </vt:lpstr>
      <vt:lpstr>Process </vt:lpstr>
      <vt:lpstr>Process </vt:lpstr>
      <vt:lpstr>Process </vt:lpstr>
      <vt:lpstr>Process </vt:lpstr>
      <vt:lpstr>Process </vt:lpstr>
      <vt:lpstr>Process </vt:lpstr>
      <vt:lpstr>Findings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Detect </dc:title>
  <cp:lastModifiedBy>Josef .</cp:lastModifiedBy>
  <cp:revision>11</cp:revision>
  <dcterms:modified xsi:type="dcterms:W3CDTF">2020-05-02T02:39:30Z</dcterms:modified>
</cp:coreProperties>
</file>