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5" r:id="rId9"/>
    <p:sldId id="268" r:id="rId10"/>
    <p:sldId id="269" r:id="rId11"/>
    <p:sldId id="27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9ACF7-8534-4C42-BC98-DF8CFE3B1406}" v="6" dt="2023-12-18T18:41:24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4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ka Fahrni" userId="54dd5cd59e7c3003" providerId="LiveId" clId="{E969ACF7-8534-4C42-BC98-DF8CFE3B1406}"/>
    <pc:docChg chg="undo redo custSel addSld delSld modSld">
      <pc:chgData name="Rebecka Fahrni" userId="54dd5cd59e7c3003" providerId="LiveId" clId="{E969ACF7-8534-4C42-BC98-DF8CFE3B1406}" dt="2023-12-18T19:16:27.430" v="1398" actId="20577"/>
      <pc:docMkLst>
        <pc:docMk/>
      </pc:docMkLst>
      <pc:sldChg chg="addSp delSp modSp new mod">
        <pc:chgData name="Rebecka Fahrni" userId="54dd5cd59e7c3003" providerId="LiveId" clId="{E969ACF7-8534-4C42-BC98-DF8CFE3B1406}" dt="2023-12-18T18:46:03.103" v="393" actId="20577"/>
        <pc:sldMkLst>
          <pc:docMk/>
          <pc:sldMk cId="178666799" sldId="264"/>
        </pc:sldMkLst>
        <pc:spChg chg="mod">
          <ac:chgData name="Rebecka Fahrni" userId="54dd5cd59e7c3003" providerId="LiveId" clId="{E969ACF7-8534-4C42-BC98-DF8CFE3B1406}" dt="2023-12-18T18:46:03.103" v="393" actId="20577"/>
          <ac:spMkLst>
            <pc:docMk/>
            <pc:sldMk cId="178666799" sldId="264"/>
            <ac:spMk id="2" creationId="{368C69C6-D44F-7EFE-369F-A17E00AFBD28}"/>
          </ac:spMkLst>
        </pc:spChg>
        <pc:spChg chg="del">
          <ac:chgData name="Rebecka Fahrni" userId="54dd5cd59e7c3003" providerId="LiveId" clId="{E969ACF7-8534-4C42-BC98-DF8CFE3B1406}" dt="2023-12-18T17:33:07.533" v="1" actId="22"/>
          <ac:spMkLst>
            <pc:docMk/>
            <pc:sldMk cId="178666799" sldId="264"/>
            <ac:spMk id="3" creationId="{358EC68F-CD15-C70C-D2E9-34C39ED43E0A}"/>
          </ac:spMkLst>
        </pc:spChg>
        <pc:spChg chg="add mod">
          <ac:chgData name="Rebecka Fahrni" userId="54dd5cd59e7c3003" providerId="LiveId" clId="{E969ACF7-8534-4C42-BC98-DF8CFE3B1406}" dt="2023-12-18T18:42:43.865" v="360" actId="20577"/>
          <ac:spMkLst>
            <pc:docMk/>
            <pc:sldMk cId="178666799" sldId="264"/>
            <ac:spMk id="6" creationId="{C7AAAE31-5A78-F298-EDB0-E52C41ABBBC7}"/>
          </ac:spMkLst>
        </pc:spChg>
        <pc:spChg chg="add mod">
          <ac:chgData name="Rebecka Fahrni" userId="54dd5cd59e7c3003" providerId="LiveId" clId="{E969ACF7-8534-4C42-BC98-DF8CFE3B1406}" dt="2023-12-18T18:19:51.909" v="134" actId="20577"/>
          <ac:spMkLst>
            <pc:docMk/>
            <pc:sldMk cId="178666799" sldId="264"/>
            <ac:spMk id="7" creationId="{AEBBC55A-36B0-9E4B-0B83-C37CBA559EB6}"/>
          </ac:spMkLst>
        </pc:spChg>
        <pc:spChg chg="add del mod">
          <ac:chgData name="Rebecka Fahrni" userId="54dd5cd59e7c3003" providerId="LiveId" clId="{E969ACF7-8534-4C42-BC98-DF8CFE3B1406}" dt="2023-12-18T18:30:44.436" v="218" actId="478"/>
          <ac:spMkLst>
            <pc:docMk/>
            <pc:sldMk cId="178666799" sldId="264"/>
            <ac:spMk id="13" creationId="{7EAAA0DD-2EE6-579C-00BE-DB2A5D0EDC6E}"/>
          </ac:spMkLst>
        </pc:spChg>
        <pc:picChg chg="add del mod">
          <ac:chgData name="Rebecka Fahrni" userId="54dd5cd59e7c3003" providerId="LiveId" clId="{E969ACF7-8534-4C42-BC98-DF8CFE3B1406}" dt="2023-12-18T18:16:36.460" v="86" actId="478"/>
          <ac:picMkLst>
            <pc:docMk/>
            <pc:sldMk cId="178666799" sldId="264"/>
            <ac:picMk id="4" creationId="{14A37455-79D1-83C8-91FB-45B9DF107E04}"/>
          </ac:picMkLst>
        </pc:picChg>
        <pc:picChg chg="add del mod ord">
          <ac:chgData name="Rebecka Fahrni" userId="54dd5cd59e7c3003" providerId="LiveId" clId="{E969ACF7-8534-4C42-BC98-DF8CFE3B1406}" dt="2023-12-18T18:30:23.134" v="214" actId="478"/>
          <ac:picMkLst>
            <pc:docMk/>
            <pc:sldMk cId="178666799" sldId="264"/>
            <ac:picMk id="5" creationId="{74A68CB2-2484-65C2-2132-287DDD87CD07}"/>
          </ac:picMkLst>
        </pc:picChg>
        <pc:picChg chg="add mod">
          <ac:chgData name="Rebecka Fahrni" userId="54dd5cd59e7c3003" providerId="LiveId" clId="{E969ACF7-8534-4C42-BC98-DF8CFE3B1406}" dt="2023-12-18T18:30:53.524" v="221" actId="14100"/>
          <ac:picMkLst>
            <pc:docMk/>
            <pc:sldMk cId="178666799" sldId="264"/>
            <ac:picMk id="9" creationId="{19AD4DC7-4969-5833-7C89-8F6028B1E5FC}"/>
          </ac:picMkLst>
        </pc:picChg>
        <pc:picChg chg="add mod">
          <ac:chgData name="Rebecka Fahrni" userId="54dd5cd59e7c3003" providerId="LiveId" clId="{E969ACF7-8534-4C42-BC98-DF8CFE3B1406}" dt="2023-12-18T18:30:46.902" v="219" actId="1076"/>
          <ac:picMkLst>
            <pc:docMk/>
            <pc:sldMk cId="178666799" sldId="264"/>
            <ac:picMk id="11" creationId="{C58A494D-290A-3FFA-0185-2BB1EC437809}"/>
          </ac:picMkLst>
        </pc:picChg>
      </pc:sldChg>
      <pc:sldChg chg="addSp delSp modSp new mod">
        <pc:chgData name="Rebecka Fahrni" userId="54dd5cd59e7c3003" providerId="LiveId" clId="{E969ACF7-8534-4C42-BC98-DF8CFE3B1406}" dt="2023-12-18T18:46:12.863" v="396" actId="20577"/>
        <pc:sldMkLst>
          <pc:docMk/>
          <pc:sldMk cId="2714113064" sldId="265"/>
        </pc:sldMkLst>
        <pc:spChg chg="mod">
          <ac:chgData name="Rebecka Fahrni" userId="54dd5cd59e7c3003" providerId="LiveId" clId="{E969ACF7-8534-4C42-BC98-DF8CFE3B1406}" dt="2023-12-18T18:46:12.863" v="396" actId="20577"/>
          <ac:spMkLst>
            <pc:docMk/>
            <pc:sldMk cId="2714113064" sldId="265"/>
            <ac:spMk id="2" creationId="{50FDFC3C-7B96-F3DB-7958-45FA83152159}"/>
          </ac:spMkLst>
        </pc:spChg>
        <pc:spChg chg="del">
          <ac:chgData name="Rebecka Fahrni" userId="54dd5cd59e7c3003" providerId="LiveId" clId="{E969ACF7-8534-4C42-BC98-DF8CFE3B1406}" dt="2023-12-18T18:29:48.712" v="170"/>
          <ac:spMkLst>
            <pc:docMk/>
            <pc:sldMk cId="2714113064" sldId="265"/>
            <ac:spMk id="3" creationId="{1DB71F83-AB6D-6AF9-1CC6-652923B94D2A}"/>
          </ac:spMkLst>
        </pc:spChg>
        <pc:spChg chg="add mod">
          <ac:chgData name="Rebecka Fahrni" userId="54dd5cd59e7c3003" providerId="LiveId" clId="{E969ACF7-8534-4C42-BC98-DF8CFE3B1406}" dt="2023-12-18T18:42:59.490" v="371" actId="20577"/>
          <ac:spMkLst>
            <pc:docMk/>
            <pc:sldMk cId="2714113064" sldId="265"/>
            <ac:spMk id="5" creationId="{9DA58C8F-6915-18E7-A1E6-17402BE53BA3}"/>
          </ac:spMkLst>
        </pc:spChg>
        <pc:spChg chg="add del mod">
          <ac:chgData name="Rebecka Fahrni" userId="54dd5cd59e7c3003" providerId="LiveId" clId="{E969ACF7-8534-4C42-BC98-DF8CFE3B1406}" dt="2023-12-18T18:32:23.901" v="226" actId="478"/>
          <ac:spMkLst>
            <pc:docMk/>
            <pc:sldMk cId="2714113064" sldId="265"/>
            <ac:spMk id="9" creationId="{2DA0122B-0302-72A7-3C7A-E667F5CA6FB7}"/>
          </ac:spMkLst>
        </pc:spChg>
        <pc:spChg chg="add mod">
          <ac:chgData name="Rebecka Fahrni" userId="54dd5cd59e7c3003" providerId="LiveId" clId="{E969ACF7-8534-4C42-BC98-DF8CFE3B1406}" dt="2023-12-18T18:43:12.474" v="382" actId="20577"/>
          <ac:spMkLst>
            <pc:docMk/>
            <pc:sldMk cId="2714113064" sldId="265"/>
            <ac:spMk id="12" creationId="{12F04AFB-86C5-13EE-B2B3-34BA8C15B44F}"/>
          </ac:spMkLst>
        </pc:spChg>
        <pc:spChg chg="add mod">
          <ac:chgData name="Rebecka Fahrni" userId="54dd5cd59e7c3003" providerId="LiveId" clId="{E969ACF7-8534-4C42-BC98-DF8CFE3B1406}" dt="2023-12-18T18:42:18.869" v="319" actId="1076"/>
          <ac:spMkLst>
            <pc:docMk/>
            <pc:sldMk cId="2714113064" sldId="265"/>
            <ac:spMk id="13" creationId="{ED0EB324-1BE0-AC7E-59B8-E8BC5DDBE0D8}"/>
          </ac:spMkLst>
        </pc:spChg>
        <pc:picChg chg="add del mod">
          <ac:chgData name="Rebecka Fahrni" userId="54dd5cd59e7c3003" providerId="LiveId" clId="{E969ACF7-8534-4C42-BC98-DF8CFE3B1406}" dt="2023-12-18T18:32:19.939" v="225" actId="478"/>
          <ac:picMkLst>
            <pc:docMk/>
            <pc:sldMk cId="2714113064" sldId="265"/>
            <ac:picMk id="4" creationId="{C1DE1B12-5FCD-9C38-3A77-D862A891B547}"/>
          </ac:picMkLst>
        </pc:picChg>
        <pc:picChg chg="add mod">
          <ac:chgData name="Rebecka Fahrni" userId="54dd5cd59e7c3003" providerId="LiveId" clId="{E969ACF7-8534-4C42-BC98-DF8CFE3B1406}" dt="2023-12-18T18:42:26.743" v="321" actId="1076"/>
          <ac:picMkLst>
            <pc:docMk/>
            <pc:sldMk cId="2714113064" sldId="265"/>
            <ac:picMk id="7" creationId="{1A65BAB9-3265-C8DB-E420-54FBFDF81530}"/>
          </ac:picMkLst>
        </pc:picChg>
        <pc:picChg chg="add mod">
          <ac:chgData name="Rebecka Fahrni" userId="54dd5cd59e7c3003" providerId="LiveId" clId="{E969ACF7-8534-4C42-BC98-DF8CFE3B1406}" dt="2023-12-18T18:42:29.742" v="322" actId="1076"/>
          <ac:picMkLst>
            <pc:docMk/>
            <pc:sldMk cId="2714113064" sldId="265"/>
            <ac:picMk id="11" creationId="{0A777E58-89FD-ABB1-39C0-72F9D5B9134E}"/>
          </ac:picMkLst>
        </pc:picChg>
      </pc:sldChg>
      <pc:sldChg chg="new del">
        <pc:chgData name="Rebecka Fahrni" userId="54dd5cd59e7c3003" providerId="LiveId" clId="{E969ACF7-8534-4C42-BC98-DF8CFE3B1406}" dt="2023-12-18T18:45:37.399" v="385" actId="47"/>
        <pc:sldMkLst>
          <pc:docMk/>
          <pc:sldMk cId="520757135" sldId="266"/>
        </pc:sldMkLst>
      </pc:sldChg>
      <pc:sldChg chg="new del">
        <pc:chgData name="Rebecka Fahrni" userId="54dd5cd59e7c3003" providerId="LiveId" clId="{E969ACF7-8534-4C42-BC98-DF8CFE3B1406}" dt="2023-12-18T18:57:01.450" v="463" actId="47"/>
        <pc:sldMkLst>
          <pc:docMk/>
          <pc:sldMk cId="3159993789" sldId="267"/>
        </pc:sldMkLst>
      </pc:sldChg>
      <pc:sldChg chg="addSp delSp modSp add mod">
        <pc:chgData name="Rebecka Fahrni" userId="54dd5cd59e7c3003" providerId="LiveId" clId="{E969ACF7-8534-4C42-BC98-DF8CFE3B1406}" dt="2023-12-18T18:49:20.682" v="438" actId="1076"/>
        <pc:sldMkLst>
          <pc:docMk/>
          <pc:sldMk cId="3007869225" sldId="268"/>
        </pc:sldMkLst>
        <pc:spChg chg="mod">
          <ac:chgData name="Rebecka Fahrni" userId="54dd5cd59e7c3003" providerId="LiveId" clId="{E969ACF7-8534-4C42-BC98-DF8CFE3B1406}" dt="2023-12-18T18:47:31.728" v="411" actId="20577"/>
          <ac:spMkLst>
            <pc:docMk/>
            <pc:sldMk cId="3007869225" sldId="268"/>
            <ac:spMk id="2" creationId="{50FDFC3C-7B96-F3DB-7958-45FA83152159}"/>
          </ac:spMkLst>
        </pc:spChg>
        <pc:spChg chg="mod">
          <ac:chgData name="Rebecka Fahrni" userId="54dd5cd59e7c3003" providerId="LiveId" clId="{E969ACF7-8534-4C42-BC98-DF8CFE3B1406}" dt="2023-12-18T18:48:38.738" v="432" actId="20577"/>
          <ac:spMkLst>
            <pc:docMk/>
            <pc:sldMk cId="3007869225" sldId="268"/>
            <ac:spMk id="5" creationId="{9DA58C8F-6915-18E7-A1E6-17402BE53BA3}"/>
          </ac:spMkLst>
        </pc:spChg>
        <pc:spChg chg="mod">
          <ac:chgData name="Rebecka Fahrni" userId="54dd5cd59e7c3003" providerId="LiveId" clId="{E969ACF7-8534-4C42-BC98-DF8CFE3B1406}" dt="2023-12-18T18:48:00.836" v="425" actId="20577"/>
          <ac:spMkLst>
            <pc:docMk/>
            <pc:sldMk cId="3007869225" sldId="268"/>
            <ac:spMk id="12" creationId="{12F04AFB-86C5-13EE-B2B3-34BA8C15B44F}"/>
          </ac:spMkLst>
        </pc:spChg>
        <pc:spChg chg="del">
          <ac:chgData name="Rebecka Fahrni" userId="54dd5cd59e7c3003" providerId="LiveId" clId="{E969ACF7-8534-4C42-BC98-DF8CFE3B1406}" dt="2023-12-18T18:47:50.326" v="418" actId="478"/>
          <ac:spMkLst>
            <pc:docMk/>
            <pc:sldMk cId="3007869225" sldId="268"/>
            <ac:spMk id="13" creationId="{ED0EB324-1BE0-AC7E-59B8-E8BC5DDBE0D8}"/>
          </ac:spMkLst>
        </pc:spChg>
        <pc:picChg chg="add mod">
          <ac:chgData name="Rebecka Fahrni" userId="54dd5cd59e7c3003" providerId="LiveId" clId="{E969ACF7-8534-4C42-BC98-DF8CFE3B1406}" dt="2023-12-18T18:47:57.207" v="421" actId="1076"/>
          <ac:picMkLst>
            <pc:docMk/>
            <pc:sldMk cId="3007869225" sldId="268"/>
            <ac:picMk id="4" creationId="{31C0DC1B-B3BF-DAA7-86BA-78730E315A64}"/>
          </ac:picMkLst>
        </pc:picChg>
        <pc:picChg chg="del">
          <ac:chgData name="Rebecka Fahrni" userId="54dd5cd59e7c3003" providerId="LiveId" clId="{E969ACF7-8534-4C42-BC98-DF8CFE3B1406}" dt="2023-12-18T18:49:09.366" v="433" actId="478"/>
          <ac:picMkLst>
            <pc:docMk/>
            <pc:sldMk cId="3007869225" sldId="268"/>
            <ac:picMk id="7" creationId="{1A65BAB9-3265-C8DB-E420-54FBFDF81530}"/>
          </ac:picMkLst>
        </pc:picChg>
        <pc:picChg chg="add mod">
          <ac:chgData name="Rebecka Fahrni" userId="54dd5cd59e7c3003" providerId="LiveId" clId="{E969ACF7-8534-4C42-BC98-DF8CFE3B1406}" dt="2023-12-18T18:49:20.682" v="438" actId="1076"/>
          <ac:picMkLst>
            <pc:docMk/>
            <pc:sldMk cId="3007869225" sldId="268"/>
            <ac:picMk id="8" creationId="{41D01C4E-A1E5-D6F7-5EF0-4B7D8BF5DF46}"/>
          </ac:picMkLst>
        </pc:picChg>
        <pc:picChg chg="del">
          <ac:chgData name="Rebecka Fahrni" userId="54dd5cd59e7c3003" providerId="LiveId" clId="{E969ACF7-8534-4C42-BC98-DF8CFE3B1406}" dt="2023-12-18T18:47:37.302" v="412" actId="478"/>
          <ac:picMkLst>
            <pc:docMk/>
            <pc:sldMk cId="3007869225" sldId="268"/>
            <ac:picMk id="11" creationId="{0A777E58-89FD-ABB1-39C0-72F9D5B9134E}"/>
          </ac:picMkLst>
        </pc:picChg>
      </pc:sldChg>
      <pc:sldChg chg="addSp delSp modSp add mod">
        <pc:chgData name="Rebecka Fahrni" userId="54dd5cd59e7c3003" providerId="LiveId" clId="{E969ACF7-8534-4C42-BC98-DF8CFE3B1406}" dt="2023-12-18T19:02:48.436" v="472" actId="1076"/>
        <pc:sldMkLst>
          <pc:docMk/>
          <pc:sldMk cId="3746944653" sldId="269"/>
        </pc:sldMkLst>
        <pc:spChg chg="mod">
          <ac:chgData name="Rebecka Fahrni" userId="54dd5cd59e7c3003" providerId="LiveId" clId="{E969ACF7-8534-4C42-BC98-DF8CFE3B1406}" dt="2023-12-18T18:56:56.151" v="462" actId="20577"/>
          <ac:spMkLst>
            <pc:docMk/>
            <pc:sldMk cId="3746944653" sldId="269"/>
            <ac:spMk id="2" creationId="{50FDFC3C-7B96-F3DB-7958-45FA83152159}"/>
          </ac:spMkLst>
        </pc:spChg>
        <pc:spChg chg="mod">
          <ac:chgData name="Rebecka Fahrni" userId="54dd5cd59e7c3003" providerId="LiveId" clId="{E969ACF7-8534-4C42-BC98-DF8CFE3B1406}" dt="2023-12-18T19:02:45.829" v="471" actId="1076"/>
          <ac:spMkLst>
            <pc:docMk/>
            <pc:sldMk cId="3746944653" sldId="269"/>
            <ac:spMk id="5" creationId="{9DA58C8F-6915-18E7-A1E6-17402BE53BA3}"/>
          </ac:spMkLst>
        </pc:spChg>
        <pc:spChg chg="del">
          <ac:chgData name="Rebecka Fahrni" userId="54dd5cd59e7c3003" providerId="LiveId" clId="{E969ACF7-8534-4C42-BC98-DF8CFE3B1406}" dt="2023-12-18T19:02:36.269" v="469" actId="478"/>
          <ac:spMkLst>
            <pc:docMk/>
            <pc:sldMk cId="3746944653" sldId="269"/>
            <ac:spMk id="12" creationId="{12F04AFB-86C5-13EE-B2B3-34BA8C15B44F}"/>
          </ac:spMkLst>
        </pc:spChg>
        <pc:picChg chg="del">
          <ac:chgData name="Rebecka Fahrni" userId="54dd5cd59e7c3003" providerId="LiveId" clId="{E969ACF7-8534-4C42-BC98-DF8CFE3B1406}" dt="2023-12-18T19:02:21.836" v="464" actId="478"/>
          <ac:picMkLst>
            <pc:docMk/>
            <pc:sldMk cId="3746944653" sldId="269"/>
            <ac:picMk id="4" creationId="{31C0DC1B-B3BF-DAA7-86BA-78730E315A64}"/>
          </ac:picMkLst>
        </pc:picChg>
        <pc:picChg chg="add mod">
          <ac:chgData name="Rebecka Fahrni" userId="54dd5cd59e7c3003" providerId="LiveId" clId="{E969ACF7-8534-4C42-BC98-DF8CFE3B1406}" dt="2023-12-18T19:02:48.436" v="472" actId="1076"/>
          <ac:picMkLst>
            <pc:docMk/>
            <pc:sldMk cId="3746944653" sldId="269"/>
            <ac:picMk id="6" creationId="{0EDC7CAD-823B-BEFC-F001-25457414E73C}"/>
          </ac:picMkLst>
        </pc:picChg>
        <pc:picChg chg="del">
          <ac:chgData name="Rebecka Fahrni" userId="54dd5cd59e7c3003" providerId="LiveId" clId="{E969ACF7-8534-4C42-BC98-DF8CFE3B1406}" dt="2023-12-18T18:56:33.509" v="440" actId="478"/>
          <ac:picMkLst>
            <pc:docMk/>
            <pc:sldMk cId="3746944653" sldId="269"/>
            <ac:picMk id="8" creationId="{41D01C4E-A1E5-D6F7-5EF0-4B7D8BF5DF46}"/>
          </ac:picMkLst>
        </pc:picChg>
        <pc:picChg chg="add del mod">
          <ac:chgData name="Rebecka Fahrni" userId="54dd5cd59e7c3003" providerId="LiveId" clId="{E969ACF7-8534-4C42-BC98-DF8CFE3B1406}" dt="2023-12-18T19:02:32.330" v="468" actId="478"/>
          <ac:picMkLst>
            <pc:docMk/>
            <pc:sldMk cId="3746944653" sldId="269"/>
            <ac:picMk id="9" creationId="{B2F145EF-1823-D00F-46AE-EF32172A3A30}"/>
          </ac:picMkLst>
        </pc:picChg>
      </pc:sldChg>
      <pc:sldChg chg="modSp new mod">
        <pc:chgData name="Rebecka Fahrni" userId="54dd5cd59e7c3003" providerId="LiveId" clId="{E969ACF7-8534-4C42-BC98-DF8CFE3B1406}" dt="2023-12-18T19:16:27.430" v="1398" actId="20577"/>
        <pc:sldMkLst>
          <pc:docMk/>
          <pc:sldMk cId="2182612391" sldId="270"/>
        </pc:sldMkLst>
        <pc:spChg chg="mod">
          <ac:chgData name="Rebecka Fahrni" userId="54dd5cd59e7c3003" providerId="LiveId" clId="{E969ACF7-8534-4C42-BC98-DF8CFE3B1406}" dt="2023-12-18T19:10:32.234" v="487" actId="20577"/>
          <ac:spMkLst>
            <pc:docMk/>
            <pc:sldMk cId="2182612391" sldId="270"/>
            <ac:spMk id="2" creationId="{5946CFA5-8CEF-8B46-9D10-7917336FDCBB}"/>
          </ac:spMkLst>
        </pc:spChg>
        <pc:spChg chg="mod">
          <ac:chgData name="Rebecka Fahrni" userId="54dd5cd59e7c3003" providerId="LiveId" clId="{E969ACF7-8534-4C42-BC98-DF8CFE3B1406}" dt="2023-12-18T19:16:27.430" v="1398" actId="20577"/>
          <ac:spMkLst>
            <pc:docMk/>
            <pc:sldMk cId="2182612391" sldId="270"/>
            <ac:spMk id="3" creationId="{401469AE-B426-39EC-59DF-0EED1A63A4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748F2-5FF0-30CE-DBCD-988276C43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Final </a:t>
            </a:r>
            <a:r>
              <a:rPr lang="de-CH" dirty="0" err="1"/>
              <a:t>Presentation</a:t>
            </a:r>
            <a:r>
              <a:rPr lang="de-CH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EE1F49-25D3-794B-5A34-D747DF58E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Natural Language Processing 									</a:t>
            </a:r>
          </a:p>
          <a:p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B11872-6B74-DED1-E2DF-FB7724B0249A}"/>
              </a:ext>
            </a:extLst>
          </p:cNvPr>
          <p:cNvSpPr txBox="1"/>
          <p:nvPr/>
        </p:nvSpPr>
        <p:spPr>
          <a:xfrm>
            <a:off x="7865706" y="5837569"/>
            <a:ext cx="364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2"/>
                </a:solidFill>
              </a:rPr>
              <a:t>Rebecka Fahrni ,   Joseph Weibel</a:t>
            </a:r>
          </a:p>
        </p:txBody>
      </p:sp>
    </p:spTree>
    <p:extLst>
      <p:ext uri="{BB962C8B-B14F-4D97-AF65-F5344CB8AC3E}">
        <p14:creationId xmlns:p14="http://schemas.microsoft.com/office/powerpoint/2010/main" val="144811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DFC3C-7B96-F3DB-7958-45FA831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– </a:t>
            </a:r>
            <a:r>
              <a:rPr lang="de-CH" dirty="0" err="1"/>
              <a:t>XGBoost</a:t>
            </a:r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A58C8F-6915-18E7-A1E6-17402BE53BA3}"/>
              </a:ext>
            </a:extLst>
          </p:cNvPr>
          <p:cNvSpPr txBox="1"/>
          <p:nvPr/>
        </p:nvSpPr>
        <p:spPr>
          <a:xfrm>
            <a:off x="4543619" y="1852269"/>
            <a:ext cx="45339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XGBoost</a:t>
            </a:r>
            <a:r>
              <a:rPr lang="de-CH" dirty="0"/>
              <a:t> -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DC7CAD-823B-BEFC-F001-25457414E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81" y="2360057"/>
            <a:ext cx="5955257" cy="421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4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6CFA5-8CEF-8B46-9D10-7917336F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Baseline </a:t>
            </a:r>
            <a:r>
              <a:rPr lang="de-CH" dirty="0" err="1"/>
              <a:t>model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469AE-B426-39EC-59DF-0EED1A63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Variability</a:t>
            </a:r>
            <a:r>
              <a:rPr lang="de-CH" dirty="0"/>
              <a:t> in F1 Scores:  </a:t>
            </a:r>
            <a:r>
              <a:rPr lang="de-CH" dirty="0" err="1"/>
              <a:t>Variance</a:t>
            </a:r>
            <a:r>
              <a:rPr lang="de-CH" dirty="0"/>
              <a:t> in F1 </a:t>
            </a:r>
            <a:r>
              <a:rPr lang="de-CH" dirty="0" err="1"/>
              <a:t>scores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different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, </a:t>
            </a:r>
            <a:r>
              <a:rPr lang="de-CH" dirty="0" err="1"/>
              <a:t>indicating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easier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predict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others</a:t>
            </a:r>
            <a:r>
              <a:rPr lang="de-CH" dirty="0"/>
              <a:t>,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suited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. </a:t>
            </a:r>
          </a:p>
          <a:p>
            <a:r>
              <a:rPr lang="de-CH" dirty="0"/>
              <a:t>Impact </a:t>
            </a:r>
            <a:r>
              <a:rPr lang="de-CH" dirty="0" err="1"/>
              <a:t>of</a:t>
            </a:r>
            <a:r>
              <a:rPr lang="de-CH" dirty="0"/>
              <a:t> Class Balance:</a:t>
            </a:r>
          </a:p>
          <a:p>
            <a:pPr lvl="1"/>
            <a:r>
              <a:rPr lang="de-CH" dirty="0"/>
              <a:t>Random </a:t>
            </a:r>
            <a:r>
              <a:rPr lang="de-CH" dirty="0" err="1"/>
              <a:t>Fores</a:t>
            </a:r>
            <a:r>
              <a:rPr lang="de-CH" dirty="0"/>
              <a:t>: </a:t>
            </a:r>
            <a:r>
              <a:rPr lang="de-CH" dirty="0" err="1"/>
              <a:t>balance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in Random Forest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led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a </a:t>
            </a:r>
            <a:r>
              <a:rPr lang="de-CH" dirty="0" err="1"/>
              <a:t>more</a:t>
            </a:r>
            <a:r>
              <a:rPr lang="de-CH" dirty="0"/>
              <a:t> uniform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F1 </a:t>
            </a:r>
            <a:r>
              <a:rPr lang="de-CH" dirty="0" err="1"/>
              <a:t>scores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 – positive </a:t>
            </a:r>
            <a:r>
              <a:rPr lang="de-CH" dirty="0" err="1"/>
              <a:t>impact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handling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imbalance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SVM: 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  <a:r>
              <a:rPr lang="de-CH" dirty="0" err="1"/>
              <a:t>improved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minority</a:t>
            </a:r>
            <a:r>
              <a:rPr lang="de-CH" dirty="0"/>
              <a:t> </a:t>
            </a:r>
            <a:r>
              <a:rPr lang="de-CH" dirty="0" err="1"/>
              <a:t>classes</a:t>
            </a:r>
            <a:endParaRPr lang="de-CH" dirty="0"/>
          </a:p>
          <a:p>
            <a:pPr lvl="1"/>
            <a:r>
              <a:rPr lang="de-CH" dirty="0"/>
              <a:t>NV and </a:t>
            </a:r>
            <a:r>
              <a:rPr lang="de-CH" dirty="0" err="1"/>
              <a:t>XGBoost</a:t>
            </a:r>
            <a:r>
              <a:rPr lang="de-CH" dirty="0"/>
              <a:t>: These </a:t>
            </a:r>
            <a:r>
              <a:rPr lang="de-CH" dirty="0" err="1"/>
              <a:t>models</a:t>
            </a:r>
            <a:r>
              <a:rPr lang="de-CH" dirty="0"/>
              <a:t> do not </a:t>
            </a:r>
            <a:r>
              <a:rPr lang="de-CH" dirty="0" err="1"/>
              <a:t>inherently</a:t>
            </a:r>
            <a:r>
              <a:rPr lang="de-CH" dirty="0"/>
              <a:t> support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and </a:t>
            </a:r>
            <a:r>
              <a:rPr lang="de-CH" dirty="0" err="1"/>
              <a:t>show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disparity</a:t>
            </a:r>
            <a:r>
              <a:rPr lang="de-CH" dirty="0"/>
              <a:t> in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. NV </a:t>
            </a:r>
            <a:r>
              <a:rPr lang="de-CH" dirty="0" err="1"/>
              <a:t>struggles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imbalance</a:t>
            </a:r>
            <a:r>
              <a:rPr lang="de-CH" dirty="0"/>
              <a:t> </a:t>
            </a:r>
            <a:r>
              <a:rPr lang="de-CH" dirty="0" err="1"/>
              <a:t>gradient</a:t>
            </a:r>
            <a:r>
              <a:rPr lang="de-CH" dirty="0"/>
              <a:t> boost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robust. </a:t>
            </a:r>
          </a:p>
          <a:p>
            <a:r>
              <a:rPr lang="de-CH" dirty="0"/>
              <a:t>Random Forest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  <a:r>
              <a:rPr lang="de-CH" dirty="0" err="1"/>
              <a:t>appears</a:t>
            </a:r>
            <a:r>
              <a:rPr lang="de-CH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261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555DC-D755-5E62-FA68-E2C67187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Models (Task 3)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0F4CF6-C7F1-F4F7-66B9-61891A95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BERT and GPT </a:t>
            </a:r>
          </a:p>
          <a:p>
            <a:pPr lvl="1"/>
            <a:r>
              <a:rPr lang="en-US" dirty="0"/>
              <a:t>Advanced Models: Exploring the capabilities of BERT and GPT in medical text analysis used for identifying </a:t>
            </a:r>
            <a:r>
              <a:rPr lang="de-CH" dirty="0" err="1"/>
              <a:t>complex</a:t>
            </a:r>
            <a:r>
              <a:rPr lang="de-CH" dirty="0"/>
              <a:t> </a:t>
            </a:r>
            <a:r>
              <a:rPr lang="de-CH" dirty="0" err="1"/>
              <a:t>language</a:t>
            </a:r>
            <a:r>
              <a:rPr lang="de-CH" dirty="0"/>
              <a:t> </a:t>
            </a:r>
            <a:r>
              <a:rPr lang="de-CH" dirty="0" err="1"/>
              <a:t>patterns</a:t>
            </a:r>
            <a:r>
              <a:rPr lang="de-CH" dirty="0"/>
              <a:t> </a:t>
            </a:r>
          </a:p>
          <a:p>
            <a:pPr lvl="1"/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preporcessing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BERT</a:t>
            </a:r>
          </a:p>
          <a:p>
            <a:pPr lvl="1"/>
            <a:r>
              <a:rPr lang="en-US" dirty="0"/>
              <a:t>BERT Variants: Utilizing </a:t>
            </a:r>
            <a:r>
              <a:rPr lang="en-US" dirty="0" err="1"/>
              <a:t>bert</a:t>
            </a:r>
            <a:r>
              <a:rPr lang="en-US" dirty="0"/>
              <a:t>-base-uncased and </a:t>
            </a:r>
            <a:r>
              <a:rPr lang="en-US" dirty="0" err="1"/>
              <a:t>biobert</a:t>
            </a:r>
            <a:r>
              <a:rPr lang="en-US" dirty="0"/>
              <a:t> for nuanced text understanding.</a:t>
            </a:r>
          </a:p>
          <a:p>
            <a:pPr lvl="1"/>
            <a:r>
              <a:rPr lang="en-US" dirty="0"/>
              <a:t>GPT Models: Implementing llama2 and </a:t>
            </a:r>
            <a:r>
              <a:rPr lang="en-US" dirty="0" err="1"/>
              <a:t>meditron</a:t>
            </a:r>
            <a:r>
              <a:rPr lang="en-US" dirty="0"/>
              <a:t> for comprehensive label prediction.</a:t>
            </a:r>
            <a:endParaRPr lang="de-CH" dirty="0"/>
          </a:p>
          <a:p>
            <a:pPr lvl="2"/>
            <a:r>
              <a:rPr lang="de-CH" dirty="0"/>
              <a:t>Experiment </a:t>
            </a:r>
            <a:r>
              <a:rPr lang="de-CH" dirty="0" err="1"/>
              <a:t>with</a:t>
            </a:r>
            <a:r>
              <a:rPr lang="de-CH" dirty="0"/>
              <a:t> MEDITRON </a:t>
            </a:r>
          </a:p>
          <a:p>
            <a:pPr lvl="2"/>
            <a:endParaRPr lang="de-CH" dirty="0"/>
          </a:p>
          <a:p>
            <a:pPr marL="3240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155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8CDA7-46A4-831B-2A0D-BC23D699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Evaluation </a:t>
            </a:r>
            <a:r>
              <a:rPr lang="de-CH" dirty="0" err="1"/>
              <a:t>Metrics</a:t>
            </a:r>
            <a:r>
              <a:rPr lang="de-CH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3DC6F3-4AA1-94AA-3064-3C60692F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Metric:    F1-scores, balancing precision and recall for a holistic performance view</a:t>
            </a:r>
          </a:p>
          <a:p>
            <a:r>
              <a:rPr lang="en-US" dirty="0"/>
              <a:t>Importance:   F1-score is crucial for datasets with imbalanced classes, common in medical texts.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473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7532C-F8EA-BCCD-F43E-7C95722C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F5524-26ED-DB68-1CB8-FE5FA9205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 err="1"/>
              <a:t>Recap</a:t>
            </a:r>
            <a:r>
              <a:rPr lang="de-CH" dirty="0"/>
              <a:t> Project Goal </a:t>
            </a:r>
          </a:p>
          <a:p>
            <a:r>
              <a:rPr lang="de-CH" dirty="0"/>
              <a:t>Dataset </a:t>
            </a:r>
            <a:r>
              <a:rPr lang="de-CH" dirty="0" err="1"/>
              <a:t>Overview</a:t>
            </a:r>
            <a:r>
              <a:rPr lang="de-CH" dirty="0"/>
              <a:t> </a:t>
            </a:r>
          </a:p>
          <a:p>
            <a:r>
              <a:rPr lang="de-CH" dirty="0"/>
              <a:t>Baseline </a:t>
            </a:r>
            <a:r>
              <a:rPr lang="de-CH" dirty="0" err="1"/>
              <a:t>model</a:t>
            </a:r>
            <a:r>
              <a:rPr lang="de-CH" dirty="0"/>
              <a:t> </a:t>
            </a:r>
          </a:p>
          <a:p>
            <a:r>
              <a:rPr lang="de-CH" dirty="0" err="1"/>
              <a:t>Applying</a:t>
            </a:r>
            <a:r>
              <a:rPr lang="de-CH" dirty="0"/>
              <a:t> BERT-like and GPT-like </a:t>
            </a:r>
            <a:r>
              <a:rPr lang="de-CH" dirty="0" err="1"/>
              <a:t>models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355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49A26-6262-F31A-90D1-A1A6C89B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CH" dirty="0" err="1"/>
              <a:t>Recap</a:t>
            </a:r>
            <a:r>
              <a:rPr lang="de-CH" dirty="0"/>
              <a:t> </a:t>
            </a:r>
            <a:r>
              <a:rPr lang="de-CH" dirty="0" err="1"/>
              <a:t>Project’s</a:t>
            </a:r>
            <a:r>
              <a:rPr lang="de-CH" dirty="0"/>
              <a:t> Goal 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6" descr="Stethoskop">
            <a:extLst>
              <a:ext uri="{FF2B5EF4-FFF2-40B4-BE49-F238E27FC236}">
                <a16:creationId xmlns:a16="http://schemas.microsoft.com/office/drawing/2014/main" id="{B4BC833E-581E-7069-1078-D55E89FDD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25" y="2533078"/>
            <a:ext cx="3305175" cy="330517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DB290-F809-E459-D65B-6FFE2838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de-CH" dirty="0"/>
              <a:t>Classification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transcriptions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specialties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009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D59F6-BF88-4DE2-1086-76DE3D27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Dataset Overview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DCB926E-1327-E647-D7BD-2D5E5EFAF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2529423"/>
            <a:ext cx="4962525" cy="331248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3C68011-C926-E08B-47E3-057E5070594B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 Multi-Label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 Medical transcriptions for various medical specialties </a:t>
            </a:r>
          </a:p>
        </p:txBody>
      </p:sp>
    </p:spTree>
    <p:extLst>
      <p:ext uri="{BB962C8B-B14F-4D97-AF65-F5344CB8AC3E}">
        <p14:creationId xmlns:p14="http://schemas.microsoft.com/office/powerpoint/2010/main" val="414801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57C8B-1CFD-531A-EBBB-21D7D8EF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CH" dirty="0"/>
              <a:t>Evaluation </a:t>
            </a:r>
            <a:r>
              <a:rPr lang="de-CH" dirty="0" err="1"/>
              <a:t>Strategy</a:t>
            </a:r>
            <a:r>
              <a:rPr lang="de-CH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Fragebogen">
            <a:extLst>
              <a:ext uri="{FF2B5EF4-FFF2-40B4-BE49-F238E27FC236}">
                <a16:creationId xmlns:a16="http://schemas.microsoft.com/office/drawing/2014/main" id="{12C493E2-6F54-1B88-73E2-11A30FC5E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878" y="2361056"/>
            <a:ext cx="3649219" cy="364921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9B587-C6D9-A542-0FD3-9DEC01CA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de-CH" dirty="0"/>
              <a:t>Evaluation </a:t>
            </a:r>
            <a:r>
              <a:rPr lang="de-CH" dirty="0" err="1"/>
              <a:t>of</a:t>
            </a:r>
            <a:r>
              <a:rPr lang="de-CH" dirty="0"/>
              <a:t> Methods </a:t>
            </a:r>
            <a:r>
              <a:rPr lang="de-CH" dirty="0" err="1"/>
              <a:t>by</a:t>
            </a:r>
            <a:r>
              <a:rPr lang="de-CH" dirty="0"/>
              <a:t> 3-fold </a:t>
            </a:r>
            <a:r>
              <a:rPr lang="de-CH" dirty="0" err="1"/>
              <a:t>cross</a:t>
            </a:r>
            <a:r>
              <a:rPr lang="de-CH" dirty="0"/>
              <a:t>-validation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ensure</a:t>
            </a:r>
            <a:r>
              <a:rPr lang="de-CH" dirty="0"/>
              <a:t> robust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assessment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726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BEEEEE-DC54-315F-1A1C-93DCDCC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>
                <a:solidFill>
                  <a:srgbClr val="FFFFFF"/>
                </a:solidFill>
              </a:rPr>
              <a:t>Baseline Models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2E06B-C46A-CF75-1011-3E875168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/>
              <a:t>Pipeline: </a:t>
            </a:r>
          </a:p>
          <a:p>
            <a:pPr lvl="1"/>
            <a:r>
              <a:rPr lang="de-CH" dirty="0"/>
              <a:t>TF-IDF </a:t>
            </a:r>
            <a:r>
              <a:rPr lang="de-CH" dirty="0" err="1"/>
              <a:t>with</a:t>
            </a:r>
            <a:r>
              <a:rPr lang="de-CH" dirty="0"/>
              <a:t> Naive Bayes / SVM </a:t>
            </a:r>
          </a:p>
          <a:p>
            <a:pPr lvl="1"/>
            <a:r>
              <a:rPr lang="de-CH" dirty="0" err="1"/>
              <a:t>Pre-processing</a:t>
            </a:r>
            <a:r>
              <a:rPr lang="de-CH" dirty="0"/>
              <a:t>: </a:t>
            </a:r>
          </a:p>
          <a:p>
            <a:pPr lvl="2"/>
            <a:r>
              <a:rPr lang="de-CH" dirty="0" err="1"/>
              <a:t>standarize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length</a:t>
            </a:r>
            <a:r>
              <a:rPr lang="de-CH" dirty="0"/>
              <a:t> (512tokens) </a:t>
            </a:r>
          </a:p>
          <a:p>
            <a:pPr lvl="2"/>
            <a:r>
              <a:rPr lang="de-DE" dirty="0" err="1"/>
              <a:t>Lowercasing</a:t>
            </a:r>
            <a:endParaRPr lang="de-DE" dirty="0"/>
          </a:p>
          <a:p>
            <a:pPr lvl="2"/>
            <a:r>
              <a:rPr lang="de-DE" dirty="0" err="1"/>
              <a:t>Stemming</a:t>
            </a:r>
            <a:r>
              <a:rPr lang="de-DE" dirty="0"/>
              <a:t> (</a:t>
            </a:r>
            <a:r>
              <a:rPr lang="de-DE" dirty="0" err="1"/>
              <a:t>Snowball</a:t>
            </a:r>
            <a:r>
              <a:rPr lang="de-DE" dirty="0"/>
              <a:t>) / </a:t>
            </a:r>
            <a:r>
              <a:rPr lang="de-DE" dirty="0" err="1"/>
              <a:t>Lemmatization</a:t>
            </a:r>
            <a:endParaRPr lang="de-DE" dirty="0"/>
          </a:p>
          <a:p>
            <a:pPr lvl="2"/>
            <a:r>
              <a:rPr lang="de-DE" dirty="0" err="1"/>
              <a:t>Punctuations</a:t>
            </a:r>
            <a:r>
              <a:rPr lang="de-DE" dirty="0"/>
              <a:t>,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removal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Label </a:t>
            </a:r>
            <a:r>
              <a:rPr lang="de-DE" dirty="0" err="1"/>
              <a:t>preprocessing</a:t>
            </a:r>
            <a:r>
              <a:rPr lang="de-DE" dirty="0"/>
              <a:t>: </a:t>
            </a:r>
            <a:r>
              <a:rPr lang="de-DE" dirty="0" err="1"/>
              <a:t>filtering</a:t>
            </a:r>
            <a:r>
              <a:rPr lang="de-DE" dirty="0"/>
              <a:t> out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20 </a:t>
            </a:r>
            <a:r>
              <a:rPr lang="de-DE" dirty="0" err="1"/>
              <a:t>texts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pPr lvl="2"/>
            <a:r>
              <a:rPr lang="de-DE" dirty="0" err="1"/>
              <a:t>Oversampling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1715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C69C6-D44F-7EFE-369F-A17E00AF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- </a:t>
            </a:r>
            <a:r>
              <a:rPr lang="de-CH" dirty="0" err="1"/>
              <a:t>sVM</a:t>
            </a:r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7AAAE31-5A78-F298-EDB0-E52C41ABBBC7}"/>
              </a:ext>
            </a:extLst>
          </p:cNvPr>
          <p:cNvSpPr txBox="1"/>
          <p:nvPr/>
        </p:nvSpPr>
        <p:spPr>
          <a:xfrm>
            <a:off x="371475" y="1943100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SVM –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EBBC55A-36B0-9E4B-0B83-C37CBA559EB6}"/>
              </a:ext>
            </a:extLst>
          </p:cNvPr>
          <p:cNvSpPr txBox="1"/>
          <p:nvPr/>
        </p:nvSpPr>
        <p:spPr>
          <a:xfrm>
            <a:off x="6534153" y="1943100"/>
            <a:ext cx="499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SVM –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9AD4DC7-4969-5833-7C89-8F6028B1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2343111"/>
            <a:ext cx="5370820" cy="381273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58A494D-290A-3FFA-0185-2BB1EC437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9" y="2343111"/>
            <a:ext cx="5599889" cy="39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DFC3C-7B96-F3DB-7958-45FA831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- Naive Bayes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A58C8F-6915-18E7-A1E6-17402BE53BA3}"/>
              </a:ext>
            </a:extLst>
          </p:cNvPr>
          <p:cNvSpPr txBox="1"/>
          <p:nvPr/>
        </p:nvSpPr>
        <p:spPr>
          <a:xfrm>
            <a:off x="438150" y="1990725"/>
            <a:ext cx="45339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NB -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65BAB9-3265-C8DB-E420-54FBFDF8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360057"/>
            <a:ext cx="5152267" cy="362459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777E58-89FD-ABB1-39C0-72F9D5B91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902" y="2402771"/>
            <a:ext cx="5105797" cy="362459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2F04AFB-86C5-13EE-B2B3-34BA8C15B44F}"/>
              </a:ext>
            </a:extLst>
          </p:cNvPr>
          <p:cNvSpPr txBox="1"/>
          <p:nvPr/>
        </p:nvSpPr>
        <p:spPr>
          <a:xfrm>
            <a:off x="6353175" y="1990725"/>
            <a:ext cx="52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NB -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D0EB324-1BE0-AC7E-59B8-E8BC5DDBE0D8}"/>
              </a:ext>
            </a:extLst>
          </p:cNvPr>
          <p:cNvSpPr txBox="1"/>
          <p:nvPr/>
        </p:nvSpPr>
        <p:spPr>
          <a:xfrm>
            <a:off x="623004" y="6070078"/>
            <a:ext cx="1117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models can handle imbalanced data better. Random Forests or Gradient Boosting Machines can be more resilient to class imbalance.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411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DFC3C-7B96-F3DB-7958-45FA831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– Random Forest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A58C8F-6915-18E7-A1E6-17402BE53BA3}"/>
              </a:ext>
            </a:extLst>
          </p:cNvPr>
          <p:cNvSpPr txBox="1"/>
          <p:nvPr/>
        </p:nvSpPr>
        <p:spPr>
          <a:xfrm>
            <a:off x="438150" y="1990725"/>
            <a:ext cx="45339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RF-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2F04AFB-86C5-13EE-B2B3-34BA8C15B44F}"/>
              </a:ext>
            </a:extLst>
          </p:cNvPr>
          <p:cNvSpPr txBox="1"/>
          <p:nvPr/>
        </p:nvSpPr>
        <p:spPr>
          <a:xfrm>
            <a:off x="6353175" y="1990725"/>
            <a:ext cx="52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RF -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C0DC1B-B3BF-DAA7-86BA-78730E315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964" y="2360057"/>
            <a:ext cx="5725886" cy="406479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D01C4E-A1E5-D6F7-5EF0-4B7D8BF5D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3" y="2360056"/>
            <a:ext cx="5725887" cy="40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692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411</Words>
  <Application>Microsoft Office PowerPoint</Application>
  <PresentationFormat>Breitbild</PresentationFormat>
  <Paragraphs>54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Gill Sans MT</vt:lpstr>
      <vt:lpstr>Wingdings 2</vt:lpstr>
      <vt:lpstr>Dividende</vt:lpstr>
      <vt:lpstr>Final Presentation </vt:lpstr>
      <vt:lpstr>Agenda</vt:lpstr>
      <vt:lpstr>Recap Project’s Goal </vt:lpstr>
      <vt:lpstr>Dataset Overview </vt:lpstr>
      <vt:lpstr>Evaluation Strategy </vt:lpstr>
      <vt:lpstr>Baseline Models </vt:lpstr>
      <vt:lpstr>F1-Scores for Baseline Model - sVM</vt:lpstr>
      <vt:lpstr>F1-Scores for Baseline Model - Naive Bayes </vt:lpstr>
      <vt:lpstr>F1-Scores for Baseline Model – Random Forest</vt:lpstr>
      <vt:lpstr>F1-Scores for Baseline Model – XGBoost</vt:lpstr>
      <vt:lpstr>Baseline model</vt:lpstr>
      <vt:lpstr>Advanced Models (Task 3) </vt:lpstr>
      <vt:lpstr>Evaluation Metrics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</dc:title>
  <dc:creator>Rebecka Fahrni</dc:creator>
  <cp:lastModifiedBy>Rebecka Fahrni</cp:lastModifiedBy>
  <cp:revision>1</cp:revision>
  <dcterms:created xsi:type="dcterms:W3CDTF">2023-12-18T14:19:18Z</dcterms:created>
  <dcterms:modified xsi:type="dcterms:W3CDTF">2023-12-18T19:16:34Z</dcterms:modified>
</cp:coreProperties>
</file>