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CF7-8534-4C42-BC98-DF8CFE3B1406}" v="7" dt="2023-12-19T10:17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undo redo custSel addSld delSld modSld">
      <pc:chgData name="Rebecka Fahrni" userId="54dd5cd59e7c3003" providerId="LiveId" clId="{E969ACF7-8534-4C42-BC98-DF8CFE3B1406}" dt="2023-12-19T10:29:03.687" v="2545" actId="20577"/>
      <pc:docMkLst>
        <pc:docMk/>
      </pc:docMkLst>
      <pc:sldChg chg="modSp mod">
        <pc:chgData name="Rebecka Fahrni" userId="54dd5cd59e7c3003" providerId="LiveId" clId="{E969ACF7-8534-4C42-BC98-DF8CFE3B1406}" dt="2023-12-19T10:23:03.506" v="2365" actId="20577"/>
        <pc:sldMkLst>
          <pc:docMk/>
          <pc:sldMk cId="1023557897" sldId="257"/>
        </pc:sldMkLst>
        <pc:spChg chg="mod">
          <ac:chgData name="Rebecka Fahrni" userId="54dd5cd59e7c3003" providerId="LiveId" clId="{E969ACF7-8534-4C42-BC98-DF8CFE3B1406}" dt="2023-12-19T10:23:03.506" v="2365" actId="20577"/>
          <ac:spMkLst>
            <pc:docMk/>
            <pc:sldMk cId="1023557897" sldId="257"/>
            <ac:spMk id="3" creationId="{815F5524-26ED-DB68-1CB8-FE5FA9205CDB}"/>
          </ac:spMkLst>
        </pc:spChg>
      </pc:sldChg>
      <pc:sldChg chg="modSp mod">
        <pc:chgData name="Rebecka Fahrni" userId="54dd5cd59e7c3003" providerId="LiveId" clId="{E969ACF7-8534-4C42-BC98-DF8CFE3B1406}" dt="2023-12-19T10:27:00.718" v="2525" actId="20577"/>
        <pc:sldMkLst>
          <pc:docMk/>
          <pc:sldMk cId="4148010779" sldId="258"/>
        </pc:sldMkLst>
        <pc:spChg chg="mod">
          <ac:chgData name="Rebecka Fahrni" userId="54dd5cd59e7c3003" providerId="LiveId" clId="{E969ACF7-8534-4C42-BC98-DF8CFE3B1406}" dt="2023-12-19T10:27:00.718" v="2525" actId="20577"/>
          <ac:spMkLst>
            <pc:docMk/>
            <pc:sldMk cId="4148010779" sldId="258"/>
            <ac:spMk id="5" creationId="{C3C68011-C926-E08B-47E3-057E5070594B}"/>
          </ac:spMkLst>
        </pc:spChg>
      </pc:sldChg>
      <pc:sldChg chg="modSp mod">
        <pc:chgData name="Rebecka Fahrni" userId="54dd5cd59e7c3003" providerId="LiveId" clId="{E969ACF7-8534-4C42-BC98-DF8CFE3B1406}" dt="2023-12-19T10:22:05.808" v="2326" actId="20577"/>
        <pc:sldMkLst>
          <pc:docMk/>
          <pc:sldMk cId="1200092847" sldId="259"/>
        </pc:sldMkLst>
        <pc:spChg chg="mod">
          <ac:chgData name="Rebecka Fahrni" userId="54dd5cd59e7c3003" providerId="LiveId" clId="{E969ACF7-8534-4C42-BC98-DF8CFE3B1406}" dt="2023-12-19T10:22:05.808" v="2326" actId="20577"/>
          <ac:spMkLst>
            <pc:docMk/>
            <pc:sldMk cId="1200092847" sldId="259"/>
            <ac:spMk id="3" creationId="{390DB290-F809-E459-D65B-6FFE28384D51}"/>
          </ac:spMkLst>
        </pc:spChg>
      </pc:sldChg>
      <pc:sldChg chg="modSp mod">
        <pc:chgData name="Rebecka Fahrni" userId="54dd5cd59e7c3003" providerId="LiveId" clId="{E969ACF7-8534-4C42-BC98-DF8CFE3B1406}" dt="2023-12-19T10:29:03.687" v="2545" actId="20577"/>
        <pc:sldMkLst>
          <pc:docMk/>
          <pc:sldMk cId="2117154243" sldId="260"/>
        </pc:sldMkLst>
        <pc:spChg chg="mod">
          <ac:chgData name="Rebecka Fahrni" userId="54dd5cd59e7c3003" providerId="LiveId" clId="{E969ACF7-8534-4C42-BC98-DF8CFE3B1406}" dt="2023-12-19T10:29:03.687" v="2545" actId="20577"/>
          <ac:spMkLst>
            <pc:docMk/>
            <pc:sldMk cId="2117154243" sldId="260"/>
            <ac:spMk id="3" creationId="{8C12E06B-C46A-CF75-1011-3E87516803FA}"/>
          </ac:spMkLst>
        </pc:spChg>
      </pc:sldChg>
      <pc:sldChg chg="modSp mod">
        <pc:chgData name="Rebecka Fahrni" userId="54dd5cd59e7c3003" providerId="LiveId" clId="{E969ACF7-8534-4C42-BC98-DF8CFE3B1406}" dt="2023-12-18T23:37:20.154" v="1492" actId="20577"/>
        <pc:sldMkLst>
          <pc:docMk/>
          <pc:sldMk cId="2701554127" sldId="261"/>
        </pc:sldMkLst>
        <pc:spChg chg="mod">
          <ac:chgData name="Rebecka Fahrni" userId="54dd5cd59e7c3003" providerId="LiveId" clId="{E969ACF7-8534-4C42-BC98-DF8CFE3B1406}" dt="2023-12-18T23:37:20.154" v="1492" actId="20577"/>
          <ac:spMkLst>
            <pc:docMk/>
            <pc:sldMk cId="2701554127" sldId="261"/>
            <ac:spMk id="2" creationId="{0F0555DC-D755-5E62-FA68-E2C671875687}"/>
          </ac:spMkLst>
        </pc:spChg>
        <pc:spChg chg="mod">
          <ac:chgData name="Rebecka Fahrni" userId="54dd5cd59e7c3003" providerId="LiveId" clId="{E969ACF7-8534-4C42-BC98-DF8CFE3B1406}" dt="2023-12-18T23:36:46.748" v="1474" actId="20577"/>
          <ac:spMkLst>
            <pc:docMk/>
            <pc:sldMk cId="2701554127" sldId="261"/>
            <ac:spMk id="3" creationId="{A80F4CF6-C7F1-F4F7-66B9-61891A95952B}"/>
          </ac:spMkLst>
        </pc:spChg>
      </pc:sldChg>
      <pc:sldChg chg="modSp mod">
        <pc:chgData name="Rebecka Fahrni" userId="54dd5cd59e7c3003" providerId="LiveId" clId="{E969ACF7-8534-4C42-BC98-DF8CFE3B1406}" dt="2023-12-18T23:49:08.784" v="1944" actId="20577"/>
        <pc:sldMkLst>
          <pc:docMk/>
          <pc:sldMk cId="3574736117" sldId="262"/>
        </pc:sldMkLst>
        <pc:spChg chg="mod">
          <ac:chgData name="Rebecka Fahrni" userId="54dd5cd59e7c3003" providerId="LiveId" clId="{E969ACF7-8534-4C42-BC98-DF8CFE3B1406}" dt="2023-12-18T23:49:08.784" v="1944" actId="20577"/>
          <ac:spMkLst>
            <pc:docMk/>
            <pc:sldMk cId="3574736117" sldId="262"/>
            <ac:spMk id="2" creationId="{30E8CDA7-46A4-831B-2A0D-BC23D6995353}"/>
          </ac:spMkLst>
        </pc:spChg>
        <pc:spChg chg="mod">
          <ac:chgData name="Rebecka Fahrni" userId="54dd5cd59e7c3003" providerId="LiveId" clId="{E969ACF7-8534-4C42-BC98-DF8CFE3B1406}" dt="2023-12-18T23:49:03.890" v="1943" actId="20577"/>
          <ac:spMkLst>
            <pc:docMk/>
            <pc:sldMk cId="3574736117" sldId="262"/>
            <ac:spMk id="3" creationId="{473DC6F3-4AA1-94AA-3064-3C60692F60F9}"/>
          </ac:spMkLst>
        </pc:spChg>
      </pc:sldChg>
      <pc:sldChg chg="modSp mod">
        <pc:chgData name="Rebecka Fahrni" userId="54dd5cd59e7c3003" providerId="LiveId" clId="{E969ACF7-8534-4C42-BC98-DF8CFE3B1406}" dt="2023-12-19T10:17:03.814" v="2180" actId="14826"/>
        <pc:sldMkLst>
          <pc:docMk/>
          <pc:sldMk cId="3557264045" sldId="263"/>
        </pc:sldMkLst>
        <pc:spChg chg="mod">
          <ac:chgData name="Rebecka Fahrni" userId="54dd5cd59e7c3003" providerId="LiveId" clId="{E969ACF7-8534-4C42-BC98-DF8CFE3B1406}" dt="2023-12-19T10:14:57.207" v="2179" actId="20577"/>
          <ac:spMkLst>
            <pc:docMk/>
            <pc:sldMk cId="3557264045" sldId="263"/>
            <ac:spMk id="3" creationId="{2989B587-C6D9-A542-0FD3-9DEC01CA4539}"/>
          </ac:spMkLst>
        </pc:spChg>
        <pc:picChg chg="mod">
          <ac:chgData name="Rebecka Fahrni" userId="54dd5cd59e7c3003" providerId="LiveId" clId="{E969ACF7-8534-4C42-BC98-DF8CFE3B1406}" dt="2023-12-19T10:17:03.814" v="2180" actId="14826"/>
          <ac:picMkLst>
            <pc:docMk/>
            <pc:sldMk cId="3557264045" sldId="263"/>
            <ac:picMk id="7" creationId="{12C493E2-6F54-1B88-73E2-11A30FC5E9DA}"/>
          </ac:picMkLst>
        </pc:picChg>
      </pc:sldChg>
      <pc:sldChg chg="addSp delSp modSp new mod">
        <pc:chgData name="Rebecka Fahrni" userId="54dd5cd59e7c3003" providerId="LiveId" clId="{E969ACF7-8534-4C42-BC98-DF8CFE3B1406}" dt="2023-12-18T18:46:03.103" v="393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8:46:03.103" v="393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spChg chg="add mod">
          <ac:chgData name="Rebecka Fahrni" userId="54dd5cd59e7c3003" providerId="LiveId" clId="{E969ACF7-8534-4C42-BC98-DF8CFE3B1406}" dt="2023-12-18T18:42:43.865" v="360" actId="20577"/>
          <ac:spMkLst>
            <pc:docMk/>
            <pc:sldMk cId="178666799" sldId="264"/>
            <ac:spMk id="6" creationId="{C7AAAE31-5A78-F298-EDB0-E52C41ABBBC7}"/>
          </ac:spMkLst>
        </pc:spChg>
        <pc:spChg chg="add mod">
          <ac:chgData name="Rebecka Fahrni" userId="54dd5cd59e7c3003" providerId="LiveId" clId="{E969ACF7-8534-4C42-BC98-DF8CFE3B1406}" dt="2023-12-18T18:19:51.909" v="134" actId="20577"/>
          <ac:spMkLst>
            <pc:docMk/>
            <pc:sldMk cId="178666799" sldId="264"/>
            <ac:spMk id="7" creationId="{AEBBC55A-36B0-9E4B-0B83-C37CBA559EB6}"/>
          </ac:spMkLst>
        </pc:spChg>
        <pc:spChg chg="add del mod">
          <ac:chgData name="Rebecka Fahrni" userId="54dd5cd59e7c3003" providerId="LiveId" clId="{E969ACF7-8534-4C42-BC98-DF8CFE3B1406}" dt="2023-12-18T18:30:44.436" v="218" actId="478"/>
          <ac:spMkLst>
            <pc:docMk/>
            <pc:sldMk cId="178666799" sldId="264"/>
            <ac:spMk id="13" creationId="{7EAAA0DD-2EE6-579C-00BE-DB2A5D0EDC6E}"/>
          </ac:spMkLst>
        </pc:spChg>
        <pc:picChg chg="add del mod">
          <ac:chgData name="Rebecka Fahrni" userId="54dd5cd59e7c3003" providerId="LiveId" clId="{E969ACF7-8534-4C42-BC98-DF8CFE3B1406}" dt="2023-12-18T18:16:36.460" v="86" actId="478"/>
          <ac:picMkLst>
            <pc:docMk/>
            <pc:sldMk cId="178666799" sldId="264"/>
            <ac:picMk id="4" creationId="{14A37455-79D1-83C8-91FB-45B9DF107E04}"/>
          </ac:picMkLst>
        </pc:picChg>
        <pc:picChg chg="add del mod ord">
          <ac:chgData name="Rebecka Fahrni" userId="54dd5cd59e7c3003" providerId="LiveId" clId="{E969ACF7-8534-4C42-BC98-DF8CFE3B1406}" dt="2023-12-18T18:30:23.134" v="214" actId="478"/>
          <ac:picMkLst>
            <pc:docMk/>
            <pc:sldMk cId="178666799" sldId="264"/>
            <ac:picMk id="5" creationId="{74A68CB2-2484-65C2-2132-287DDD87CD07}"/>
          </ac:picMkLst>
        </pc:picChg>
        <pc:picChg chg="add mod">
          <ac:chgData name="Rebecka Fahrni" userId="54dd5cd59e7c3003" providerId="LiveId" clId="{E969ACF7-8534-4C42-BC98-DF8CFE3B1406}" dt="2023-12-18T18:30:53.524" v="221" actId="14100"/>
          <ac:picMkLst>
            <pc:docMk/>
            <pc:sldMk cId="178666799" sldId="264"/>
            <ac:picMk id="9" creationId="{19AD4DC7-4969-5833-7C89-8F6028B1E5FC}"/>
          </ac:picMkLst>
        </pc:picChg>
        <pc:picChg chg="add mod">
          <ac:chgData name="Rebecka Fahrni" userId="54dd5cd59e7c3003" providerId="LiveId" clId="{E969ACF7-8534-4C42-BC98-DF8CFE3B1406}" dt="2023-12-18T18:30:46.902" v="219" actId="1076"/>
          <ac:picMkLst>
            <pc:docMk/>
            <pc:sldMk cId="178666799" sldId="264"/>
            <ac:picMk id="11" creationId="{C58A494D-290A-3FFA-0185-2BB1EC437809}"/>
          </ac:picMkLst>
        </pc:picChg>
      </pc:sldChg>
      <pc:sldChg chg="addSp delSp modSp new mod">
        <pc:chgData name="Rebecka Fahrni" userId="54dd5cd59e7c3003" providerId="LiveId" clId="{E969ACF7-8534-4C42-BC98-DF8CFE3B1406}" dt="2023-12-18T18:46:12.863" v="396" actId="20577"/>
        <pc:sldMkLst>
          <pc:docMk/>
          <pc:sldMk cId="2714113064" sldId="265"/>
        </pc:sldMkLst>
        <pc:spChg chg="mod">
          <ac:chgData name="Rebecka Fahrni" userId="54dd5cd59e7c3003" providerId="LiveId" clId="{E969ACF7-8534-4C42-BC98-DF8CFE3B1406}" dt="2023-12-18T18:46:12.863" v="396" actId="20577"/>
          <ac:spMkLst>
            <pc:docMk/>
            <pc:sldMk cId="2714113064" sldId="265"/>
            <ac:spMk id="2" creationId="{50FDFC3C-7B96-F3DB-7958-45FA83152159}"/>
          </ac:spMkLst>
        </pc:spChg>
        <pc:spChg chg="del">
          <ac:chgData name="Rebecka Fahrni" userId="54dd5cd59e7c3003" providerId="LiveId" clId="{E969ACF7-8534-4C42-BC98-DF8CFE3B1406}" dt="2023-12-18T18:29:48.712" v="170"/>
          <ac:spMkLst>
            <pc:docMk/>
            <pc:sldMk cId="2714113064" sldId="265"/>
            <ac:spMk id="3" creationId="{1DB71F83-AB6D-6AF9-1CC6-652923B94D2A}"/>
          </ac:spMkLst>
        </pc:spChg>
        <pc:spChg chg="add mod">
          <ac:chgData name="Rebecka Fahrni" userId="54dd5cd59e7c3003" providerId="LiveId" clId="{E969ACF7-8534-4C42-BC98-DF8CFE3B1406}" dt="2023-12-18T18:42:59.490" v="371" actId="20577"/>
          <ac:spMkLst>
            <pc:docMk/>
            <pc:sldMk cId="2714113064" sldId="265"/>
            <ac:spMk id="5" creationId="{9DA58C8F-6915-18E7-A1E6-17402BE53BA3}"/>
          </ac:spMkLst>
        </pc:spChg>
        <pc:spChg chg="add del mod">
          <ac:chgData name="Rebecka Fahrni" userId="54dd5cd59e7c3003" providerId="LiveId" clId="{E969ACF7-8534-4C42-BC98-DF8CFE3B1406}" dt="2023-12-18T18:32:23.901" v="226" actId="478"/>
          <ac:spMkLst>
            <pc:docMk/>
            <pc:sldMk cId="2714113064" sldId="265"/>
            <ac:spMk id="9" creationId="{2DA0122B-0302-72A7-3C7A-E667F5CA6FB7}"/>
          </ac:spMkLst>
        </pc:spChg>
        <pc:spChg chg="add mod">
          <ac:chgData name="Rebecka Fahrni" userId="54dd5cd59e7c3003" providerId="LiveId" clId="{E969ACF7-8534-4C42-BC98-DF8CFE3B1406}" dt="2023-12-18T18:43:12.474" v="382" actId="20577"/>
          <ac:spMkLst>
            <pc:docMk/>
            <pc:sldMk cId="2714113064" sldId="265"/>
            <ac:spMk id="12" creationId="{12F04AFB-86C5-13EE-B2B3-34BA8C15B44F}"/>
          </ac:spMkLst>
        </pc:spChg>
        <pc:spChg chg="add mod">
          <ac:chgData name="Rebecka Fahrni" userId="54dd5cd59e7c3003" providerId="LiveId" clId="{E969ACF7-8534-4C42-BC98-DF8CFE3B1406}" dt="2023-12-18T18:42:18.869" v="319" actId="1076"/>
          <ac:spMkLst>
            <pc:docMk/>
            <pc:sldMk cId="2714113064" sldId="265"/>
            <ac:spMk id="13" creationId="{ED0EB324-1BE0-AC7E-59B8-E8BC5DDBE0D8}"/>
          </ac:spMkLst>
        </pc:spChg>
        <pc:picChg chg="add del mod">
          <ac:chgData name="Rebecka Fahrni" userId="54dd5cd59e7c3003" providerId="LiveId" clId="{E969ACF7-8534-4C42-BC98-DF8CFE3B1406}" dt="2023-12-18T18:32:19.939" v="225" actId="478"/>
          <ac:picMkLst>
            <pc:docMk/>
            <pc:sldMk cId="2714113064" sldId="265"/>
            <ac:picMk id="4" creationId="{C1DE1B12-5FCD-9C38-3A77-D862A891B547}"/>
          </ac:picMkLst>
        </pc:picChg>
        <pc:picChg chg="add mod">
          <ac:chgData name="Rebecka Fahrni" userId="54dd5cd59e7c3003" providerId="LiveId" clId="{E969ACF7-8534-4C42-BC98-DF8CFE3B1406}" dt="2023-12-18T18:42:26.743" v="321" actId="1076"/>
          <ac:picMkLst>
            <pc:docMk/>
            <pc:sldMk cId="2714113064" sldId="265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2:29.742" v="322" actId="1076"/>
          <ac:picMkLst>
            <pc:docMk/>
            <pc:sldMk cId="2714113064" sldId="265"/>
            <ac:picMk id="11" creationId="{0A777E58-89FD-ABB1-39C0-72F9D5B9134E}"/>
          </ac:picMkLst>
        </pc:picChg>
      </pc:sldChg>
      <pc:sldChg chg="new del">
        <pc:chgData name="Rebecka Fahrni" userId="54dd5cd59e7c3003" providerId="LiveId" clId="{E969ACF7-8534-4C42-BC98-DF8CFE3B1406}" dt="2023-12-18T18:45:37.399" v="385" actId="47"/>
        <pc:sldMkLst>
          <pc:docMk/>
          <pc:sldMk cId="520757135" sldId="266"/>
        </pc:sldMkLst>
      </pc:sldChg>
      <pc:sldChg chg="new del">
        <pc:chgData name="Rebecka Fahrni" userId="54dd5cd59e7c3003" providerId="LiveId" clId="{E969ACF7-8534-4C42-BC98-DF8CFE3B1406}" dt="2023-12-18T18:57:01.450" v="463" actId="47"/>
        <pc:sldMkLst>
          <pc:docMk/>
          <pc:sldMk cId="3159993789" sldId="267"/>
        </pc:sldMkLst>
      </pc:sldChg>
      <pc:sldChg chg="addSp delSp modSp add mod">
        <pc:chgData name="Rebecka Fahrni" userId="54dd5cd59e7c3003" providerId="LiveId" clId="{E969ACF7-8534-4C42-BC98-DF8CFE3B1406}" dt="2023-12-18T18:49:20.682" v="438" actId="1076"/>
        <pc:sldMkLst>
          <pc:docMk/>
          <pc:sldMk cId="3007869225" sldId="268"/>
        </pc:sldMkLst>
        <pc:spChg chg="mod">
          <ac:chgData name="Rebecka Fahrni" userId="54dd5cd59e7c3003" providerId="LiveId" clId="{E969ACF7-8534-4C42-BC98-DF8CFE3B1406}" dt="2023-12-18T18:47:31.728" v="411" actId="20577"/>
          <ac:spMkLst>
            <pc:docMk/>
            <pc:sldMk cId="3007869225" sldId="268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8:48:38.738" v="432" actId="20577"/>
          <ac:spMkLst>
            <pc:docMk/>
            <pc:sldMk cId="3007869225" sldId="268"/>
            <ac:spMk id="5" creationId="{9DA58C8F-6915-18E7-A1E6-17402BE53BA3}"/>
          </ac:spMkLst>
        </pc:spChg>
        <pc:spChg chg="mod">
          <ac:chgData name="Rebecka Fahrni" userId="54dd5cd59e7c3003" providerId="LiveId" clId="{E969ACF7-8534-4C42-BC98-DF8CFE3B1406}" dt="2023-12-18T18:48:00.836" v="425" actId="20577"/>
          <ac:spMkLst>
            <pc:docMk/>
            <pc:sldMk cId="3007869225" sldId="268"/>
            <ac:spMk id="12" creationId="{12F04AFB-86C5-13EE-B2B3-34BA8C15B44F}"/>
          </ac:spMkLst>
        </pc:spChg>
        <pc:spChg chg="del">
          <ac:chgData name="Rebecka Fahrni" userId="54dd5cd59e7c3003" providerId="LiveId" clId="{E969ACF7-8534-4C42-BC98-DF8CFE3B1406}" dt="2023-12-18T18:47:50.326" v="418" actId="478"/>
          <ac:spMkLst>
            <pc:docMk/>
            <pc:sldMk cId="3007869225" sldId="268"/>
            <ac:spMk id="13" creationId="{ED0EB324-1BE0-AC7E-59B8-E8BC5DDBE0D8}"/>
          </ac:spMkLst>
        </pc:spChg>
        <pc:picChg chg="add mod">
          <ac:chgData name="Rebecka Fahrni" userId="54dd5cd59e7c3003" providerId="LiveId" clId="{E969ACF7-8534-4C42-BC98-DF8CFE3B1406}" dt="2023-12-18T18:47:57.207" v="421" actId="1076"/>
          <ac:picMkLst>
            <pc:docMk/>
            <pc:sldMk cId="3007869225" sldId="268"/>
            <ac:picMk id="4" creationId="{31C0DC1B-B3BF-DAA7-86BA-78730E315A64}"/>
          </ac:picMkLst>
        </pc:picChg>
        <pc:picChg chg="del">
          <ac:chgData name="Rebecka Fahrni" userId="54dd5cd59e7c3003" providerId="LiveId" clId="{E969ACF7-8534-4C42-BC98-DF8CFE3B1406}" dt="2023-12-18T18:49:09.366" v="433" actId="478"/>
          <ac:picMkLst>
            <pc:docMk/>
            <pc:sldMk cId="3007869225" sldId="268"/>
            <ac:picMk id="7" creationId="{1A65BAB9-3265-C8DB-E420-54FBFDF81530}"/>
          </ac:picMkLst>
        </pc:picChg>
        <pc:picChg chg="add mod">
          <ac:chgData name="Rebecka Fahrni" userId="54dd5cd59e7c3003" providerId="LiveId" clId="{E969ACF7-8534-4C42-BC98-DF8CFE3B1406}" dt="2023-12-18T18:49:20.682" v="438" actId="1076"/>
          <ac:picMkLst>
            <pc:docMk/>
            <pc:sldMk cId="3007869225" sldId="268"/>
            <ac:picMk id="8" creationId="{41D01C4E-A1E5-D6F7-5EF0-4B7D8BF5DF46}"/>
          </ac:picMkLst>
        </pc:picChg>
        <pc:picChg chg="del">
          <ac:chgData name="Rebecka Fahrni" userId="54dd5cd59e7c3003" providerId="LiveId" clId="{E969ACF7-8534-4C42-BC98-DF8CFE3B1406}" dt="2023-12-18T18:47:37.302" v="412" actId="478"/>
          <ac:picMkLst>
            <pc:docMk/>
            <pc:sldMk cId="3007869225" sldId="268"/>
            <ac:picMk id="11" creationId="{0A777E58-89FD-ABB1-39C0-72F9D5B9134E}"/>
          </ac:picMkLst>
        </pc:picChg>
      </pc:sldChg>
      <pc:sldChg chg="addSp delSp modSp add mod">
        <pc:chgData name="Rebecka Fahrni" userId="54dd5cd59e7c3003" providerId="LiveId" clId="{E969ACF7-8534-4C42-BC98-DF8CFE3B1406}" dt="2023-12-18T19:02:48.436" v="472" actId="1076"/>
        <pc:sldMkLst>
          <pc:docMk/>
          <pc:sldMk cId="3746944653" sldId="269"/>
        </pc:sldMkLst>
        <pc:spChg chg="mod">
          <ac:chgData name="Rebecka Fahrni" userId="54dd5cd59e7c3003" providerId="LiveId" clId="{E969ACF7-8534-4C42-BC98-DF8CFE3B1406}" dt="2023-12-18T18:56:56.151" v="462" actId="20577"/>
          <ac:spMkLst>
            <pc:docMk/>
            <pc:sldMk cId="3746944653" sldId="269"/>
            <ac:spMk id="2" creationId="{50FDFC3C-7B96-F3DB-7958-45FA83152159}"/>
          </ac:spMkLst>
        </pc:spChg>
        <pc:spChg chg="mod">
          <ac:chgData name="Rebecka Fahrni" userId="54dd5cd59e7c3003" providerId="LiveId" clId="{E969ACF7-8534-4C42-BC98-DF8CFE3B1406}" dt="2023-12-18T19:02:45.829" v="471" actId="1076"/>
          <ac:spMkLst>
            <pc:docMk/>
            <pc:sldMk cId="3746944653" sldId="269"/>
            <ac:spMk id="5" creationId="{9DA58C8F-6915-18E7-A1E6-17402BE53BA3}"/>
          </ac:spMkLst>
        </pc:spChg>
        <pc:spChg chg="del">
          <ac:chgData name="Rebecka Fahrni" userId="54dd5cd59e7c3003" providerId="LiveId" clId="{E969ACF7-8534-4C42-BC98-DF8CFE3B1406}" dt="2023-12-18T19:02:36.269" v="469" actId="478"/>
          <ac:spMkLst>
            <pc:docMk/>
            <pc:sldMk cId="3746944653" sldId="269"/>
            <ac:spMk id="12" creationId="{12F04AFB-86C5-13EE-B2B3-34BA8C15B44F}"/>
          </ac:spMkLst>
        </pc:spChg>
        <pc:picChg chg="del">
          <ac:chgData name="Rebecka Fahrni" userId="54dd5cd59e7c3003" providerId="LiveId" clId="{E969ACF7-8534-4C42-BC98-DF8CFE3B1406}" dt="2023-12-18T19:02:21.836" v="464" actId="478"/>
          <ac:picMkLst>
            <pc:docMk/>
            <pc:sldMk cId="3746944653" sldId="269"/>
            <ac:picMk id="4" creationId="{31C0DC1B-B3BF-DAA7-86BA-78730E315A64}"/>
          </ac:picMkLst>
        </pc:picChg>
        <pc:picChg chg="add mod">
          <ac:chgData name="Rebecka Fahrni" userId="54dd5cd59e7c3003" providerId="LiveId" clId="{E969ACF7-8534-4C42-BC98-DF8CFE3B1406}" dt="2023-12-18T19:02:48.436" v="472" actId="1076"/>
          <ac:picMkLst>
            <pc:docMk/>
            <pc:sldMk cId="3746944653" sldId="269"/>
            <ac:picMk id="6" creationId="{0EDC7CAD-823B-BEFC-F001-25457414E73C}"/>
          </ac:picMkLst>
        </pc:picChg>
        <pc:picChg chg="del">
          <ac:chgData name="Rebecka Fahrni" userId="54dd5cd59e7c3003" providerId="LiveId" clId="{E969ACF7-8534-4C42-BC98-DF8CFE3B1406}" dt="2023-12-18T18:56:33.509" v="440" actId="478"/>
          <ac:picMkLst>
            <pc:docMk/>
            <pc:sldMk cId="3746944653" sldId="269"/>
            <ac:picMk id="8" creationId="{41D01C4E-A1E5-D6F7-5EF0-4B7D8BF5DF46}"/>
          </ac:picMkLst>
        </pc:picChg>
        <pc:picChg chg="add del mod">
          <ac:chgData name="Rebecka Fahrni" userId="54dd5cd59e7c3003" providerId="LiveId" clId="{E969ACF7-8534-4C42-BC98-DF8CFE3B1406}" dt="2023-12-18T19:02:32.330" v="468" actId="478"/>
          <ac:picMkLst>
            <pc:docMk/>
            <pc:sldMk cId="3746944653" sldId="269"/>
            <ac:picMk id="9" creationId="{B2F145EF-1823-D00F-46AE-EF32172A3A30}"/>
          </ac:picMkLst>
        </pc:picChg>
      </pc:sldChg>
      <pc:sldChg chg="modSp new mod">
        <pc:chgData name="Rebecka Fahrni" userId="54dd5cd59e7c3003" providerId="LiveId" clId="{E969ACF7-8534-4C42-BC98-DF8CFE3B1406}" dt="2023-12-19T10:21:03.698" v="2315" actId="20577"/>
        <pc:sldMkLst>
          <pc:docMk/>
          <pc:sldMk cId="2182612391" sldId="270"/>
        </pc:sldMkLst>
        <pc:spChg chg="mod">
          <ac:chgData name="Rebecka Fahrni" userId="54dd5cd59e7c3003" providerId="LiveId" clId="{E969ACF7-8534-4C42-BC98-DF8CFE3B1406}" dt="2023-12-18T19:10:32.234" v="487" actId="20577"/>
          <ac:spMkLst>
            <pc:docMk/>
            <pc:sldMk cId="2182612391" sldId="270"/>
            <ac:spMk id="2" creationId="{5946CFA5-8CEF-8B46-9D10-7917336FDCBB}"/>
          </ac:spMkLst>
        </pc:spChg>
        <pc:spChg chg="mod">
          <ac:chgData name="Rebecka Fahrni" userId="54dd5cd59e7c3003" providerId="LiveId" clId="{E969ACF7-8534-4C42-BC98-DF8CFE3B1406}" dt="2023-12-19T10:21:03.698" v="2315" actId="20577"/>
          <ac:spMkLst>
            <pc:docMk/>
            <pc:sldMk cId="2182612391" sldId="270"/>
            <ac:spMk id="3" creationId="{401469AE-B426-39EC-59DF-0EED1A63A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ord.com/glossary/class-imbalance-defini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</a:t>
            </a:r>
            <a:r>
              <a:rPr lang="de-CH" dirty="0" err="1"/>
              <a:t>XGBoost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543619" y="1852269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XGBoost</a:t>
            </a:r>
            <a:r>
              <a:rPr lang="de-CH" dirty="0"/>
              <a:t>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DC7CAD-823B-BEFC-F001-2545741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81" y="2360057"/>
            <a:ext cx="5955257" cy="42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Variability</a:t>
            </a:r>
            <a:r>
              <a:rPr lang="de-CH" dirty="0"/>
              <a:t> in F1 Scores:  </a:t>
            </a:r>
            <a:r>
              <a:rPr lang="de-CH" dirty="0" err="1"/>
              <a:t>Variance</a:t>
            </a:r>
            <a:r>
              <a:rPr lang="de-CH" dirty="0"/>
              <a:t> in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suited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</a:t>
            </a:r>
          </a:p>
          <a:p>
            <a:r>
              <a:rPr lang="de-CH" dirty="0"/>
              <a:t>Impact </a:t>
            </a:r>
            <a:r>
              <a:rPr lang="de-CH" dirty="0" err="1"/>
              <a:t>of</a:t>
            </a:r>
            <a:r>
              <a:rPr lang="de-CH" dirty="0"/>
              <a:t> Class Balance:</a:t>
            </a:r>
          </a:p>
          <a:p>
            <a:pPr lvl="1"/>
            <a:r>
              <a:rPr lang="de-CH" dirty="0"/>
              <a:t>Random Forest: </a:t>
            </a:r>
            <a:r>
              <a:rPr lang="de-CH" dirty="0" err="1"/>
              <a:t>balance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in Random Forest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led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more</a:t>
            </a:r>
            <a:r>
              <a:rPr lang="de-CH" dirty="0"/>
              <a:t> uniform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F1 </a:t>
            </a:r>
            <a:r>
              <a:rPr lang="de-CH" dirty="0" err="1"/>
              <a:t>scores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 – positive </a:t>
            </a:r>
            <a:r>
              <a:rPr lang="de-CH" dirty="0" err="1"/>
              <a:t>impact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SVM: 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minority</a:t>
            </a:r>
            <a:r>
              <a:rPr lang="de-CH" dirty="0"/>
              <a:t> </a:t>
            </a:r>
            <a:r>
              <a:rPr lang="de-CH" dirty="0" err="1"/>
              <a:t>classes</a:t>
            </a:r>
            <a:endParaRPr lang="de-CH" dirty="0"/>
          </a:p>
          <a:p>
            <a:pPr lvl="1"/>
            <a:r>
              <a:rPr lang="de-CH" dirty="0"/>
              <a:t>NB and </a:t>
            </a:r>
            <a:r>
              <a:rPr lang="de-CH" dirty="0" err="1"/>
              <a:t>XGBoost</a:t>
            </a:r>
            <a:r>
              <a:rPr lang="de-CH" dirty="0"/>
              <a:t>: These </a:t>
            </a:r>
            <a:r>
              <a:rPr lang="de-CH" dirty="0" err="1"/>
              <a:t>models</a:t>
            </a:r>
            <a:r>
              <a:rPr lang="de-CH" dirty="0"/>
              <a:t> do not </a:t>
            </a:r>
            <a:r>
              <a:rPr lang="de-CH" dirty="0" err="1"/>
              <a:t>inherently</a:t>
            </a:r>
            <a:r>
              <a:rPr lang="de-CH" dirty="0"/>
              <a:t> support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and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in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categories</a:t>
            </a:r>
            <a:r>
              <a:rPr lang="de-CH" dirty="0"/>
              <a:t>. NB </a:t>
            </a:r>
            <a:r>
              <a:rPr lang="de-CH" dirty="0" err="1"/>
              <a:t>struggles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, </a:t>
            </a:r>
            <a:r>
              <a:rPr lang="de-CH" dirty="0" err="1"/>
              <a:t>gradient</a:t>
            </a:r>
            <a:r>
              <a:rPr lang="de-CH" dirty="0"/>
              <a:t> boost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robust. </a:t>
            </a:r>
          </a:p>
          <a:p>
            <a:r>
              <a:rPr lang="de-CH" dirty="0" err="1"/>
              <a:t>Suggest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XGBoost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SVM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baseline</a:t>
            </a:r>
            <a:r>
              <a:rPr lang="de-CH" dirty="0"/>
              <a:t> do </a:t>
            </a:r>
            <a:r>
              <a:rPr lang="de-CH" dirty="0" err="1"/>
              <a:t>better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setting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mulitlabel</a:t>
            </a:r>
            <a:r>
              <a:rPr lang="de-CH" dirty="0"/>
              <a:t>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. </a:t>
            </a:r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1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BERT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de-CH" dirty="0" err="1"/>
              <a:t>Reducing</a:t>
            </a:r>
            <a:r>
              <a:rPr lang="de-CH" dirty="0"/>
              <a:t> </a:t>
            </a:r>
            <a:r>
              <a:rPr lang="de-CH" dirty="0" err="1"/>
              <a:t>token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/>
              <a:t> 256</a:t>
            </a:r>
            <a:endParaRPr lang="de-CH" dirty="0"/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864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perform </a:t>
            </a:r>
            <a:r>
              <a:rPr lang="de-CH" dirty="0" err="1"/>
              <a:t>better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enough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linear </a:t>
            </a:r>
            <a:r>
              <a:rPr lang="de-CH" dirty="0" err="1"/>
              <a:t>layer</a:t>
            </a:r>
            <a:endParaRPr lang="de-CH" dirty="0"/>
          </a:p>
          <a:p>
            <a:r>
              <a:rPr lang="de-CH" dirty="0" err="1"/>
              <a:t>uncertainty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folds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low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bert</a:t>
            </a:r>
            <a:r>
              <a:rPr lang="de-CH" dirty="0"/>
              <a:t>-base-</a:t>
            </a:r>
            <a:r>
              <a:rPr lang="de-CH" dirty="0" err="1"/>
              <a:t>uncased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AC99-A6B1-E47E-BFF6-54FD80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32BBD-4A54-6FF1-8050-5B418BFD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2200"/>
            <a:ext cx="5575300" cy="396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536" y="2180496"/>
            <a:ext cx="5137271" cy="3678303"/>
          </a:xfrm>
        </p:spPr>
        <p:txBody>
          <a:bodyPr/>
          <a:lstStyle/>
          <a:p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46CB358-E897-0EA2-B609-AAC4CB8003CC}"/>
              </a:ext>
            </a:extLst>
          </p:cNvPr>
          <p:cNvSpPr txBox="1"/>
          <p:nvPr/>
        </p:nvSpPr>
        <p:spPr>
          <a:xfrm>
            <a:off x="438150" y="1990725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finetuned</a:t>
            </a:r>
            <a:r>
              <a:rPr lang="de-CH" dirty="0"/>
              <a:t> </a:t>
            </a:r>
            <a:r>
              <a:rPr lang="de-CH" dirty="0" err="1"/>
              <a:t>dmis</a:t>
            </a:r>
            <a:r>
              <a:rPr lang="de-CH" dirty="0"/>
              <a:t>-lab/biobert-base-cased-v1.2</a:t>
            </a:r>
          </a:p>
        </p:txBody>
      </p:sp>
    </p:spTree>
    <p:extLst>
      <p:ext uri="{BB962C8B-B14F-4D97-AF65-F5344CB8AC3E}">
        <p14:creationId xmlns:p14="http://schemas.microsoft.com/office/powerpoint/2010/main" val="256444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CFA5-8CEF-8B46-9D10-7917336F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BERT </a:t>
            </a:r>
            <a:r>
              <a:rPr lang="de-CH" dirty="0" err="1"/>
              <a:t>modelS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469AE-B426-39EC-59DF-0EED1A63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Improving</a:t>
            </a:r>
            <a:r>
              <a:rPr lang="de-CH" dirty="0"/>
              <a:t> Model Quality</a:t>
            </a:r>
          </a:p>
          <a:p>
            <a:pPr lvl="1"/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imbalance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upsampling</a:t>
            </a:r>
            <a:endParaRPr lang="de-CH" dirty="0"/>
          </a:p>
          <a:p>
            <a:pPr lvl="1"/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epoch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Use 5-fold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ADVANCED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GPT 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</a:p>
          <a:p>
            <a:pPr lvl="2"/>
            <a:r>
              <a:rPr lang="en-US" dirty="0"/>
              <a:t>Llama2 can be used for pre-annotations – automated data labeling 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1"/>
            <a:r>
              <a:rPr lang="de-CH" dirty="0" err="1"/>
              <a:t>Testing</a:t>
            </a:r>
            <a:r>
              <a:rPr lang="de-CH" dirty="0"/>
              <a:t> different </a:t>
            </a:r>
            <a:r>
              <a:rPr lang="de-CH" dirty="0" err="1"/>
              <a:t>prompts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Zero-Shot</a:t>
            </a:r>
          </a:p>
          <a:p>
            <a:pPr lvl="2"/>
            <a:r>
              <a:rPr lang="de-CH" dirty="0" err="1"/>
              <a:t>Few</a:t>
            </a:r>
            <a:r>
              <a:rPr lang="de-CH" dirty="0"/>
              <a:t>-Shot</a:t>
            </a:r>
          </a:p>
          <a:p>
            <a:pPr lvl="2"/>
            <a:r>
              <a:rPr lang="de-CH" dirty="0"/>
              <a:t>Chain-</a:t>
            </a:r>
            <a:r>
              <a:rPr lang="de-CH" dirty="0" err="1"/>
              <a:t>of</a:t>
            </a:r>
            <a:r>
              <a:rPr lang="de-CH" dirty="0"/>
              <a:t>-</a:t>
            </a:r>
            <a:r>
              <a:rPr lang="de-CH" dirty="0" err="1"/>
              <a:t>Thought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C071-7104-5551-7EBD-B5083028E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1244-91AA-9BCD-C993-40F718ED9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accent2"/>
                </a:solidFill>
              </a:rPr>
              <a:t>Rebecka</a:t>
            </a:r>
            <a:r>
              <a:rPr lang="de-CH" dirty="0">
                <a:solidFill>
                  <a:schemeClr val="accent2"/>
                </a:solidFill>
              </a:rPr>
              <a:t> Fahrni,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25586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Evaluation </a:t>
            </a:r>
            <a:r>
              <a:rPr lang="de-CH" dirty="0" err="1"/>
              <a:t>Metric</a:t>
            </a:r>
            <a:r>
              <a:rPr lang="de-CH"/>
              <a:t> of</a:t>
            </a:r>
            <a:r>
              <a:rPr lang="de-CH" dirty="0"/>
              <a:t> Models </a:t>
            </a:r>
          </a:p>
          <a:p>
            <a:r>
              <a:rPr lang="de-CH" dirty="0"/>
              <a:t>Baseline Models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Medical transcriptions for various medical specialties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Highly unbalanced dataset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Different text styles: very long text and shorter ones 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Letters vs. Autopsy reports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Multi-Label - most text have at least 2 labels 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Some classes have only very few samples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Kommentar Like mit einfarbiger Füllung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: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.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simpler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improvements</a:t>
            </a:r>
            <a:r>
              <a:rPr lang="de-CH" dirty="0"/>
              <a:t>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Accuracy does not provide a complete picture of model performance, especially where</a:t>
            </a:r>
            <a:r>
              <a:rPr lang="en-US" b="1" i="0" dirty="0">
                <a:solidFill>
                  <a:srgbClr val="5658C3"/>
                </a:solidFill>
                <a:effectLst/>
                <a:latin typeface="Inter"/>
                <a:hlinkClick r:id="rId4"/>
              </a:rPr>
              <a:t> class imbalance</a:t>
            </a:r>
            <a:r>
              <a:rPr lang="en-US" b="1" i="0" dirty="0">
                <a:solidFill>
                  <a:srgbClr val="292929"/>
                </a:solidFill>
                <a:effectLst/>
                <a:latin typeface="In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in the dataset. </a:t>
            </a:r>
            <a:endParaRPr lang="de-CH" dirty="0"/>
          </a:p>
          <a:p>
            <a:r>
              <a:rPr lang="en-US" dirty="0"/>
              <a:t>Primary Metric: F1-scores, balancing precision and recall for a holistic performance view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Inter"/>
              </a:rPr>
              <a:t>H</a:t>
            </a:r>
            <a:r>
              <a:rPr lang="en-US" b="0" i="0" dirty="0">
                <a:solidFill>
                  <a:srgbClr val="292929"/>
                </a:solidFill>
                <a:effectLst/>
                <a:latin typeface="Inter"/>
              </a:rPr>
              <a:t>armonic mean of precision and recall</a:t>
            </a:r>
            <a:endParaRPr lang="en-US" dirty="0"/>
          </a:p>
          <a:p>
            <a:pPr lvl="1"/>
            <a:r>
              <a:rPr lang="en-US" dirty="0"/>
              <a:t>F1-score crucial for datasets with imbalanced classes.</a:t>
            </a:r>
          </a:p>
          <a:p>
            <a:pPr lvl="1"/>
            <a:r>
              <a:rPr lang="en-US" dirty="0"/>
              <a:t>High F1 score: well-balanced performance</a:t>
            </a:r>
          </a:p>
          <a:p>
            <a:pPr lvl="1"/>
            <a:r>
              <a:rPr lang="en-US" dirty="0"/>
              <a:t>Low F1 score: model trouble striking balance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 </a:t>
            </a:r>
            <a:r>
              <a:rPr lang="de-CH" dirty="0" err="1"/>
              <a:t>tokens</a:t>
            </a:r>
            <a:r>
              <a:rPr lang="de-CH" dirty="0"/>
              <a:t>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(</a:t>
            </a:r>
            <a:r>
              <a:rPr lang="de-DE" dirty="0" err="1"/>
              <a:t>Lemmatization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apply</a:t>
            </a:r>
            <a:r>
              <a:rPr lang="de-DE" dirty="0"/>
              <a:t>) </a:t>
            </a:r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,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a </a:t>
            </a:r>
            <a:r>
              <a:rPr lang="de-DE" dirty="0" err="1"/>
              <a:t>multilabel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)  </a:t>
            </a:r>
          </a:p>
          <a:p>
            <a:pPr lvl="1"/>
            <a:r>
              <a:rPr lang="de-DE" dirty="0" err="1"/>
              <a:t>Tested</a:t>
            </a:r>
            <a:r>
              <a:rPr lang="de-DE" dirty="0"/>
              <a:t>: SVM, NB, RF, </a:t>
            </a:r>
            <a:r>
              <a:rPr lang="de-DE" dirty="0" err="1"/>
              <a:t>XGBoost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</a:t>
            </a:r>
            <a:r>
              <a:rPr lang="de-CH" dirty="0" err="1"/>
              <a:t>sVM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AAAE31-5A78-F298-EDB0-E52C41ABBBC7}"/>
              </a:ext>
            </a:extLst>
          </p:cNvPr>
          <p:cNvSpPr txBox="1"/>
          <p:nvPr/>
        </p:nvSpPr>
        <p:spPr>
          <a:xfrm>
            <a:off x="371475" y="194310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BBC55A-36B0-9E4B-0B83-C37CBA559EB6}"/>
              </a:ext>
            </a:extLst>
          </p:cNvPr>
          <p:cNvSpPr txBox="1"/>
          <p:nvPr/>
        </p:nvSpPr>
        <p:spPr>
          <a:xfrm>
            <a:off x="6534153" y="1943100"/>
            <a:ext cx="49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SVM –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D4DC7-4969-5833-7C89-8F6028B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43111"/>
            <a:ext cx="5370820" cy="38127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58A494D-290A-3FFA-0185-2BB1EC4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9" y="2343111"/>
            <a:ext cx="5599889" cy="39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- Naive Bayes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65BAB9-3265-C8DB-E420-54FBFDF8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360057"/>
            <a:ext cx="5152267" cy="362459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777E58-89FD-ABB1-39C0-72F9D5B9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02" y="2402771"/>
            <a:ext cx="5105797" cy="36245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NB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D0EB324-1BE0-AC7E-59B8-E8BC5DDBE0D8}"/>
              </a:ext>
            </a:extLst>
          </p:cNvPr>
          <p:cNvSpPr txBox="1"/>
          <p:nvPr/>
        </p:nvSpPr>
        <p:spPr>
          <a:xfrm>
            <a:off x="623004" y="6070078"/>
            <a:ext cx="1117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models can handle imbalanced data better. Random Forests or Gradient Boosting Machines can be more resilient to class imbalance.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1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FC3C-7B96-F3DB-7958-45FA83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– Random Forest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58C8F-6915-18E7-A1E6-17402BE53BA3}"/>
              </a:ext>
            </a:extLst>
          </p:cNvPr>
          <p:cNvSpPr txBox="1"/>
          <p:nvPr/>
        </p:nvSpPr>
        <p:spPr>
          <a:xfrm>
            <a:off x="438150" y="1990725"/>
            <a:ext cx="45339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RF- </a:t>
            </a:r>
            <a:r>
              <a:rPr lang="de-CH" dirty="0" err="1"/>
              <a:t>unbalanced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F04AFB-86C5-13EE-B2B3-34BA8C15B44F}"/>
              </a:ext>
            </a:extLst>
          </p:cNvPr>
          <p:cNvSpPr txBox="1"/>
          <p:nvPr/>
        </p:nvSpPr>
        <p:spPr>
          <a:xfrm>
            <a:off x="6353175" y="1990725"/>
            <a:ext cx="52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RF - </a:t>
            </a: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0DC1B-B3BF-DAA7-86BA-78730E31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4" y="2360057"/>
            <a:ext cx="5725886" cy="40647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D01C4E-A1E5-D6F7-5EF0-4B7D8BF5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" y="2360056"/>
            <a:ext cx="5725887" cy="40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615</Words>
  <Application>Microsoft Office PowerPoint</Application>
  <PresentationFormat>Breitbild</PresentationFormat>
  <Paragraphs>87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Gill Sans MT</vt:lpstr>
      <vt:lpstr>Inter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- sVM</vt:lpstr>
      <vt:lpstr>F1-Scores for Baseline Model - Naive Bayes </vt:lpstr>
      <vt:lpstr>F1-Scores for Baseline Model – Random Forest</vt:lpstr>
      <vt:lpstr>F1-Scores for Baseline Model – XGBoost</vt:lpstr>
      <vt:lpstr>Baseline model</vt:lpstr>
      <vt:lpstr>ADVANCED Models </vt:lpstr>
      <vt:lpstr>Advanced Models</vt:lpstr>
      <vt:lpstr>Advanced Models</vt:lpstr>
      <vt:lpstr>BERT modelS</vt:lpstr>
      <vt:lpstr>ADVANCED Models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11</cp:revision>
  <dcterms:created xsi:type="dcterms:W3CDTF">2023-12-18T14:19:18Z</dcterms:created>
  <dcterms:modified xsi:type="dcterms:W3CDTF">2023-12-19T10:29:07Z</dcterms:modified>
</cp:coreProperties>
</file>