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62" r:id="rId6"/>
    <p:sldId id="280" r:id="rId7"/>
    <p:sldId id="274" r:id="rId8"/>
    <p:sldId id="259" r:id="rId9"/>
    <p:sldId id="260" r:id="rId10"/>
    <p:sldId id="281" r:id="rId11"/>
    <p:sldId id="261" r:id="rId12"/>
    <p:sldId id="279" r:id="rId13"/>
    <p:sldId id="268" r:id="rId14"/>
    <p:sldId id="269" r:id="rId15"/>
    <p:sldId id="270" r:id="rId16"/>
    <p:sldId id="267" r:id="rId17"/>
    <p:sldId id="278" r:id="rId18"/>
    <p:sldId id="264" r:id="rId19"/>
    <p:sldId id="263" r:id="rId20"/>
    <p:sldId id="26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80E8-3018-8E4B-BE75-60EB5ABB740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D40F-B708-AB45-893E-EC6F24FB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EC2/latest/UserGuide/user-data.html" TargetMode="External"/><Relationship Id="rId3" Type="http://schemas.openxmlformats.org/officeDocument/2006/relationships/hyperlink" Target="http://docs.aws.amazon.com/AWSCloudFormation/latest/UserGuide/cfn-sample-template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7º </a:t>
            </a:r>
            <a:r>
              <a:rPr lang="en-US" dirty="0" err="1" smtClean="0"/>
              <a:t>Meetup</a:t>
            </a:r>
            <a:r>
              <a:rPr lang="en-US" dirty="0" smtClean="0"/>
              <a:t> de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Ganhando</a:t>
            </a:r>
            <a:r>
              <a:rPr lang="en-US" dirty="0" smtClean="0"/>
              <a:t> tempo no deploy de </a:t>
            </a:r>
            <a:r>
              <a:rPr lang="en-US" dirty="0" err="1" smtClean="0"/>
              <a:t>instâncias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718048"/>
            <a:ext cx="379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Jose Galego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286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r>
              <a:rPr lang="en-US" dirty="0" smtClean="0"/>
              <a:t> –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#!/bin/bash</a:t>
            </a:r>
            <a:b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yum -y update </a:t>
            </a:r>
            <a:b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rpm –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Uvh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download.newrelic.com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/pub/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newrelic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/el5/i386/newrelic-repo-5-3.noarch.rpm</a:t>
            </a:r>
            <a:b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yum -y install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newrelic-sysmond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nrsysmond-config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--set 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license_key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=&lt;&lt;SUA LICENCA DO NEW RELIC&gt;&gt;</a:t>
            </a:r>
            <a:b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init.d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i="1" dirty="0" err="1" smtClean="0">
                <a:latin typeface="Courier New" charset="0"/>
                <a:ea typeface="Courier New" charset="0"/>
                <a:cs typeface="Courier New" charset="0"/>
              </a:rPr>
              <a:t>newrelic-sysmond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 start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r>
              <a:rPr lang="en-US" dirty="0" smtClean="0"/>
              <a:t> –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"02-horarioBrasil" : 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                     "command" : 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tzutil.exe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/s \"E. South America Standard Time\"",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                     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waitAfterCompletion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 : "5"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                 },</a:t>
            </a:r>
          </a:p>
        </p:txBody>
      </p:sp>
    </p:spTree>
    <p:extLst>
      <p:ext uri="{BB962C8B-B14F-4D97-AF65-F5344CB8AC3E}">
        <p14:creationId xmlns:p14="http://schemas.microsoft.com/office/powerpoint/2010/main" val="60100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Senha</a:t>
            </a:r>
            <a:endParaRPr lang="en-US" dirty="0" smtClean="0"/>
          </a:p>
          <a:p>
            <a:r>
              <a:rPr lang="en-US" dirty="0" err="1" smtClean="0"/>
              <a:t>Horário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dirty="0" err="1" smtClean="0"/>
              <a:t>PageFile</a:t>
            </a:r>
            <a:endParaRPr lang="en-US" dirty="0" smtClean="0"/>
          </a:p>
          <a:p>
            <a:r>
              <a:rPr lang="en-US" dirty="0" smtClean="0"/>
              <a:t>Nome da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Desliga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NewRelic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forma?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endParaRPr lang="en-US" dirty="0" smtClean="0"/>
          </a:p>
          <a:p>
            <a:r>
              <a:rPr lang="en-US" dirty="0" err="1" smtClean="0"/>
              <a:t>Esquece</a:t>
            </a:r>
            <a:r>
              <a:rPr lang="en-US" dirty="0" smtClean="0"/>
              <a:t> de ”</a:t>
            </a:r>
            <a:r>
              <a:rPr lang="en-US" dirty="0" err="1" smtClean="0"/>
              <a:t>desfazer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6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Senha</a:t>
            </a:r>
            <a:endParaRPr lang="en-US" dirty="0" smtClean="0"/>
          </a:p>
          <a:p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máquina</a:t>
            </a:r>
            <a:endParaRPr lang="en-US" dirty="0"/>
          </a:p>
          <a:p>
            <a:r>
              <a:rPr lang="en-US" dirty="0" err="1" smtClean="0"/>
              <a:t>Pagefile</a:t>
            </a:r>
            <a:endParaRPr lang="en-US" dirty="0"/>
          </a:p>
          <a:p>
            <a:r>
              <a:rPr lang="en-US" dirty="0" err="1" smtClean="0"/>
              <a:t>Horário</a:t>
            </a:r>
            <a:r>
              <a:rPr lang="en-US" dirty="0" smtClean="0"/>
              <a:t> do </a:t>
            </a:r>
            <a:r>
              <a:rPr lang="en-US" dirty="0" err="1" smtClean="0"/>
              <a:t>Brasil</a:t>
            </a:r>
            <a:endParaRPr lang="en-US" dirty="0"/>
          </a:p>
          <a:p>
            <a:r>
              <a:rPr lang="en-US" dirty="0" smtClean="0"/>
              <a:t>International Settings - </a:t>
            </a:r>
            <a:r>
              <a:rPr lang="en-US" dirty="0" err="1" smtClean="0"/>
              <a:t>intlsettings.bat</a:t>
            </a:r>
            <a:endParaRPr lang="en-US" dirty="0"/>
          </a:p>
          <a:p>
            <a:r>
              <a:rPr lang="en-US" dirty="0" err="1" smtClean="0"/>
              <a:t>Baixar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endParaRPr lang="en-US" dirty="0"/>
          </a:p>
          <a:p>
            <a:r>
              <a:rPr lang="en-US" dirty="0" err="1" smtClean="0"/>
              <a:t>Instala</a:t>
            </a:r>
            <a:r>
              <a:rPr lang="en-US" dirty="0" smtClean="0"/>
              <a:t> SQL Client	</a:t>
            </a:r>
            <a:endParaRPr lang="en-US" dirty="0"/>
          </a:p>
          <a:p>
            <a:r>
              <a:rPr lang="en-US" dirty="0" err="1" smtClean="0"/>
              <a:t>Regras</a:t>
            </a:r>
            <a:r>
              <a:rPr lang="en-US" dirty="0" smtClean="0"/>
              <a:t> de Firewall - 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8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+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authentication + SQL authentication</a:t>
            </a:r>
            <a:endParaRPr lang="en-US" dirty="0"/>
          </a:p>
          <a:p>
            <a:r>
              <a:rPr lang="en-US" dirty="0" err="1" smtClean="0"/>
              <a:t>Habilita</a:t>
            </a:r>
            <a:r>
              <a:rPr lang="en-US" dirty="0" smtClean="0"/>
              <a:t> TCP/IP</a:t>
            </a:r>
            <a:endParaRPr lang="en-US" dirty="0"/>
          </a:p>
          <a:p>
            <a:r>
              <a:rPr lang="en-US" dirty="0" err="1" smtClean="0"/>
              <a:t>Mapeamento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dados / backups</a:t>
            </a:r>
            <a:endParaRPr lang="en-US" dirty="0"/>
          </a:p>
          <a:p>
            <a:r>
              <a:rPr lang="en-US" dirty="0" err="1" smtClean="0"/>
              <a:t>Regras</a:t>
            </a:r>
            <a:r>
              <a:rPr lang="en-US" dirty="0" smtClean="0"/>
              <a:t> de Firewall - 30000-30001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9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Antes 4 horas</a:t>
            </a:r>
          </a:p>
          <a:p>
            <a:r>
              <a:rPr lang="en-US" dirty="0" smtClean="0"/>
              <a:t>Agora 15 </a:t>
            </a:r>
            <a:r>
              <a:rPr lang="en-US" dirty="0" err="1" smtClean="0"/>
              <a:t>minutos</a:t>
            </a:r>
            <a:endParaRPr lang="en-US" dirty="0" smtClean="0"/>
          </a:p>
          <a:p>
            <a:r>
              <a:rPr lang="en-US" dirty="0" smtClean="0"/>
              <a:t>ZERO </a:t>
            </a:r>
            <a:r>
              <a:rPr lang="en-US" dirty="0" err="1" smtClean="0"/>
              <a:t>erro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Recomendações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Baixe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scripts</a:t>
            </a:r>
            <a:endParaRPr lang="en-US" dirty="0"/>
          </a:p>
          <a:p>
            <a:r>
              <a:rPr lang="en-US" dirty="0" err="1" smtClean="0"/>
              <a:t>Instale</a:t>
            </a:r>
            <a:r>
              <a:rPr lang="en-US" dirty="0" smtClean="0"/>
              <a:t> sob </a:t>
            </a:r>
            <a:r>
              <a:rPr lang="en-US" dirty="0" err="1" smtClean="0"/>
              <a:t>demanda</a:t>
            </a:r>
            <a:endParaRPr lang="en-US" dirty="0"/>
          </a:p>
          <a:p>
            <a:r>
              <a:rPr lang="en-US" dirty="0" err="1" smtClean="0"/>
              <a:t>Lembre</a:t>
            </a:r>
            <a:r>
              <a:rPr lang="en-US" dirty="0" smtClean="0"/>
              <a:t>-se:</a:t>
            </a:r>
            <a:endParaRPr lang="en-US" dirty="0"/>
          </a:p>
          <a:p>
            <a:pPr lvl="1"/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endParaRPr lang="en-US" dirty="0"/>
          </a:p>
          <a:p>
            <a:pPr lvl="1"/>
            <a:r>
              <a:rPr lang="en-US" dirty="0" smtClean="0"/>
              <a:t>User-Data</a:t>
            </a:r>
          </a:p>
          <a:p>
            <a:pPr lvl="1"/>
            <a:r>
              <a:rPr lang="en-US" dirty="0" err="1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sou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com TI a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tempo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gostaria</a:t>
            </a:r>
            <a:r>
              <a:rPr lang="en-US" dirty="0" smtClean="0"/>
              <a:t> de </a:t>
            </a:r>
            <a:r>
              <a:rPr lang="en-US" dirty="0" err="1" smtClean="0"/>
              <a:t>falar</a:t>
            </a:r>
            <a:endParaRPr lang="en-US" dirty="0" smtClean="0"/>
          </a:p>
          <a:p>
            <a:r>
              <a:rPr lang="en-US" dirty="0" smtClean="0"/>
              <a:t>AWS – </a:t>
            </a:r>
            <a:r>
              <a:rPr lang="en-US" dirty="0" err="1" smtClean="0"/>
              <a:t>desde</a:t>
            </a:r>
            <a:r>
              <a:rPr lang="en-US" dirty="0" smtClean="0"/>
              <a:t> Agosto/2011</a:t>
            </a:r>
          </a:p>
          <a:p>
            <a:r>
              <a:rPr lang="en-US" dirty="0" smtClean="0"/>
              <a:t>Cloud Architect</a:t>
            </a:r>
            <a:endParaRPr lang="en-US" dirty="0"/>
          </a:p>
          <a:p>
            <a:r>
              <a:rPr lang="en-US" dirty="0" err="1" smtClean="0"/>
              <a:t>DevOps</a:t>
            </a:r>
            <a:endParaRPr lang="en-US" dirty="0"/>
          </a:p>
          <a:p>
            <a:r>
              <a:rPr lang="en-US" dirty="0" err="1" smtClean="0"/>
              <a:t>Fanático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automação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8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https://</a:t>
            </a:r>
            <a:r>
              <a:rPr lang="en-US" sz="4000" dirty="0" err="1" smtClean="0"/>
              <a:t>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josegalego</a:t>
            </a:r>
            <a:r>
              <a:rPr lang="en-US" sz="4000" dirty="0" smtClean="0"/>
              <a:t>/aws7meetup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14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”</a:t>
            </a:r>
            <a:r>
              <a:rPr lang="en-US" i="1" dirty="0" smtClean="0"/>
              <a:t>Se </a:t>
            </a:r>
            <a:r>
              <a:rPr lang="en-US" i="1" dirty="0" err="1" smtClean="0"/>
              <a:t>você</a:t>
            </a:r>
            <a:r>
              <a:rPr lang="en-US" i="1" dirty="0" smtClean="0"/>
              <a:t> </a:t>
            </a:r>
            <a:r>
              <a:rPr lang="en-US" i="1" dirty="0" err="1" smtClean="0"/>
              <a:t>está</a:t>
            </a:r>
            <a:r>
              <a:rPr lang="en-US" i="1" dirty="0" smtClean="0"/>
              <a:t> </a:t>
            </a:r>
            <a:r>
              <a:rPr lang="en-US" i="1" dirty="0" err="1" smtClean="0"/>
              <a:t>usando</a:t>
            </a:r>
            <a:r>
              <a:rPr lang="en-US" i="1" dirty="0" smtClean="0"/>
              <a:t> </a:t>
            </a:r>
            <a:r>
              <a:rPr lang="en-US" i="1" dirty="0" err="1" smtClean="0"/>
              <a:t>ssh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RDP para </a:t>
            </a:r>
            <a:r>
              <a:rPr lang="en-US" i="1" dirty="0" err="1" smtClean="0"/>
              <a:t>criar</a:t>
            </a:r>
            <a:r>
              <a:rPr lang="en-US" i="1" dirty="0" smtClean="0"/>
              <a:t>/</a:t>
            </a:r>
            <a:r>
              <a:rPr lang="en-US" i="1" dirty="0" err="1" smtClean="0"/>
              <a:t>administrar</a:t>
            </a:r>
            <a:r>
              <a:rPr lang="en-US" i="1" dirty="0" smtClean="0"/>
              <a:t> </a:t>
            </a:r>
            <a:r>
              <a:rPr lang="en-US" i="1" dirty="0" err="1" smtClean="0"/>
              <a:t>seu</a:t>
            </a:r>
            <a:r>
              <a:rPr lang="en-US" i="1" dirty="0" smtClean="0"/>
              <a:t> </a:t>
            </a:r>
            <a:r>
              <a:rPr lang="en-US" i="1" dirty="0" err="1" smtClean="0"/>
              <a:t>servidor</a:t>
            </a:r>
            <a:r>
              <a:rPr lang="en-US" i="1" dirty="0" smtClean="0"/>
              <a:t>, </a:t>
            </a:r>
            <a:r>
              <a:rPr lang="en-US" i="1" dirty="0" err="1" smtClean="0"/>
              <a:t>você</a:t>
            </a:r>
            <a:r>
              <a:rPr lang="en-US" i="1" dirty="0" smtClean="0"/>
              <a:t> </a:t>
            </a:r>
            <a:r>
              <a:rPr lang="en-US" i="1" dirty="0" err="1" smtClean="0"/>
              <a:t>está</a:t>
            </a:r>
            <a:r>
              <a:rPr lang="en-US" i="1" dirty="0" smtClean="0"/>
              <a:t> </a:t>
            </a:r>
            <a:r>
              <a:rPr lang="en-US" i="1" dirty="0" err="1" smtClean="0"/>
              <a:t>fazendo</a:t>
            </a:r>
            <a:r>
              <a:rPr lang="en-US" i="1" dirty="0" smtClean="0"/>
              <a:t> </a:t>
            </a:r>
            <a:r>
              <a:rPr lang="en-US" i="1" dirty="0" err="1" smtClean="0"/>
              <a:t>errado</a:t>
            </a:r>
            <a:r>
              <a:rPr lang="en-US" dirty="0" smtClean="0"/>
              <a:t>” – Werner </a:t>
            </a:r>
            <a:r>
              <a:rPr lang="en-US" dirty="0" err="1"/>
              <a:t>V</a:t>
            </a:r>
            <a:r>
              <a:rPr lang="en-US" dirty="0" err="1" smtClean="0"/>
              <a:t>ogels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28" y="4001294"/>
            <a:ext cx="2698496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endParaRPr lang="en-US" dirty="0" smtClean="0"/>
          </a:p>
          <a:p>
            <a:r>
              <a:rPr lang="en-US" dirty="0" smtClean="0"/>
              <a:t>User-Data</a:t>
            </a:r>
          </a:p>
          <a:p>
            <a:r>
              <a:rPr lang="en-US" dirty="0" err="1" smtClean="0"/>
              <a:t>CloudFormation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5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</a:p>
          <a:p>
            <a:r>
              <a:rPr lang="en-US" dirty="0" smtClean="0"/>
              <a:t>Windows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r>
              <a:rPr lang="en-US" dirty="0" smtClean="0"/>
              <a:t> -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- </a:t>
            </a:r>
            <a:r>
              <a:rPr lang="en-US" dirty="0" smtClean="0">
                <a:hlinkClick r:id="rId2"/>
              </a:rPr>
              <a:t>http://docs.aws.amazon.com/AWSEC2/latest/UserGuide/user-data.html</a:t>
            </a: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 err="1" smtClean="0"/>
              <a:t>Wordpress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http://docs.aws.amazon.com/AWSCloudFormation/latest/UserGuide/cfn-sample-templates.html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S.O.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nasceu</a:t>
            </a:r>
            <a:r>
              <a:rPr lang="en-US" dirty="0" smtClean="0"/>
              <a:t> com </a:t>
            </a:r>
            <a:r>
              <a:rPr lang="en-US" dirty="0" err="1" smtClean="0"/>
              <a:t>suporte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endParaRPr lang="en-US" dirty="0" smtClean="0"/>
          </a:p>
          <a:p>
            <a:r>
              <a:rPr lang="en-US" dirty="0" err="1" smtClean="0"/>
              <a:t>Excelentes</a:t>
            </a:r>
            <a:r>
              <a:rPr lang="en-US" dirty="0" smtClean="0"/>
              <a:t> templates </a:t>
            </a:r>
            <a:r>
              <a:rPr lang="en-US" dirty="0" err="1" smtClean="0"/>
              <a:t>na</a:t>
            </a:r>
            <a:r>
              <a:rPr lang="en-US" dirty="0" smtClean="0"/>
              <a:t> AWS</a:t>
            </a:r>
          </a:p>
          <a:p>
            <a:r>
              <a:rPr lang="en-US" dirty="0" err="1" smtClean="0"/>
              <a:t>Recomendo</a:t>
            </a:r>
            <a:r>
              <a:rPr lang="en-US" dirty="0" smtClean="0"/>
              <a:t> ’</a:t>
            </a:r>
            <a:r>
              <a:rPr lang="en-US" dirty="0" err="1" smtClean="0"/>
              <a:t>Sharepoint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do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a </a:t>
            </a:r>
            <a:r>
              <a:rPr lang="en-US" dirty="0" err="1" smtClean="0"/>
              <a:t>dia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r>
              <a:rPr lang="en-US" dirty="0" smtClean="0"/>
              <a:t> –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net user administrator P@ssw0rd!</a:t>
            </a:r>
          </a:p>
          <a:p>
            <a:pPr marL="0" indent="0">
              <a:buNone/>
            </a:pP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shutdown -r -t 5</a:t>
            </a:r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3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Automação</a:t>
            </a:r>
            <a:r>
              <a:rPr lang="en-US" dirty="0" smtClean="0"/>
              <a:t> –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marL="0" indent="0">
              <a:buNone/>
            </a:pP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net user administrator P@ssw0rd!</a:t>
            </a:r>
          </a:p>
          <a:p>
            <a:pPr marL="0" indent="0">
              <a:buNone/>
            </a:pP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tzutil.exe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/s "E. South America Standard Time”</a:t>
            </a:r>
          </a:p>
          <a:p>
            <a:pPr marL="0" indent="0">
              <a:buNone/>
            </a:pP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wmic.exe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pagefileset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where name="C:\\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pagefile.sys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" set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InitialSize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=512,MaximumSize=2048</a:t>
            </a:r>
          </a:p>
          <a:p>
            <a:pPr marL="0" indent="0">
              <a:buNone/>
            </a:pP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wmic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computersystem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where name='%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computername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%' rename name='MEETUP7SERVER’</a:t>
            </a:r>
          </a:p>
          <a:p>
            <a:pPr marL="0" indent="0">
              <a:buNone/>
            </a:pP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shutdown -s -t 5</a:t>
            </a:r>
          </a:p>
          <a:p>
            <a:pPr marL="0" indent="0">
              <a:buNone/>
            </a:pP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&lt;/script&gt;</a:t>
            </a:r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327</Words>
  <Application>Microsoft Macintosh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Courier New</vt:lpstr>
      <vt:lpstr>Arial</vt:lpstr>
      <vt:lpstr>Office Theme</vt:lpstr>
      <vt:lpstr>7º Meetup de AWS</vt:lpstr>
      <vt:lpstr>Quem sou?</vt:lpstr>
      <vt:lpstr>Automação</vt:lpstr>
      <vt:lpstr>Automação</vt:lpstr>
      <vt:lpstr>Automação</vt:lpstr>
      <vt:lpstr>Automação - Linux</vt:lpstr>
      <vt:lpstr>Automação Windows</vt:lpstr>
      <vt:lpstr>Automação – Linha de comando</vt:lpstr>
      <vt:lpstr>Automação – User Data</vt:lpstr>
      <vt:lpstr>Automação – User Data</vt:lpstr>
      <vt:lpstr>Automação – CloudFormation</vt:lpstr>
      <vt:lpstr>Windows User Data</vt:lpstr>
      <vt:lpstr>Linux User Data</vt:lpstr>
      <vt:lpstr>Windows</vt:lpstr>
      <vt:lpstr>User Data</vt:lpstr>
      <vt:lpstr>Windows Server</vt:lpstr>
      <vt:lpstr>Windows Server + SQL Server</vt:lpstr>
      <vt:lpstr>Resultados</vt:lpstr>
      <vt:lpstr>Recomendações</vt:lpstr>
      <vt:lpstr>Perguntas?</vt:lpstr>
      <vt:lpstr>Material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7º Meetup de AWS</dc:title>
  <dc:creator>Jose Luiz Galego Junior</dc:creator>
  <cp:lastModifiedBy>Jose Luiz Galego Junior</cp:lastModifiedBy>
  <cp:revision>8</cp:revision>
  <dcterms:created xsi:type="dcterms:W3CDTF">2016-04-13T02:43:19Z</dcterms:created>
  <dcterms:modified xsi:type="dcterms:W3CDTF">2016-04-13T03:37:36Z</dcterms:modified>
</cp:coreProperties>
</file>