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6"/>
  </p:notesMasterIdLst>
  <p:sldIdLst>
    <p:sldId id="256" r:id="rId2"/>
    <p:sldId id="257" r:id="rId3"/>
    <p:sldId id="292" r:id="rId4"/>
    <p:sldId id="300" r:id="rId5"/>
    <p:sldId id="298" r:id="rId6"/>
    <p:sldId id="258" r:id="rId7"/>
    <p:sldId id="297" r:id="rId8"/>
    <p:sldId id="294" r:id="rId9"/>
    <p:sldId id="302" r:id="rId10"/>
    <p:sldId id="301" r:id="rId11"/>
    <p:sldId id="296" r:id="rId12"/>
    <p:sldId id="303" r:id="rId13"/>
    <p:sldId id="304" r:id="rId14"/>
    <p:sldId id="305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Fredoka One" panose="020B0604020202020204" charset="0"/>
      <p:regular r:id="rId21"/>
    </p:embeddedFont>
    <p:embeddedFont>
      <p:font typeface="Orbitron" panose="020B0604020202020204" charset="0"/>
      <p:regular r:id="rId22"/>
      <p:bold r:id="rId23"/>
    </p:embeddedFont>
    <p:embeddedFont>
      <p:font typeface="Roboto" panose="02000000000000000000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A781C90-0F3E-418F-8C26-07AEE0911698}">
  <a:tblStyle styleId="{FA781C90-0F3E-418F-8C26-07AEE091169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464" autoAdjust="0"/>
  </p:normalViewPr>
  <p:slideViewPr>
    <p:cSldViewPr snapToGrid="0">
      <p:cViewPr varScale="1">
        <p:scale>
          <a:sx n="140" d="100"/>
          <a:sy n="140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8794a74c9d_0_24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8794a74c9d_0_24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33637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3821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4557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97115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00762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57980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877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85cf8b5f36_0_60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85cf8b5f36_0_60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4278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4147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12376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c6ac5e8787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c6ac5e8787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3076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1901322" y="-611430"/>
            <a:ext cx="4544211" cy="4516379"/>
            <a:chOff x="-1901322" y="-611430"/>
            <a:chExt cx="4544211" cy="4516379"/>
          </a:xfrm>
        </p:grpSpPr>
        <p:sp>
          <p:nvSpPr>
            <p:cNvPr id="10" name="Google Shape;10;p2"/>
            <p:cNvSpPr/>
            <p:nvPr/>
          </p:nvSpPr>
          <p:spPr>
            <a:xfrm>
              <a:off x="-1901322" y="1923004"/>
              <a:ext cx="2552990" cy="1507257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-929521" y="-366300"/>
              <a:ext cx="3031815" cy="2004573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1841214" y="348501"/>
              <a:ext cx="801675" cy="397824"/>
              <a:chOff x="1622300" y="2291700"/>
              <a:chExt cx="118800" cy="5895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672825" y="2291800"/>
                <a:ext cx="17950" cy="178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3" extrusionOk="0">
                    <a:moveTo>
                      <a:pt x="101" y="0"/>
                    </a:moveTo>
                    <a:lnTo>
                      <a:pt x="1" y="96"/>
                    </a:lnTo>
                    <a:lnTo>
                      <a:pt x="621" y="713"/>
                    </a:lnTo>
                    <a:lnTo>
                      <a:pt x="717" y="617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672825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7" y="100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97" y="0"/>
                    </a:moveTo>
                    <a:lnTo>
                      <a:pt x="1" y="100"/>
                    </a:lnTo>
                    <a:lnTo>
                      <a:pt x="617" y="717"/>
                    </a:lnTo>
                    <a:lnTo>
                      <a:pt x="718" y="621"/>
                    </a:lnTo>
                    <a:lnTo>
                      <a:pt x="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1723150" y="2291700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17" y="0"/>
                    </a:moveTo>
                    <a:lnTo>
                      <a:pt x="1" y="621"/>
                    </a:lnTo>
                    <a:lnTo>
                      <a:pt x="101" y="717"/>
                    </a:lnTo>
                    <a:lnTo>
                      <a:pt x="718" y="100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96" y="0"/>
                    </a:moveTo>
                    <a:lnTo>
                      <a:pt x="0" y="96"/>
                    </a:lnTo>
                    <a:lnTo>
                      <a:pt x="617" y="717"/>
                    </a:lnTo>
                    <a:lnTo>
                      <a:pt x="713" y="617"/>
                    </a:lnTo>
                    <a:lnTo>
                      <a:pt x="9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18;p2"/>
              <p:cNvSpPr/>
              <p:nvPr/>
            </p:nvSpPr>
            <p:spPr>
              <a:xfrm>
                <a:off x="1622300" y="2332725"/>
                <a:ext cx="17825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3" h="717" extrusionOk="0">
                    <a:moveTo>
                      <a:pt x="617" y="0"/>
                    </a:moveTo>
                    <a:lnTo>
                      <a:pt x="0" y="617"/>
                    </a:lnTo>
                    <a:lnTo>
                      <a:pt x="96" y="717"/>
                    </a:lnTo>
                    <a:lnTo>
                      <a:pt x="713" y="96"/>
                    </a:lnTo>
                    <a:lnTo>
                      <a:pt x="6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>
                <a:off x="1672525" y="23326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101" y="0"/>
                    </a:moveTo>
                    <a:lnTo>
                      <a:pt x="1" y="100"/>
                    </a:lnTo>
                    <a:lnTo>
                      <a:pt x="621" y="717"/>
                    </a:lnTo>
                    <a:lnTo>
                      <a:pt x="717" y="621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672525" y="2332725"/>
                <a:ext cx="17950" cy="17925"/>
              </a:xfrm>
              <a:custGeom>
                <a:avLst/>
                <a:gdLst/>
                <a:ahLst/>
                <a:cxnLst/>
                <a:rect l="l" t="t" r="r" b="b"/>
                <a:pathLst>
                  <a:path w="718" h="717" extrusionOk="0">
                    <a:moveTo>
                      <a:pt x="621" y="0"/>
                    </a:moveTo>
                    <a:lnTo>
                      <a:pt x="1" y="617"/>
                    </a:lnTo>
                    <a:lnTo>
                      <a:pt x="101" y="717"/>
                    </a:lnTo>
                    <a:lnTo>
                      <a:pt x="717" y="96"/>
                    </a:lnTo>
                    <a:lnTo>
                      <a:pt x="62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>
              <a:off x="-484614" y="-611430"/>
              <a:ext cx="3127481" cy="4516379"/>
              <a:chOff x="278245" y="-184325"/>
              <a:chExt cx="2358228" cy="3405504"/>
            </a:xfrm>
          </p:grpSpPr>
          <p:grpSp>
            <p:nvGrpSpPr>
              <p:cNvPr id="22" name="Google Shape;22;p2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23" name="Google Shape;23;p2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8" name="Google Shape;28;p2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634700" y="-1073869"/>
            <a:ext cx="7542166" cy="7636641"/>
            <a:chOff x="5482300" y="-1150069"/>
            <a:chExt cx="7542166" cy="7636641"/>
          </a:xfrm>
        </p:grpSpPr>
        <p:sp>
          <p:nvSpPr>
            <p:cNvPr id="30" name="Google Shape;30;p2"/>
            <p:cNvSpPr/>
            <p:nvPr/>
          </p:nvSpPr>
          <p:spPr>
            <a:xfrm rot="10800000" flipH="1">
              <a:off x="6369828" y="-1150069"/>
              <a:ext cx="6654639" cy="7636641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" name="Google Shape;31;p2"/>
            <p:cNvGrpSpPr/>
            <p:nvPr/>
          </p:nvGrpSpPr>
          <p:grpSpPr>
            <a:xfrm rot="10800000" flipH="1">
              <a:off x="6016263" y="1621720"/>
              <a:ext cx="2553081" cy="3705670"/>
              <a:chOff x="6769513" y="299393"/>
              <a:chExt cx="1308620" cy="1899525"/>
            </a:xfrm>
          </p:grpSpPr>
          <p:sp>
            <p:nvSpPr>
              <p:cNvPr id="32" name="Google Shape;32;p2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3;p2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6;p2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7;p2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" name="Google Shape;38;p2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" name="Google Shape;39;p2"/>
            <p:cNvGrpSpPr/>
            <p:nvPr/>
          </p:nvGrpSpPr>
          <p:grpSpPr>
            <a:xfrm flipH="1">
              <a:off x="5482300" y="4423789"/>
              <a:ext cx="827314" cy="410158"/>
              <a:chOff x="5989375" y="1843575"/>
              <a:chExt cx="136525" cy="67675"/>
            </a:xfrm>
          </p:grpSpPr>
          <p:sp>
            <p:nvSpPr>
              <p:cNvPr id="40" name="Google Shape;40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5;p2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6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7;p2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8" name="Google Shape;48;p2"/>
            <p:cNvSpPr/>
            <p:nvPr/>
          </p:nvSpPr>
          <p:spPr>
            <a:xfrm rot="10800000" flipH="1">
              <a:off x="7424539" y="4645063"/>
              <a:ext cx="727773" cy="727773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2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2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500"/>
              <a:buNone/>
              <a:defRPr sz="4600"/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0" name="Google Shape;50;p2"/>
          <p:cNvSpPr txBox="1">
            <a:spLocks noGrp="1"/>
          </p:cNvSpPr>
          <p:nvPr>
            <p:ph type="subTitle" idx="1"/>
          </p:nvPr>
        </p:nvSpPr>
        <p:spPr>
          <a:xfrm>
            <a:off x="1296138" y="341640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4"/>
          <p:cNvGrpSpPr/>
          <p:nvPr/>
        </p:nvGrpSpPr>
        <p:grpSpPr>
          <a:xfrm>
            <a:off x="-859697" y="-661345"/>
            <a:ext cx="2552998" cy="2062932"/>
            <a:chOff x="-859697" y="-661345"/>
            <a:chExt cx="2552998" cy="2062932"/>
          </a:xfrm>
        </p:grpSpPr>
        <p:sp>
          <p:nvSpPr>
            <p:cNvPr id="103" name="Google Shape;103;p4"/>
            <p:cNvSpPr/>
            <p:nvPr/>
          </p:nvSpPr>
          <p:spPr>
            <a:xfrm>
              <a:off x="-859697" y="-661345"/>
              <a:ext cx="2552998" cy="1507261"/>
            </a:xfrm>
            <a:custGeom>
              <a:avLst/>
              <a:gdLst/>
              <a:ahLst/>
              <a:cxnLst/>
              <a:rect l="l" t="t" r="r" b="b"/>
              <a:pathLst>
                <a:path w="17209" h="10160" extrusionOk="0">
                  <a:moveTo>
                    <a:pt x="13158" y="0"/>
                  </a:moveTo>
                  <a:lnTo>
                    <a:pt x="9820" y="3343"/>
                  </a:lnTo>
                  <a:lnTo>
                    <a:pt x="6778" y="3343"/>
                  </a:lnTo>
                  <a:lnTo>
                    <a:pt x="1" y="10119"/>
                  </a:lnTo>
                  <a:lnTo>
                    <a:pt x="6353" y="10159"/>
                  </a:lnTo>
                  <a:lnTo>
                    <a:pt x="8319" y="8198"/>
                  </a:lnTo>
                  <a:lnTo>
                    <a:pt x="9015" y="8198"/>
                  </a:lnTo>
                  <a:lnTo>
                    <a:pt x="1720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-107627" y="-466741"/>
              <a:ext cx="1226141" cy="1868328"/>
            </a:xfrm>
            <a:custGeom>
              <a:avLst/>
              <a:gdLst/>
              <a:ahLst/>
              <a:cxnLst/>
              <a:rect l="l" t="t" r="r" b="b"/>
              <a:pathLst>
                <a:path w="9728" h="14823" extrusionOk="0">
                  <a:moveTo>
                    <a:pt x="9640" y="0"/>
                  </a:moveTo>
                  <a:lnTo>
                    <a:pt x="4148" y="5492"/>
                  </a:lnTo>
                  <a:lnTo>
                    <a:pt x="4148" y="10588"/>
                  </a:lnTo>
                  <a:lnTo>
                    <a:pt x="1" y="14735"/>
                  </a:lnTo>
                  <a:lnTo>
                    <a:pt x="89" y="14823"/>
                  </a:lnTo>
                  <a:lnTo>
                    <a:pt x="4272" y="10640"/>
                  </a:lnTo>
                  <a:lnTo>
                    <a:pt x="4272" y="5544"/>
                  </a:lnTo>
                  <a:lnTo>
                    <a:pt x="9728" y="88"/>
                  </a:lnTo>
                  <a:lnTo>
                    <a:pt x="964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" name="Google Shape;105;p4"/>
          <p:cNvGrpSpPr/>
          <p:nvPr/>
        </p:nvGrpSpPr>
        <p:grpSpPr>
          <a:xfrm>
            <a:off x="7218415" y="1051567"/>
            <a:ext cx="3942356" cy="4639226"/>
            <a:chOff x="7276179" y="1051567"/>
            <a:chExt cx="3942356" cy="4639226"/>
          </a:xfrm>
        </p:grpSpPr>
        <p:sp>
          <p:nvSpPr>
            <p:cNvPr id="106" name="Google Shape;106;p4"/>
            <p:cNvSpPr/>
            <p:nvPr/>
          </p:nvSpPr>
          <p:spPr>
            <a:xfrm>
              <a:off x="7276179" y="3686213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7" name="Google Shape;107;p4"/>
            <p:cNvGrpSpPr/>
            <p:nvPr/>
          </p:nvGrpSpPr>
          <p:grpSpPr>
            <a:xfrm>
              <a:off x="8615789" y="1051567"/>
              <a:ext cx="2602747" cy="3802366"/>
              <a:chOff x="278245" y="-112475"/>
              <a:chExt cx="2281910" cy="3333654"/>
            </a:xfrm>
          </p:grpSpPr>
          <p:grpSp>
            <p:nvGrpSpPr>
              <p:cNvPr id="108" name="Google Shape;108;p4"/>
              <p:cNvGrpSpPr/>
              <p:nvPr/>
            </p:nvGrpSpPr>
            <p:grpSpPr>
              <a:xfrm>
                <a:off x="278245" y="-112475"/>
                <a:ext cx="2281910" cy="3264909"/>
                <a:chOff x="1181475" y="2060725"/>
                <a:chExt cx="600250" cy="858825"/>
              </a:xfrm>
            </p:grpSpPr>
            <p:sp>
              <p:nvSpPr>
                <p:cNvPr id="109" name="Google Shape;109;p4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4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11" name="Google Shape;111;p4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2" name="Google Shape;112;p4"/>
          <p:cNvSpPr txBox="1">
            <a:spLocks noGrp="1"/>
          </p:cNvSpPr>
          <p:nvPr>
            <p:ph type="body" idx="1"/>
          </p:nvPr>
        </p:nvSpPr>
        <p:spPr>
          <a:xfrm>
            <a:off x="720000" y="1098950"/>
            <a:ext cx="7704000" cy="350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AutoNum type="arabicPeriod"/>
              <a:defRPr sz="1200"/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  <p:sp>
        <p:nvSpPr>
          <p:cNvPr id="113" name="Google Shape;113;p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Font typeface="Fredoka One"/>
              <a:buNone/>
              <a:defRPr sz="3000"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7_1"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13"/>
          <p:cNvSpPr txBox="1">
            <a:spLocks noGrp="1"/>
          </p:cNvSpPr>
          <p:nvPr>
            <p:ph type="title" hasCustomPrompt="1"/>
          </p:nvPr>
        </p:nvSpPr>
        <p:spPr>
          <a:xfrm>
            <a:off x="210087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58" name="Google Shape;358;p13"/>
          <p:cNvSpPr txBox="1">
            <a:spLocks noGrp="1"/>
          </p:cNvSpPr>
          <p:nvPr>
            <p:ph type="subTitle" idx="1"/>
          </p:nvPr>
        </p:nvSpPr>
        <p:spPr>
          <a:xfrm>
            <a:off x="123402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59" name="Google Shape;359;p13"/>
          <p:cNvSpPr txBox="1">
            <a:spLocks noGrp="1"/>
          </p:cNvSpPr>
          <p:nvPr>
            <p:ph type="subTitle" idx="2"/>
          </p:nvPr>
        </p:nvSpPr>
        <p:spPr>
          <a:xfrm>
            <a:off x="123402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0" name="Google Shape;360;p13"/>
          <p:cNvSpPr txBox="1">
            <a:spLocks noGrp="1"/>
          </p:cNvSpPr>
          <p:nvPr>
            <p:ph type="title" idx="3" hasCustomPrompt="1"/>
          </p:nvPr>
        </p:nvSpPr>
        <p:spPr>
          <a:xfrm>
            <a:off x="5958325" y="1278011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1" name="Google Shape;361;p13"/>
          <p:cNvSpPr txBox="1">
            <a:spLocks noGrp="1"/>
          </p:cNvSpPr>
          <p:nvPr>
            <p:ph type="subTitle" idx="4"/>
          </p:nvPr>
        </p:nvSpPr>
        <p:spPr>
          <a:xfrm>
            <a:off x="5091475" y="1849391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5"/>
          </p:nvPr>
        </p:nvSpPr>
        <p:spPr>
          <a:xfrm>
            <a:off x="5091475" y="2249636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title" idx="6" hasCustomPrompt="1"/>
          </p:nvPr>
        </p:nvSpPr>
        <p:spPr>
          <a:xfrm>
            <a:off x="210087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7"/>
          </p:nvPr>
        </p:nvSpPr>
        <p:spPr>
          <a:xfrm>
            <a:off x="123402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8"/>
          </p:nvPr>
        </p:nvSpPr>
        <p:spPr>
          <a:xfrm>
            <a:off x="123402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title" idx="9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title" idx="13" hasCustomPrompt="1"/>
          </p:nvPr>
        </p:nvSpPr>
        <p:spPr>
          <a:xfrm>
            <a:off x="5958325" y="3002952"/>
            <a:ext cx="1084800" cy="52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14"/>
          </p:nvPr>
        </p:nvSpPr>
        <p:spPr>
          <a:xfrm>
            <a:off x="5091475" y="3574317"/>
            <a:ext cx="28185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200" b="1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subTitle" idx="15"/>
          </p:nvPr>
        </p:nvSpPr>
        <p:spPr>
          <a:xfrm>
            <a:off x="5091475" y="3974562"/>
            <a:ext cx="2818500" cy="592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grpSp>
        <p:nvGrpSpPr>
          <p:cNvPr id="370" name="Google Shape;370;p13"/>
          <p:cNvGrpSpPr/>
          <p:nvPr/>
        </p:nvGrpSpPr>
        <p:grpSpPr>
          <a:xfrm>
            <a:off x="-3389800" y="-360873"/>
            <a:ext cx="6322114" cy="7255046"/>
            <a:chOff x="-3389800" y="-360873"/>
            <a:chExt cx="6322114" cy="7255046"/>
          </a:xfrm>
        </p:grpSpPr>
        <p:sp>
          <p:nvSpPr>
            <p:cNvPr id="371" name="Google Shape;371;p13"/>
            <p:cNvSpPr/>
            <p:nvPr/>
          </p:nvSpPr>
          <p:spPr>
            <a:xfrm>
              <a:off x="-3389800" y="-360873"/>
              <a:ext cx="6322114" cy="7255046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2" name="Google Shape;372;p13"/>
            <p:cNvGrpSpPr/>
            <p:nvPr/>
          </p:nvGrpSpPr>
          <p:grpSpPr>
            <a:xfrm>
              <a:off x="-1419600" y="387590"/>
              <a:ext cx="2381713" cy="3328977"/>
              <a:chOff x="7655072" y="-407632"/>
              <a:chExt cx="2008529" cy="2807368"/>
            </a:xfrm>
          </p:grpSpPr>
          <p:sp>
            <p:nvSpPr>
              <p:cNvPr id="373" name="Google Shape;373;p13"/>
              <p:cNvSpPr/>
              <p:nvPr/>
            </p:nvSpPr>
            <p:spPr>
              <a:xfrm>
                <a:off x="7685059" y="-336851"/>
                <a:ext cx="1930325" cy="2689498"/>
              </a:xfrm>
              <a:custGeom>
                <a:avLst/>
                <a:gdLst/>
                <a:ahLst/>
                <a:cxnLst/>
                <a:rect l="l" t="t" r="r" b="b"/>
                <a:pathLst>
                  <a:path w="32508" h="45293" extrusionOk="0">
                    <a:moveTo>
                      <a:pt x="0" y="1"/>
                    </a:moveTo>
                    <a:lnTo>
                      <a:pt x="0" y="8351"/>
                    </a:lnTo>
                    <a:lnTo>
                      <a:pt x="15447" y="8351"/>
                    </a:lnTo>
                    <a:lnTo>
                      <a:pt x="24998" y="17901"/>
                    </a:lnTo>
                    <a:lnTo>
                      <a:pt x="24998" y="38040"/>
                    </a:lnTo>
                    <a:lnTo>
                      <a:pt x="32251" y="45293"/>
                    </a:lnTo>
                    <a:lnTo>
                      <a:pt x="32507" y="45037"/>
                    </a:lnTo>
                    <a:lnTo>
                      <a:pt x="25358" y="37888"/>
                    </a:lnTo>
                    <a:lnTo>
                      <a:pt x="25358" y="17749"/>
                    </a:lnTo>
                    <a:lnTo>
                      <a:pt x="15651" y="8043"/>
                    </a:lnTo>
                    <a:lnTo>
                      <a:pt x="15595" y="7986"/>
                    </a:lnTo>
                    <a:lnTo>
                      <a:pt x="365" y="7986"/>
                    </a:lnTo>
                    <a:lnTo>
                      <a:pt x="36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13"/>
              <p:cNvSpPr/>
              <p:nvPr/>
            </p:nvSpPr>
            <p:spPr>
              <a:xfrm>
                <a:off x="8734422" y="271200"/>
                <a:ext cx="332350" cy="332528"/>
              </a:xfrm>
              <a:custGeom>
                <a:avLst/>
                <a:gdLst/>
                <a:ahLst/>
                <a:cxnLst/>
                <a:rect l="l" t="t" r="r" b="b"/>
                <a:pathLst>
                  <a:path w="5597" h="5600" extrusionOk="0">
                    <a:moveTo>
                      <a:pt x="1" y="0"/>
                    </a:moveTo>
                    <a:lnTo>
                      <a:pt x="1" y="1597"/>
                    </a:lnTo>
                    <a:lnTo>
                      <a:pt x="2002" y="3599"/>
                    </a:lnTo>
                    <a:lnTo>
                      <a:pt x="4004" y="5600"/>
                    </a:lnTo>
                    <a:lnTo>
                      <a:pt x="5597" y="5600"/>
                    </a:lnTo>
                    <a:lnTo>
                      <a:pt x="2799" y="28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13"/>
              <p:cNvSpPr/>
              <p:nvPr/>
            </p:nvSpPr>
            <p:spPr>
              <a:xfrm>
                <a:off x="7655072" y="-407632"/>
                <a:ext cx="81588" cy="81529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13"/>
              <p:cNvSpPr/>
              <p:nvPr/>
            </p:nvSpPr>
            <p:spPr>
              <a:xfrm>
                <a:off x="9568236" y="2317969"/>
                <a:ext cx="95364" cy="81766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377" extrusionOk="0">
                    <a:moveTo>
                      <a:pt x="917" y="364"/>
                    </a:moveTo>
                    <a:cubicBezTo>
                      <a:pt x="1097" y="364"/>
                      <a:pt x="1242" y="512"/>
                      <a:pt x="1242" y="688"/>
                    </a:cubicBezTo>
                    <a:cubicBezTo>
                      <a:pt x="1242" y="883"/>
                      <a:pt x="1082" y="1012"/>
                      <a:pt x="916" y="1012"/>
                    </a:cubicBezTo>
                    <a:cubicBezTo>
                      <a:pt x="837" y="1012"/>
                      <a:pt x="755" y="982"/>
                      <a:pt x="689" y="916"/>
                    </a:cubicBezTo>
                    <a:cubicBezTo>
                      <a:pt x="485" y="712"/>
                      <a:pt x="629" y="364"/>
                      <a:pt x="917" y="364"/>
                    </a:cubicBezTo>
                    <a:close/>
                    <a:moveTo>
                      <a:pt x="915" y="1"/>
                    </a:moveTo>
                    <a:cubicBezTo>
                      <a:pt x="746" y="1"/>
                      <a:pt x="573" y="63"/>
                      <a:pt x="433" y="203"/>
                    </a:cubicBezTo>
                    <a:cubicBezTo>
                      <a:pt x="1" y="636"/>
                      <a:pt x="309" y="1376"/>
                      <a:pt x="917" y="1376"/>
                    </a:cubicBezTo>
                    <a:cubicBezTo>
                      <a:pt x="1298" y="1372"/>
                      <a:pt x="1606" y="1068"/>
                      <a:pt x="1606" y="688"/>
                    </a:cubicBezTo>
                    <a:cubicBezTo>
                      <a:pt x="1606" y="274"/>
                      <a:pt x="1267" y="1"/>
                      <a:pt x="9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13"/>
              <p:cNvSpPr/>
              <p:nvPr/>
            </p:nvSpPr>
            <p:spPr>
              <a:xfrm>
                <a:off x="7692897" y="-144282"/>
                <a:ext cx="497783" cy="292387"/>
              </a:xfrm>
              <a:custGeom>
                <a:avLst/>
                <a:gdLst/>
                <a:ahLst/>
                <a:cxnLst/>
                <a:rect l="l" t="t" r="r" b="b"/>
                <a:pathLst>
                  <a:path w="8383" h="4924" extrusionOk="0">
                    <a:moveTo>
                      <a:pt x="100" y="0"/>
                    </a:moveTo>
                    <a:lnTo>
                      <a:pt x="0" y="104"/>
                    </a:lnTo>
                    <a:lnTo>
                      <a:pt x="2498" y="2598"/>
                    </a:lnTo>
                    <a:lnTo>
                      <a:pt x="5957" y="2598"/>
                    </a:lnTo>
                    <a:lnTo>
                      <a:pt x="8282" y="4924"/>
                    </a:lnTo>
                    <a:lnTo>
                      <a:pt x="8382" y="4820"/>
                    </a:lnTo>
                    <a:lnTo>
                      <a:pt x="6017" y="2454"/>
                    </a:lnTo>
                    <a:lnTo>
                      <a:pt x="2558" y="2454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78" name="Google Shape;378;p13"/>
            <p:cNvGrpSpPr/>
            <p:nvPr/>
          </p:nvGrpSpPr>
          <p:grpSpPr>
            <a:xfrm>
              <a:off x="-201897" y="42827"/>
              <a:ext cx="1029648" cy="1806572"/>
              <a:chOff x="455034" y="-121633"/>
              <a:chExt cx="629947" cy="1105275"/>
            </a:xfrm>
          </p:grpSpPr>
          <p:sp>
            <p:nvSpPr>
              <p:cNvPr id="379" name="Google Shape;379;p13"/>
              <p:cNvSpPr/>
              <p:nvPr/>
            </p:nvSpPr>
            <p:spPr>
              <a:xfrm>
                <a:off x="1007193" y="917077"/>
                <a:ext cx="77788" cy="66565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13"/>
              <p:cNvSpPr/>
              <p:nvPr/>
            </p:nvSpPr>
            <p:spPr>
              <a:xfrm>
                <a:off x="455034" y="-121633"/>
                <a:ext cx="592137" cy="1045622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81" name="Google Shape;381;p13"/>
            <p:cNvGrpSpPr/>
            <p:nvPr/>
          </p:nvGrpSpPr>
          <p:grpSpPr>
            <a:xfrm>
              <a:off x="889287" y="4589548"/>
              <a:ext cx="471865" cy="38050"/>
              <a:chOff x="6298452" y="2390050"/>
              <a:chExt cx="140725" cy="11350"/>
            </a:xfrm>
          </p:grpSpPr>
          <p:sp>
            <p:nvSpPr>
              <p:cNvPr id="382" name="Google Shape;382;p13"/>
              <p:cNvSpPr/>
              <p:nvPr/>
            </p:nvSpPr>
            <p:spPr>
              <a:xfrm>
                <a:off x="6298452" y="2390050"/>
                <a:ext cx="7037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2815" y="453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13"/>
              <p:cNvSpPr/>
              <p:nvPr/>
            </p:nvSpPr>
            <p:spPr>
              <a:xfrm>
                <a:off x="6382427" y="2390050"/>
                <a:ext cx="35150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1406" h="454" extrusionOk="0">
                    <a:moveTo>
                      <a:pt x="0" y="1"/>
                    </a:moveTo>
                    <a:lnTo>
                      <a:pt x="0" y="453"/>
                    </a:lnTo>
                    <a:lnTo>
                      <a:pt x="1405" y="453"/>
                    </a:lnTo>
                    <a:lnTo>
                      <a:pt x="140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13"/>
              <p:cNvSpPr/>
              <p:nvPr/>
            </p:nvSpPr>
            <p:spPr>
              <a:xfrm>
                <a:off x="6427952" y="2390050"/>
                <a:ext cx="11225" cy="113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54" extrusionOk="0">
                    <a:moveTo>
                      <a:pt x="1" y="1"/>
                    </a:moveTo>
                    <a:lnTo>
                      <a:pt x="1" y="453"/>
                    </a:lnTo>
                    <a:lnTo>
                      <a:pt x="449" y="453"/>
                    </a:lnTo>
                    <a:lnTo>
                      <a:pt x="44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5" name="Google Shape;385;p13"/>
          <p:cNvGrpSpPr/>
          <p:nvPr/>
        </p:nvGrpSpPr>
        <p:grpSpPr>
          <a:xfrm>
            <a:off x="6133478" y="-1088649"/>
            <a:ext cx="7166740" cy="6435526"/>
            <a:chOff x="6133478" y="-1088649"/>
            <a:chExt cx="7166740" cy="6435526"/>
          </a:xfrm>
        </p:grpSpPr>
        <p:sp>
          <p:nvSpPr>
            <p:cNvPr id="386" name="Google Shape;386;p13"/>
            <p:cNvSpPr/>
            <p:nvPr/>
          </p:nvSpPr>
          <p:spPr>
            <a:xfrm>
              <a:off x="6133478" y="-1088649"/>
              <a:ext cx="7166740" cy="6435526"/>
            </a:xfrm>
            <a:custGeom>
              <a:avLst/>
              <a:gdLst/>
              <a:ahLst/>
              <a:cxnLst/>
              <a:rect l="l" t="t" r="r" b="b"/>
              <a:pathLst>
                <a:path w="71519" h="64222" extrusionOk="0">
                  <a:moveTo>
                    <a:pt x="160" y="0"/>
                  </a:moveTo>
                  <a:lnTo>
                    <a:pt x="0" y="160"/>
                  </a:lnTo>
                  <a:lnTo>
                    <a:pt x="26919" y="27079"/>
                  </a:lnTo>
                  <a:lnTo>
                    <a:pt x="26919" y="27956"/>
                  </a:lnTo>
                  <a:lnTo>
                    <a:pt x="30762" y="31798"/>
                  </a:lnTo>
                  <a:lnTo>
                    <a:pt x="32743" y="31798"/>
                  </a:lnTo>
                  <a:lnTo>
                    <a:pt x="38031" y="37086"/>
                  </a:lnTo>
                  <a:lnTo>
                    <a:pt x="44224" y="37086"/>
                  </a:lnTo>
                  <a:lnTo>
                    <a:pt x="71359" y="64221"/>
                  </a:lnTo>
                  <a:lnTo>
                    <a:pt x="71519" y="64061"/>
                  </a:lnTo>
                  <a:lnTo>
                    <a:pt x="42046" y="34588"/>
                  </a:lnTo>
                  <a:lnTo>
                    <a:pt x="42046" y="33035"/>
                  </a:lnTo>
                  <a:lnTo>
                    <a:pt x="38359" y="29353"/>
                  </a:lnTo>
                  <a:lnTo>
                    <a:pt x="35465" y="29353"/>
                  </a:lnTo>
                  <a:lnTo>
                    <a:pt x="28949" y="22836"/>
                  </a:lnTo>
                  <a:lnTo>
                    <a:pt x="22993" y="22836"/>
                  </a:lnTo>
                  <a:lnTo>
                    <a:pt x="16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7" name="Google Shape;387;p13"/>
            <p:cNvGrpSpPr/>
            <p:nvPr/>
          </p:nvGrpSpPr>
          <p:grpSpPr>
            <a:xfrm>
              <a:off x="8193009" y="539516"/>
              <a:ext cx="618213" cy="306426"/>
              <a:chOff x="5989375" y="1843575"/>
              <a:chExt cx="136525" cy="67675"/>
            </a:xfrm>
          </p:grpSpPr>
          <p:sp>
            <p:nvSpPr>
              <p:cNvPr id="388" name="Google Shape;388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13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13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13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13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13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96" name="Google Shape;396;p13"/>
            <p:cNvGrpSpPr/>
            <p:nvPr/>
          </p:nvGrpSpPr>
          <p:grpSpPr>
            <a:xfrm>
              <a:off x="8389396" y="1055350"/>
              <a:ext cx="1228886" cy="2188720"/>
              <a:chOff x="8389396" y="1055350"/>
              <a:chExt cx="1228886" cy="2188720"/>
            </a:xfrm>
          </p:grpSpPr>
          <p:sp>
            <p:nvSpPr>
              <p:cNvPr id="397" name="Google Shape;397;p13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13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4"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" name="Google Shape;778;p25"/>
          <p:cNvGrpSpPr/>
          <p:nvPr/>
        </p:nvGrpSpPr>
        <p:grpSpPr>
          <a:xfrm>
            <a:off x="-1296571" y="-620648"/>
            <a:ext cx="3482238" cy="4516379"/>
            <a:chOff x="-1296571" y="-620648"/>
            <a:chExt cx="3482238" cy="4516379"/>
          </a:xfrm>
        </p:grpSpPr>
        <p:sp>
          <p:nvSpPr>
            <p:cNvPr id="779" name="Google Shape;779;p25"/>
            <p:cNvSpPr/>
            <p:nvPr/>
          </p:nvSpPr>
          <p:spPr>
            <a:xfrm>
              <a:off x="-1296571" y="0"/>
              <a:ext cx="3031826" cy="2004580"/>
            </a:xfrm>
            <a:custGeom>
              <a:avLst/>
              <a:gdLst/>
              <a:ahLst/>
              <a:cxnLst/>
              <a:rect l="l" t="t" r="r" b="b"/>
              <a:pathLst>
                <a:path w="24054" h="15904" extrusionOk="0">
                  <a:moveTo>
                    <a:pt x="17228" y="0"/>
                  </a:moveTo>
                  <a:lnTo>
                    <a:pt x="9955" y="7274"/>
                  </a:lnTo>
                  <a:lnTo>
                    <a:pt x="6725" y="7274"/>
                  </a:lnTo>
                  <a:lnTo>
                    <a:pt x="2610" y="11384"/>
                  </a:lnTo>
                  <a:lnTo>
                    <a:pt x="2610" y="13298"/>
                  </a:lnTo>
                  <a:lnTo>
                    <a:pt x="0" y="15904"/>
                  </a:lnTo>
                  <a:lnTo>
                    <a:pt x="7093" y="15904"/>
                  </a:lnTo>
                  <a:lnTo>
                    <a:pt x="12993" y="10003"/>
                  </a:lnTo>
                  <a:lnTo>
                    <a:pt x="15207" y="10003"/>
                  </a:lnTo>
                  <a:lnTo>
                    <a:pt x="19494" y="5716"/>
                  </a:lnTo>
                  <a:lnTo>
                    <a:pt x="19494" y="4560"/>
                  </a:lnTo>
                  <a:lnTo>
                    <a:pt x="240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0" name="Google Shape;780;p25"/>
            <p:cNvGrpSpPr/>
            <p:nvPr/>
          </p:nvGrpSpPr>
          <p:grpSpPr>
            <a:xfrm>
              <a:off x="-941814" y="-620648"/>
              <a:ext cx="3127481" cy="4516379"/>
              <a:chOff x="278245" y="-184325"/>
              <a:chExt cx="2358228" cy="3405504"/>
            </a:xfrm>
          </p:grpSpPr>
          <p:grpSp>
            <p:nvGrpSpPr>
              <p:cNvPr id="781" name="Google Shape;781;p25"/>
              <p:cNvGrpSpPr/>
              <p:nvPr/>
            </p:nvGrpSpPr>
            <p:grpSpPr>
              <a:xfrm>
                <a:off x="278245" y="-184325"/>
                <a:ext cx="2358228" cy="3336759"/>
                <a:chOff x="1181475" y="2041825"/>
                <a:chExt cx="620325" cy="877725"/>
              </a:xfrm>
            </p:grpSpPr>
            <p:sp>
              <p:nvSpPr>
                <p:cNvPr id="782" name="Google Shape;782;p25"/>
                <p:cNvSpPr/>
                <p:nvPr/>
              </p:nvSpPr>
              <p:spPr>
                <a:xfrm>
                  <a:off x="1185375" y="2377350"/>
                  <a:ext cx="119525" cy="119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1" h="4780" extrusionOk="0">
                      <a:moveTo>
                        <a:pt x="4780" y="0"/>
                      </a:moveTo>
                      <a:lnTo>
                        <a:pt x="2390" y="2390"/>
                      </a:lnTo>
                      <a:lnTo>
                        <a:pt x="1" y="4780"/>
                      </a:lnTo>
                      <a:lnTo>
                        <a:pt x="1362" y="4780"/>
                      </a:lnTo>
                      <a:lnTo>
                        <a:pt x="3071" y="3071"/>
                      </a:lnTo>
                      <a:lnTo>
                        <a:pt x="4780" y="1361"/>
                      </a:lnTo>
                      <a:lnTo>
                        <a:pt x="478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3" name="Google Shape;783;p25"/>
                <p:cNvSpPr/>
                <p:nvPr/>
              </p:nvSpPr>
              <p:spPr>
                <a:xfrm>
                  <a:off x="1767500" y="2041825"/>
                  <a:ext cx="34300" cy="2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2" h="1177" extrusionOk="0">
                      <a:moveTo>
                        <a:pt x="782" y="310"/>
                      </a:moveTo>
                      <a:cubicBezTo>
                        <a:pt x="924" y="310"/>
                        <a:pt x="1061" y="421"/>
                        <a:pt x="1061" y="588"/>
                      </a:cubicBezTo>
                      <a:cubicBezTo>
                        <a:pt x="1061" y="741"/>
                        <a:pt x="937" y="865"/>
                        <a:pt x="785" y="865"/>
                      </a:cubicBezTo>
                      <a:cubicBezTo>
                        <a:pt x="537" y="865"/>
                        <a:pt x="413" y="568"/>
                        <a:pt x="589" y="392"/>
                      </a:cubicBezTo>
                      <a:cubicBezTo>
                        <a:pt x="644" y="335"/>
                        <a:pt x="714" y="310"/>
                        <a:pt x="782" y="310"/>
                      </a:cubicBezTo>
                      <a:close/>
                      <a:moveTo>
                        <a:pt x="785" y="0"/>
                      </a:moveTo>
                      <a:cubicBezTo>
                        <a:pt x="260" y="0"/>
                        <a:pt x="0" y="632"/>
                        <a:pt x="369" y="1005"/>
                      </a:cubicBezTo>
                      <a:cubicBezTo>
                        <a:pt x="488" y="1123"/>
                        <a:pt x="635" y="1176"/>
                        <a:pt x="779" y="1176"/>
                      </a:cubicBezTo>
                      <a:cubicBezTo>
                        <a:pt x="1082" y="1176"/>
                        <a:pt x="1372" y="940"/>
                        <a:pt x="1369" y="584"/>
                      </a:cubicBezTo>
                      <a:cubicBezTo>
                        <a:pt x="1369" y="264"/>
                        <a:pt x="1105" y="4"/>
                        <a:pt x="7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4" name="Google Shape;784;p25"/>
                <p:cNvSpPr/>
                <p:nvPr/>
              </p:nvSpPr>
              <p:spPr>
                <a:xfrm>
                  <a:off x="1181475" y="2060725"/>
                  <a:ext cx="600250" cy="85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010" h="34353" extrusionOk="0">
                      <a:moveTo>
                        <a:pt x="23789" y="1"/>
                      </a:moveTo>
                      <a:lnTo>
                        <a:pt x="15584" y="8210"/>
                      </a:lnTo>
                      <a:lnTo>
                        <a:pt x="9043" y="8210"/>
                      </a:lnTo>
                      <a:lnTo>
                        <a:pt x="8995" y="8254"/>
                      </a:lnTo>
                      <a:lnTo>
                        <a:pt x="1" y="17249"/>
                      </a:lnTo>
                      <a:lnTo>
                        <a:pt x="1" y="20091"/>
                      </a:lnTo>
                      <a:lnTo>
                        <a:pt x="5493" y="25583"/>
                      </a:lnTo>
                      <a:lnTo>
                        <a:pt x="5493" y="30098"/>
                      </a:lnTo>
                      <a:lnTo>
                        <a:pt x="1458" y="34137"/>
                      </a:lnTo>
                      <a:lnTo>
                        <a:pt x="1678" y="34353"/>
                      </a:lnTo>
                      <a:lnTo>
                        <a:pt x="5805" y="30226"/>
                      </a:lnTo>
                      <a:lnTo>
                        <a:pt x="5805" y="25454"/>
                      </a:lnTo>
                      <a:lnTo>
                        <a:pt x="313" y="19963"/>
                      </a:lnTo>
                      <a:lnTo>
                        <a:pt x="313" y="17377"/>
                      </a:lnTo>
                      <a:lnTo>
                        <a:pt x="9171" y="8519"/>
                      </a:lnTo>
                      <a:lnTo>
                        <a:pt x="15712" y="8519"/>
                      </a:lnTo>
                      <a:lnTo>
                        <a:pt x="15756" y="8475"/>
                      </a:lnTo>
                      <a:lnTo>
                        <a:pt x="24010" y="221"/>
                      </a:lnTo>
                      <a:lnTo>
                        <a:pt x="23789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5" name="Google Shape;785;p25"/>
                <p:cNvSpPr/>
                <p:nvPr/>
              </p:nvSpPr>
              <p:spPr>
                <a:xfrm>
                  <a:off x="1260925" y="2268575"/>
                  <a:ext cx="243200" cy="37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28" h="14823" extrusionOk="0">
                      <a:moveTo>
                        <a:pt x="9640" y="0"/>
                      </a:moveTo>
                      <a:lnTo>
                        <a:pt x="4148" y="5492"/>
                      </a:lnTo>
                      <a:lnTo>
                        <a:pt x="4148" y="10588"/>
                      </a:lnTo>
                      <a:lnTo>
                        <a:pt x="1" y="14735"/>
                      </a:lnTo>
                      <a:lnTo>
                        <a:pt x="89" y="14823"/>
                      </a:lnTo>
                      <a:lnTo>
                        <a:pt x="4272" y="10640"/>
                      </a:lnTo>
                      <a:lnTo>
                        <a:pt x="4272" y="5544"/>
                      </a:lnTo>
                      <a:lnTo>
                        <a:pt x="9728" y="88"/>
                      </a:lnTo>
                      <a:lnTo>
                        <a:pt x="964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6" name="Google Shape;786;p25"/>
                <p:cNvSpPr/>
                <p:nvPr/>
              </p:nvSpPr>
              <p:spPr>
                <a:xfrm>
                  <a:off x="1194400" y="2571875"/>
                  <a:ext cx="129400" cy="204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6" h="8175" extrusionOk="0">
                      <a:moveTo>
                        <a:pt x="0" y="1"/>
                      </a:moveTo>
                      <a:lnTo>
                        <a:pt x="0" y="3087"/>
                      </a:lnTo>
                      <a:lnTo>
                        <a:pt x="5088" y="8175"/>
                      </a:lnTo>
                      <a:lnTo>
                        <a:pt x="5176" y="8087"/>
                      </a:lnTo>
                      <a:lnTo>
                        <a:pt x="124" y="3035"/>
                      </a:lnTo>
                      <a:lnTo>
                        <a:pt x="124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7" name="Google Shape;787;p25"/>
              <p:cNvSpPr/>
              <p:nvPr/>
            </p:nvSpPr>
            <p:spPr>
              <a:xfrm>
                <a:off x="336260" y="3109317"/>
                <a:ext cx="130395" cy="111862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1177" extrusionOk="0">
                    <a:moveTo>
                      <a:pt x="782" y="310"/>
                    </a:moveTo>
                    <a:cubicBezTo>
                      <a:pt x="924" y="310"/>
                      <a:pt x="1061" y="421"/>
                      <a:pt x="1061" y="588"/>
                    </a:cubicBezTo>
                    <a:cubicBezTo>
                      <a:pt x="1061" y="741"/>
                      <a:pt x="937" y="865"/>
                      <a:pt x="785" y="865"/>
                    </a:cubicBezTo>
                    <a:cubicBezTo>
                      <a:pt x="537" y="865"/>
                      <a:pt x="413" y="568"/>
                      <a:pt x="589" y="392"/>
                    </a:cubicBezTo>
                    <a:cubicBezTo>
                      <a:pt x="644" y="335"/>
                      <a:pt x="714" y="310"/>
                      <a:pt x="782" y="310"/>
                    </a:cubicBezTo>
                    <a:close/>
                    <a:moveTo>
                      <a:pt x="785" y="0"/>
                    </a:moveTo>
                    <a:cubicBezTo>
                      <a:pt x="260" y="0"/>
                      <a:pt x="0" y="632"/>
                      <a:pt x="369" y="1005"/>
                    </a:cubicBezTo>
                    <a:cubicBezTo>
                      <a:pt x="488" y="1123"/>
                      <a:pt x="635" y="1176"/>
                      <a:pt x="779" y="1176"/>
                    </a:cubicBezTo>
                    <a:cubicBezTo>
                      <a:pt x="1082" y="1176"/>
                      <a:pt x="1372" y="940"/>
                      <a:pt x="1369" y="584"/>
                    </a:cubicBezTo>
                    <a:cubicBezTo>
                      <a:pt x="1369" y="264"/>
                      <a:pt x="1105" y="4"/>
                      <a:pt x="7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88" name="Google Shape;788;p25"/>
          <p:cNvGrpSpPr/>
          <p:nvPr/>
        </p:nvGrpSpPr>
        <p:grpSpPr>
          <a:xfrm>
            <a:off x="5245253" y="-441860"/>
            <a:ext cx="6654696" cy="9380356"/>
            <a:chOff x="5245253" y="-441860"/>
            <a:chExt cx="6654696" cy="9380356"/>
          </a:xfrm>
        </p:grpSpPr>
        <p:sp>
          <p:nvSpPr>
            <p:cNvPr id="789" name="Google Shape;789;p25"/>
            <p:cNvSpPr/>
            <p:nvPr/>
          </p:nvSpPr>
          <p:spPr>
            <a:xfrm rot="10800000" flipH="1">
              <a:off x="5245253" y="1301790"/>
              <a:ext cx="6654696" cy="7636707"/>
            </a:xfrm>
            <a:custGeom>
              <a:avLst/>
              <a:gdLst/>
              <a:ahLst/>
              <a:cxnLst/>
              <a:rect l="l" t="t" r="r" b="b"/>
              <a:pathLst>
                <a:path w="71832" h="82432" extrusionOk="0">
                  <a:moveTo>
                    <a:pt x="205" y="1"/>
                  </a:moveTo>
                  <a:lnTo>
                    <a:pt x="1" y="205"/>
                  </a:lnTo>
                  <a:lnTo>
                    <a:pt x="27924" y="28129"/>
                  </a:lnTo>
                  <a:lnTo>
                    <a:pt x="27924" y="38728"/>
                  </a:lnTo>
                  <a:lnTo>
                    <a:pt x="36526" y="47330"/>
                  </a:lnTo>
                  <a:lnTo>
                    <a:pt x="45629" y="56433"/>
                  </a:lnTo>
                  <a:lnTo>
                    <a:pt x="71627" y="82431"/>
                  </a:lnTo>
                  <a:lnTo>
                    <a:pt x="71831" y="82227"/>
                  </a:lnTo>
                  <a:lnTo>
                    <a:pt x="46493" y="56889"/>
                  </a:lnTo>
                  <a:lnTo>
                    <a:pt x="46493" y="47935"/>
                  </a:lnTo>
                  <a:lnTo>
                    <a:pt x="53711" y="40954"/>
                  </a:lnTo>
                  <a:lnTo>
                    <a:pt x="51481" y="38724"/>
                  </a:lnTo>
                  <a:lnTo>
                    <a:pt x="37095" y="38724"/>
                  </a:lnTo>
                  <a:lnTo>
                    <a:pt x="32496" y="34125"/>
                  </a:lnTo>
                  <a:lnTo>
                    <a:pt x="32496" y="32288"/>
                  </a:lnTo>
                  <a:lnTo>
                    <a:pt x="27924" y="27712"/>
                  </a:lnTo>
                  <a:lnTo>
                    <a:pt x="27924" y="27720"/>
                  </a:lnTo>
                  <a:lnTo>
                    <a:pt x="2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0" name="Google Shape;790;p25"/>
            <p:cNvGrpSpPr/>
            <p:nvPr/>
          </p:nvGrpSpPr>
          <p:grpSpPr>
            <a:xfrm flipH="1">
              <a:off x="8418770" y="-441860"/>
              <a:ext cx="2708843" cy="3931638"/>
              <a:chOff x="6769513" y="299393"/>
              <a:chExt cx="1308620" cy="1899525"/>
            </a:xfrm>
          </p:grpSpPr>
          <p:sp>
            <p:nvSpPr>
              <p:cNvPr id="791" name="Google Shape;791;p25"/>
              <p:cNvSpPr/>
              <p:nvPr/>
            </p:nvSpPr>
            <p:spPr>
              <a:xfrm>
                <a:off x="7817889" y="1007055"/>
                <a:ext cx="252070" cy="252070"/>
              </a:xfrm>
              <a:custGeom>
                <a:avLst/>
                <a:gdLst/>
                <a:ahLst/>
                <a:cxnLst/>
                <a:rect l="l" t="t" r="r" b="b"/>
                <a:pathLst>
                  <a:path w="4564" h="4564" extrusionOk="0">
                    <a:moveTo>
                      <a:pt x="0" y="1"/>
                    </a:moveTo>
                    <a:lnTo>
                      <a:pt x="0" y="1302"/>
                    </a:lnTo>
                    <a:lnTo>
                      <a:pt x="1629" y="2931"/>
                    </a:lnTo>
                    <a:lnTo>
                      <a:pt x="3263" y="4564"/>
                    </a:lnTo>
                    <a:lnTo>
                      <a:pt x="4563" y="4564"/>
                    </a:lnTo>
                    <a:lnTo>
                      <a:pt x="2282" y="228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5"/>
              <p:cNvSpPr/>
              <p:nvPr/>
            </p:nvSpPr>
            <p:spPr>
              <a:xfrm>
                <a:off x="7983027" y="2137006"/>
                <a:ext cx="72351" cy="61913"/>
              </a:xfrm>
              <a:custGeom>
                <a:avLst/>
                <a:gdLst/>
                <a:ahLst/>
                <a:cxnLst/>
                <a:rect l="l" t="t" r="r" b="b"/>
                <a:pathLst>
                  <a:path w="1310" h="1121" extrusionOk="0">
                    <a:moveTo>
                      <a:pt x="563" y="294"/>
                    </a:moveTo>
                    <a:cubicBezTo>
                      <a:pt x="628" y="294"/>
                      <a:pt x="695" y="318"/>
                      <a:pt x="749" y="372"/>
                    </a:cubicBezTo>
                    <a:cubicBezTo>
                      <a:pt x="913" y="536"/>
                      <a:pt x="797" y="821"/>
                      <a:pt x="561" y="821"/>
                    </a:cubicBezTo>
                    <a:cubicBezTo>
                      <a:pt x="417" y="821"/>
                      <a:pt x="297" y="704"/>
                      <a:pt x="297" y="560"/>
                    </a:cubicBezTo>
                    <a:cubicBezTo>
                      <a:pt x="297" y="400"/>
                      <a:pt x="427" y="294"/>
                      <a:pt x="563" y="294"/>
                    </a:cubicBezTo>
                    <a:close/>
                    <a:moveTo>
                      <a:pt x="561" y="0"/>
                    </a:moveTo>
                    <a:cubicBezTo>
                      <a:pt x="252" y="0"/>
                      <a:pt x="0" y="248"/>
                      <a:pt x="0" y="560"/>
                    </a:cubicBezTo>
                    <a:cubicBezTo>
                      <a:pt x="0" y="897"/>
                      <a:pt x="278" y="1121"/>
                      <a:pt x="566" y="1121"/>
                    </a:cubicBezTo>
                    <a:cubicBezTo>
                      <a:pt x="704" y="1121"/>
                      <a:pt x="843" y="1070"/>
                      <a:pt x="957" y="957"/>
                    </a:cubicBezTo>
                    <a:cubicBezTo>
                      <a:pt x="1309" y="600"/>
                      <a:pt x="1061" y="0"/>
                      <a:pt x="56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5"/>
              <p:cNvSpPr/>
              <p:nvPr/>
            </p:nvSpPr>
            <p:spPr>
              <a:xfrm>
                <a:off x="6769513" y="299393"/>
                <a:ext cx="61968" cy="61747"/>
              </a:xfrm>
              <a:custGeom>
                <a:avLst/>
                <a:gdLst/>
                <a:ahLst/>
                <a:cxnLst/>
                <a:rect l="l" t="t" r="r" b="b"/>
                <a:pathLst>
                  <a:path w="1122" h="1118" extrusionOk="0">
                    <a:moveTo>
                      <a:pt x="561" y="293"/>
                    </a:moveTo>
                    <a:cubicBezTo>
                      <a:pt x="705" y="293"/>
                      <a:pt x="825" y="413"/>
                      <a:pt x="825" y="557"/>
                    </a:cubicBezTo>
                    <a:cubicBezTo>
                      <a:pt x="825" y="705"/>
                      <a:pt x="705" y="821"/>
                      <a:pt x="561" y="821"/>
                    </a:cubicBezTo>
                    <a:cubicBezTo>
                      <a:pt x="417" y="821"/>
                      <a:pt x="297" y="705"/>
                      <a:pt x="297" y="557"/>
                    </a:cubicBezTo>
                    <a:cubicBezTo>
                      <a:pt x="297" y="413"/>
                      <a:pt x="417" y="293"/>
                      <a:pt x="561" y="293"/>
                    </a:cubicBezTo>
                    <a:close/>
                    <a:moveTo>
                      <a:pt x="554" y="1"/>
                    </a:moveTo>
                    <a:cubicBezTo>
                      <a:pt x="249" y="1"/>
                      <a:pt x="1" y="251"/>
                      <a:pt x="1" y="557"/>
                    </a:cubicBezTo>
                    <a:cubicBezTo>
                      <a:pt x="1" y="865"/>
                      <a:pt x="253" y="1117"/>
                      <a:pt x="561" y="1117"/>
                    </a:cubicBezTo>
                    <a:cubicBezTo>
                      <a:pt x="869" y="1117"/>
                      <a:pt x="1122" y="865"/>
                      <a:pt x="1122" y="557"/>
                    </a:cubicBezTo>
                    <a:cubicBezTo>
                      <a:pt x="1122" y="249"/>
                      <a:pt x="869" y="1"/>
                      <a:pt x="561" y="1"/>
                    </a:cubicBezTo>
                    <a:cubicBezTo>
                      <a:pt x="559" y="1"/>
                      <a:pt x="556" y="1"/>
                      <a:pt x="55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5"/>
              <p:cNvSpPr/>
              <p:nvPr/>
            </p:nvSpPr>
            <p:spPr>
              <a:xfrm>
                <a:off x="6811985" y="339214"/>
                <a:ext cx="1266148" cy="1811765"/>
              </a:xfrm>
              <a:custGeom>
                <a:avLst/>
                <a:gdLst/>
                <a:ahLst/>
                <a:cxnLst/>
                <a:rect l="l" t="t" r="r" b="b"/>
                <a:pathLst>
                  <a:path w="22925" h="32804" extrusionOk="0">
                    <a:moveTo>
                      <a:pt x="208" y="0"/>
                    </a:moveTo>
                    <a:lnTo>
                      <a:pt x="0" y="208"/>
                    </a:lnTo>
                    <a:lnTo>
                      <a:pt x="7878" y="8090"/>
                    </a:lnTo>
                    <a:lnTo>
                      <a:pt x="7922" y="8134"/>
                    </a:lnTo>
                    <a:lnTo>
                      <a:pt x="14170" y="8134"/>
                    </a:lnTo>
                    <a:lnTo>
                      <a:pt x="22628" y="16592"/>
                    </a:lnTo>
                    <a:lnTo>
                      <a:pt x="22628" y="19058"/>
                    </a:lnTo>
                    <a:lnTo>
                      <a:pt x="17385" y="24301"/>
                    </a:lnTo>
                    <a:lnTo>
                      <a:pt x="17385" y="28860"/>
                    </a:lnTo>
                    <a:lnTo>
                      <a:pt x="21323" y="32803"/>
                    </a:lnTo>
                    <a:lnTo>
                      <a:pt x="21532" y="32595"/>
                    </a:lnTo>
                    <a:lnTo>
                      <a:pt x="17681" y="28740"/>
                    </a:lnTo>
                    <a:lnTo>
                      <a:pt x="17681" y="24425"/>
                    </a:lnTo>
                    <a:lnTo>
                      <a:pt x="22925" y="19182"/>
                    </a:lnTo>
                    <a:lnTo>
                      <a:pt x="22925" y="16468"/>
                    </a:lnTo>
                    <a:lnTo>
                      <a:pt x="14334" y="7878"/>
                    </a:lnTo>
                    <a:lnTo>
                      <a:pt x="14290" y="7838"/>
                    </a:lnTo>
                    <a:lnTo>
                      <a:pt x="8046" y="7838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5"/>
              <p:cNvSpPr/>
              <p:nvPr/>
            </p:nvSpPr>
            <p:spPr>
              <a:xfrm>
                <a:off x="7397589" y="777575"/>
                <a:ext cx="512976" cy="781781"/>
              </a:xfrm>
              <a:custGeom>
                <a:avLst/>
                <a:gdLst/>
                <a:ahLst/>
                <a:cxnLst/>
                <a:rect l="l" t="t" r="r" b="b"/>
                <a:pathLst>
                  <a:path w="9288" h="14155" extrusionOk="0">
                    <a:moveTo>
                      <a:pt x="81" y="1"/>
                    </a:moveTo>
                    <a:lnTo>
                      <a:pt x="1" y="85"/>
                    </a:lnTo>
                    <a:lnTo>
                      <a:pt x="5209" y="5292"/>
                    </a:lnTo>
                    <a:lnTo>
                      <a:pt x="5209" y="10160"/>
                    </a:lnTo>
                    <a:lnTo>
                      <a:pt x="9203" y="14155"/>
                    </a:lnTo>
                    <a:lnTo>
                      <a:pt x="9287" y="14071"/>
                    </a:lnTo>
                    <a:lnTo>
                      <a:pt x="5325" y="10108"/>
                    </a:lnTo>
                    <a:lnTo>
                      <a:pt x="5325" y="5244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5"/>
              <p:cNvSpPr/>
              <p:nvPr/>
            </p:nvSpPr>
            <p:spPr>
              <a:xfrm>
                <a:off x="7777847" y="1417359"/>
                <a:ext cx="273112" cy="431181"/>
              </a:xfrm>
              <a:custGeom>
                <a:avLst/>
                <a:gdLst/>
                <a:ahLst/>
                <a:cxnLst/>
                <a:rect l="l" t="t" r="r" b="b"/>
                <a:pathLst>
                  <a:path w="4945" h="7807" extrusionOk="0">
                    <a:moveTo>
                      <a:pt x="4824" y="1"/>
                    </a:moveTo>
                    <a:lnTo>
                      <a:pt x="4824" y="2899"/>
                    </a:lnTo>
                    <a:lnTo>
                      <a:pt x="1" y="7722"/>
                    </a:lnTo>
                    <a:lnTo>
                      <a:pt x="85" y="7806"/>
                    </a:lnTo>
                    <a:lnTo>
                      <a:pt x="4944" y="2951"/>
                    </a:lnTo>
                    <a:lnTo>
                      <a:pt x="494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97" name="Google Shape;797;p25"/>
            <p:cNvSpPr/>
            <p:nvPr/>
          </p:nvSpPr>
          <p:spPr>
            <a:xfrm rot="10800000" flipH="1">
              <a:off x="8322117" y="3604890"/>
              <a:ext cx="1464987" cy="2586938"/>
            </a:xfrm>
            <a:custGeom>
              <a:avLst/>
              <a:gdLst/>
              <a:ahLst/>
              <a:cxnLst/>
              <a:rect l="l" t="t" r="r" b="b"/>
              <a:pathLst>
                <a:path w="9972" h="17609" extrusionOk="0">
                  <a:moveTo>
                    <a:pt x="1" y="0"/>
                  </a:moveTo>
                  <a:lnTo>
                    <a:pt x="1" y="4948"/>
                  </a:lnTo>
                  <a:lnTo>
                    <a:pt x="9720" y="14670"/>
                  </a:lnTo>
                  <a:lnTo>
                    <a:pt x="9720" y="17608"/>
                  </a:lnTo>
                  <a:lnTo>
                    <a:pt x="9972" y="17608"/>
                  </a:lnTo>
                  <a:lnTo>
                    <a:pt x="9972" y="14566"/>
                  </a:lnTo>
                  <a:lnTo>
                    <a:pt x="249" y="4843"/>
                  </a:lnTo>
                  <a:lnTo>
                    <a:pt x="24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5"/>
            <p:cNvSpPr/>
            <p:nvPr/>
          </p:nvSpPr>
          <p:spPr>
            <a:xfrm rot="10800000" flipH="1">
              <a:off x="8796218" y="3575323"/>
              <a:ext cx="727762" cy="727762"/>
            </a:xfrm>
            <a:custGeom>
              <a:avLst/>
              <a:gdLst/>
              <a:ahLst/>
              <a:cxnLst/>
              <a:rect l="l" t="t" r="r" b="b"/>
              <a:pathLst>
                <a:path w="9936" h="9936" fill="none" extrusionOk="0">
                  <a:moveTo>
                    <a:pt x="8170" y="1770"/>
                  </a:moveTo>
                  <a:cubicBezTo>
                    <a:pt x="9936" y="3535"/>
                    <a:pt x="9936" y="6401"/>
                    <a:pt x="8170" y="8170"/>
                  </a:cubicBezTo>
                  <a:cubicBezTo>
                    <a:pt x="6401" y="9935"/>
                    <a:pt x="3535" y="9935"/>
                    <a:pt x="1770" y="8170"/>
                  </a:cubicBezTo>
                  <a:cubicBezTo>
                    <a:pt x="1" y="6401"/>
                    <a:pt x="1" y="3535"/>
                    <a:pt x="1770" y="1770"/>
                  </a:cubicBezTo>
                  <a:cubicBezTo>
                    <a:pt x="3535" y="0"/>
                    <a:pt x="6401" y="0"/>
                    <a:pt x="8170" y="177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accent3"/>
              </a:solidFill>
              <a:prstDash val="solid"/>
              <a:miter lim="4002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5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0" name="Google Shape;800;p26"/>
          <p:cNvGrpSpPr/>
          <p:nvPr/>
        </p:nvGrpSpPr>
        <p:grpSpPr>
          <a:xfrm rot="10800000" flipH="1">
            <a:off x="8002875" y="-893617"/>
            <a:ext cx="1599393" cy="2188720"/>
            <a:chOff x="8051125" y="4018221"/>
            <a:chExt cx="1599393" cy="2188720"/>
          </a:xfrm>
        </p:grpSpPr>
        <p:sp>
          <p:nvSpPr>
            <p:cNvPr id="801" name="Google Shape;801;p26"/>
            <p:cNvSpPr/>
            <p:nvPr/>
          </p:nvSpPr>
          <p:spPr>
            <a:xfrm>
              <a:off x="8051125" y="4157250"/>
              <a:ext cx="1311339" cy="1311189"/>
            </a:xfrm>
            <a:custGeom>
              <a:avLst/>
              <a:gdLst/>
              <a:ahLst/>
              <a:cxnLst/>
              <a:rect l="l" t="t" r="r" b="b"/>
              <a:pathLst>
                <a:path w="8763" h="8762" extrusionOk="0">
                  <a:moveTo>
                    <a:pt x="8762" y="1"/>
                  </a:moveTo>
                  <a:lnTo>
                    <a:pt x="4382" y="4381"/>
                  </a:lnTo>
                  <a:lnTo>
                    <a:pt x="1" y="8762"/>
                  </a:lnTo>
                  <a:lnTo>
                    <a:pt x="2496" y="8762"/>
                  </a:lnTo>
                  <a:lnTo>
                    <a:pt x="5602" y="5657"/>
                  </a:lnTo>
                  <a:lnTo>
                    <a:pt x="8762" y="2496"/>
                  </a:lnTo>
                  <a:lnTo>
                    <a:pt x="876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2" name="Google Shape;802;p26"/>
            <p:cNvGrpSpPr/>
            <p:nvPr/>
          </p:nvGrpSpPr>
          <p:grpSpPr>
            <a:xfrm>
              <a:off x="8421632" y="4018221"/>
              <a:ext cx="1228886" cy="2188720"/>
              <a:chOff x="8389396" y="1055350"/>
              <a:chExt cx="1228886" cy="2188720"/>
            </a:xfrm>
          </p:grpSpPr>
          <p:sp>
            <p:nvSpPr>
              <p:cNvPr id="803" name="Google Shape;803;p26"/>
              <p:cNvSpPr/>
              <p:nvPr/>
            </p:nvSpPr>
            <p:spPr>
              <a:xfrm>
                <a:off x="8421616" y="1130946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6"/>
              <p:cNvSpPr/>
              <p:nvPr/>
            </p:nvSpPr>
            <p:spPr>
              <a:xfrm>
                <a:off x="8389396" y="1055350"/>
                <a:ext cx="95651" cy="95575"/>
              </a:xfrm>
              <a:custGeom>
                <a:avLst/>
                <a:gdLst/>
                <a:ahLst/>
                <a:cxnLst/>
                <a:rect l="l" t="t" r="r" b="b"/>
                <a:pathLst>
                  <a:path w="1374" h="1373" extrusionOk="0">
                    <a:moveTo>
                      <a:pt x="689" y="364"/>
                    </a:moveTo>
                    <a:cubicBezTo>
                      <a:pt x="866" y="364"/>
                      <a:pt x="1010" y="508"/>
                      <a:pt x="1014" y="684"/>
                    </a:cubicBezTo>
                    <a:cubicBezTo>
                      <a:pt x="1014" y="865"/>
                      <a:pt x="866" y="1009"/>
                      <a:pt x="689" y="1009"/>
                    </a:cubicBezTo>
                    <a:cubicBezTo>
                      <a:pt x="509" y="1009"/>
                      <a:pt x="365" y="865"/>
                      <a:pt x="365" y="684"/>
                    </a:cubicBezTo>
                    <a:cubicBezTo>
                      <a:pt x="365" y="508"/>
                      <a:pt x="509" y="364"/>
                      <a:pt x="689" y="364"/>
                    </a:cubicBezTo>
                    <a:close/>
                    <a:moveTo>
                      <a:pt x="689" y="0"/>
                    </a:moveTo>
                    <a:cubicBezTo>
                      <a:pt x="309" y="0"/>
                      <a:pt x="1" y="308"/>
                      <a:pt x="1" y="684"/>
                    </a:cubicBezTo>
                    <a:cubicBezTo>
                      <a:pt x="1" y="1065"/>
                      <a:pt x="309" y="1373"/>
                      <a:pt x="689" y="1373"/>
                    </a:cubicBezTo>
                    <a:cubicBezTo>
                      <a:pt x="1066" y="1373"/>
                      <a:pt x="1374" y="1065"/>
                      <a:pt x="1374" y="684"/>
                    </a:cubicBezTo>
                    <a:cubicBezTo>
                      <a:pt x="1374" y="308"/>
                      <a:pt x="1066" y="0"/>
                      <a:pt x="68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5" name="Google Shape;805;p26"/>
          <p:cNvGrpSpPr/>
          <p:nvPr/>
        </p:nvGrpSpPr>
        <p:grpSpPr>
          <a:xfrm>
            <a:off x="-2361718" y="1128115"/>
            <a:ext cx="6322114" cy="7255046"/>
            <a:chOff x="-2361718" y="747115"/>
            <a:chExt cx="6322114" cy="7255046"/>
          </a:xfrm>
        </p:grpSpPr>
        <p:grpSp>
          <p:nvGrpSpPr>
            <p:cNvPr id="806" name="Google Shape;806;p26"/>
            <p:cNvGrpSpPr/>
            <p:nvPr/>
          </p:nvGrpSpPr>
          <p:grpSpPr>
            <a:xfrm rot="10800000">
              <a:off x="-2361718" y="747115"/>
              <a:ext cx="6322114" cy="7255046"/>
              <a:chOff x="-2504900" y="1005827"/>
              <a:chExt cx="6322114" cy="7255046"/>
            </a:xfrm>
          </p:grpSpPr>
          <p:sp>
            <p:nvSpPr>
              <p:cNvPr id="807" name="Google Shape;807;p26"/>
              <p:cNvSpPr/>
              <p:nvPr/>
            </p:nvSpPr>
            <p:spPr>
              <a:xfrm>
                <a:off x="-2504900" y="1005827"/>
                <a:ext cx="6322114" cy="7255046"/>
              </a:xfrm>
              <a:custGeom>
                <a:avLst/>
                <a:gdLst/>
                <a:ahLst/>
                <a:cxnLst/>
                <a:rect l="l" t="t" r="r" b="b"/>
                <a:pathLst>
                  <a:path w="71832" h="82432" extrusionOk="0">
                    <a:moveTo>
                      <a:pt x="205" y="1"/>
                    </a:moveTo>
                    <a:lnTo>
                      <a:pt x="1" y="205"/>
                    </a:lnTo>
                    <a:lnTo>
                      <a:pt x="27924" y="28129"/>
                    </a:lnTo>
                    <a:lnTo>
                      <a:pt x="27924" y="38728"/>
                    </a:lnTo>
                    <a:lnTo>
                      <a:pt x="36526" y="47330"/>
                    </a:lnTo>
                    <a:lnTo>
                      <a:pt x="45629" y="56433"/>
                    </a:lnTo>
                    <a:lnTo>
                      <a:pt x="71627" y="82431"/>
                    </a:lnTo>
                    <a:lnTo>
                      <a:pt x="71831" y="82227"/>
                    </a:lnTo>
                    <a:lnTo>
                      <a:pt x="46493" y="56889"/>
                    </a:lnTo>
                    <a:lnTo>
                      <a:pt x="46493" y="47935"/>
                    </a:lnTo>
                    <a:lnTo>
                      <a:pt x="53711" y="40954"/>
                    </a:lnTo>
                    <a:lnTo>
                      <a:pt x="51481" y="38724"/>
                    </a:lnTo>
                    <a:lnTo>
                      <a:pt x="37095" y="38724"/>
                    </a:lnTo>
                    <a:lnTo>
                      <a:pt x="32496" y="34125"/>
                    </a:lnTo>
                    <a:lnTo>
                      <a:pt x="32496" y="32288"/>
                    </a:lnTo>
                    <a:lnTo>
                      <a:pt x="27924" y="27712"/>
                    </a:lnTo>
                    <a:lnTo>
                      <a:pt x="27924" y="27720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6"/>
              <p:cNvSpPr/>
              <p:nvPr/>
            </p:nvSpPr>
            <p:spPr>
              <a:xfrm>
                <a:off x="498666" y="3857823"/>
                <a:ext cx="1196665" cy="2113124"/>
              </a:xfrm>
              <a:custGeom>
                <a:avLst/>
                <a:gdLst/>
                <a:ahLst/>
                <a:cxnLst/>
                <a:rect l="l" t="t" r="r" b="b"/>
                <a:pathLst>
                  <a:path w="9972" h="17609" extrusionOk="0">
                    <a:moveTo>
                      <a:pt x="1" y="0"/>
                    </a:moveTo>
                    <a:lnTo>
                      <a:pt x="1" y="4948"/>
                    </a:lnTo>
                    <a:lnTo>
                      <a:pt x="9720" y="14670"/>
                    </a:lnTo>
                    <a:lnTo>
                      <a:pt x="9720" y="17608"/>
                    </a:lnTo>
                    <a:lnTo>
                      <a:pt x="9972" y="17608"/>
                    </a:lnTo>
                    <a:lnTo>
                      <a:pt x="9972" y="14566"/>
                    </a:lnTo>
                    <a:lnTo>
                      <a:pt x="249" y="4843"/>
                    </a:lnTo>
                    <a:lnTo>
                      <a:pt x="24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09" name="Google Shape;809;p26"/>
            <p:cNvGrpSpPr/>
            <p:nvPr/>
          </p:nvGrpSpPr>
          <p:grpSpPr>
            <a:xfrm rot="-5400000" flipH="1">
              <a:off x="413271" y="3223016"/>
              <a:ext cx="618213" cy="306426"/>
              <a:chOff x="5989375" y="1843575"/>
              <a:chExt cx="136525" cy="67675"/>
            </a:xfrm>
          </p:grpSpPr>
          <p:sp>
            <p:nvSpPr>
              <p:cNvPr id="810" name="Google Shape;810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709" y="0"/>
                    </a:moveTo>
                    <a:lnTo>
                      <a:pt x="0" y="709"/>
                    </a:lnTo>
                    <a:lnTo>
                      <a:pt x="112" y="821"/>
                    </a:lnTo>
                    <a:lnTo>
                      <a:pt x="821" y="113"/>
                    </a:lnTo>
                    <a:lnTo>
                      <a:pt x="7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6"/>
              <p:cNvSpPr/>
              <p:nvPr/>
            </p:nvSpPr>
            <p:spPr>
              <a:xfrm>
                <a:off x="6047225" y="1843575"/>
                <a:ext cx="20525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822" extrusionOk="0">
                    <a:moveTo>
                      <a:pt x="112" y="0"/>
                    </a:moveTo>
                    <a:lnTo>
                      <a:pt x="0" y="113"/>
                    </a:lnTo>
                    <a:lnTo>
                      <a:pt x="709" y="821"/>
                    </a:lnTo>
                    <a:lnTo>
                      <a:pt x="821" y="709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6"/>
              <p:cNvSpPr/>
              <p:nvPr/>
            </p:nvSpPr>
            <p:spPr>
              <a:xfrm>
                <a:off x="5989475" y="18436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713" y="0"/>
                    </a:moveTo>
                    <a:lnTo>
                      <a:pt x="1" y="709"/>
                    </a:lnTo>
                    <a:lnTo>
                      <a:pt x="113" y="821"/>
                    </a:lnTo>
                    <a:lnTo>
                      <a:pt x="825" y="113"/>
                    </a:lnTo>
                    <a:lnTo>
                      <a:pt x="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6"/>
              <p:cNvSpPr/>
              <p:nvPr/>
            </p:nvSpPr>
            <p:spPr>
              <a:xfrm>
                <a:off x="5989375" y="1843575"/>
                <a:ext cx="20650" cy="20550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22" extrusionOk="0">
                    <a:moveTo>
                      <a:pt x="117" y="0"/>
                    </a:moveTo>
                    <a:lnTo>
                      <a:pt x="1" y="113"/>
                    </a:lnTo>
                    <a:lnTo>
                      <a:pt x="713" y="821"/>
                    </a:lnTo>
                    <a:lnTo>
                      <a:pt x="825" y="709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709" y="1"/>
                    </a:moveTo>
                    <a:lnTo>
                      <a:pt x="1" y="713"/>
                    </a:lnTo>
                    <a:lnTo>
                      <a:pt x="113" y="825"/>
                    </a:lnTo>
                    <a:lnTo>
                      <a:pt x="821" y="113"/>
                    </a:lnTo>
                    <a:lnTo>
                      <a:pt x="70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6"/>
              <p:cNvSpPr/>
              <p:nvPr/>
            </p:nvSpPr>
            <p:spPr>
              <a:xfrm>
                <a:off x="6105350" y="1890600"/>
                <a:ext cx="20550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2" h="826" extrusionOk="0">
                    <a:moveTo>
                      <a:pt x="113" y="1"/>
                    </a:moveTo>
                    <a:lnTo>
                      <a:pt x="1" y="113"/>
                    </a:lnTo>
                    <a:lnTo>
                      <a:pt x="709" y="825"/>
                    </a:lnTo>
                    <a:lnTo>
                      <a:pt x="821" y="709"/>
                    </a:lnTo>
                    <a:lnTo>
                      <a:pt x="1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713" y="1"/>
                    </a:moveTo>
                    <a:lnTo>
                      <a:pt x="0" y="709"/>
                    </a:lnTo>
                    <a:lnTo>
                      <a:pt x="116" y="825"/>
                    </a:lnTo>
                    <a:lnTo>
                      <a:pt x="825" y="113"/>
                    </a:lnTo>
                    <a:lnTo>
                      <a:pt x="71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6"/>
              <p:cNvSpPr/>
              <p:nvPr/>
            </p:nvSpPr>
            <p:spPr>
              <a:xfrm>
                <a:off x="6047525" y="1890600"/>
                <a:ext cx="20625" cy="20650"/>
              </a:xfrm>
              <a:custGeom>
                <a:avLst/>
                <a:gdLst/>
                <a:ahLst/>
                <a:cxnLst/>
                <a:rect l="l" t="t" r="r" b="b"/>
                <a:pathLst>
                  <a:path w="825" h="826" extrusionOk="0">
                    <a:moveTo>
                      <a:pt x="112" y="1"/>
                    </a:moveTo>
                    <a:lnTo>
                      <a:pt x="0" y="113"/>
                    </a:lnTo>
                    <a:lnTo>
                      <a:pt x="713" y="825"/>
                    </a:lnTo>
                    <a:lnTo>
                      <a:pt x="825" y="709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Orbitron"/>
              <a:buNone/>
              <a:defRPr sz="30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Orbitron"/>
              <a:buNone/>
              <a:defRPr sz="3200" b="1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●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○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Char char="■"/>
              <a:defRPr sz="15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8" r:id="rId3"/>
    <p:sldLayoutId id="2147483659" r:id="rId4"/>
    <p:sldLayoutId id="2147483671" r:id="rId5"/>
    <p:sldLayoutId id="2147483672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jpe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0.jpe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30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29" name="Google Shape;829;p30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0" name="Google Shape;830;p30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31" name="Google Shape;831;p30"/>
          <p:cNvSpPr txBox="1">
            <a:spLocks noGrp="1"/>
          </p:cNvSpPr>
          <p:nvPr>
            <p:ph type="ctrTitle"/>
          </p:nvPr>
        </p:nvSpPr>
        <p:spPr>
          <a:xfrm>
            <a:off x="1296163" y="1263600"/>
            <a:ext cx="6551700" cy="215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 err="1"/>
              <a:t>ProFiBus</a:t>
            </a:r>
            <a:endParaRPr lang="ca-ES" dirty="0"/>
          </a:p>
        </p:txBody>
      </p:sp>
      <p:sp>
        <p:nvSpPr>
          <p:cNvPr id="832" name="Google Shape;832;p30"/>
          <p:cNvSpPr txBox="1">
            <a:spLocks noGrp="1"/>
          </p:cNvSpPr>
          <p:nvPr>
            <p:ph type="subTitle" idx="1"/>
          </p:nvPr>
        </p:nvSpPr>
        <p:spPr>
          <a:xfrm>
            <a:off x="1296150" y="2662673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400" b="1" dirty="0">
                <a:latin typeface="Orbitron"/>
                <a:sym typeface="Orbitron"/>
              </a:rPr>
              <a:t>(</a:t>
            </a:r>
            <a:r>
              <a:rPr lang="ca-ES" sz="1400" b="1" dirty="0" err="1">
                <a:latin typeface="Orbitron"/>
                <a:sym typeface="Orbitron"/>
              </a:rPr>
              <a:t>PROcess</a:t>
            </a:r>
            <a:r>
              <a:rPr lang="ca-ES" sz="1400" b="1" dirty="0">
                <a:latin typeface="Orbitron"/>
                <a:sym typeface="Orbitron"/>
              </a:rPr>
              <a:t> </a:t>
            </a:r>
            <a:r>
              <a:rPr lang="ca-ES" sz="1400" b="1" dirty="0" err="1">
                <a:latin typeface="Orbitron"/>
                <a:sym typeface="Orbitron"/>
              </a:rPr>
              <a:t>FIeld</a:t>
            </a:r>
            <a:r>
              <a:rPr lang="ca-ES" sz="1400" b="1" dirty="0">
                <a:latin typeface="Orbitron"/>
                <a:sym typeface="Orbitron"/>
              </a:rPr>
              <a:t> BUS)</a:t>
            </a:r>
            <a:endParaRPr sz="1400" b="1" dirty="0">
              <a:latin typeface="Orbitron"/>
              <a:sym typeface="Orbitron"/>
            </a:endParaRPr>
          </a:p>
        </p:txBody>
      </p:sp>
      <p:grpSp>
        <p:nvGrpSpPr>
          <p:cNvPr id="833" name="Google Shape;833;p30"/>
          <p:cNvGrpSpPr/>
          <p:nvPr/>
        </p:nvGrpSpPr>
        <p:grpSpPr>
          <a:xfrm>
            <a:off x="888012" y="1440674"/>
            <a:ext cx="300359" cy="299855"/>
            <a:chOff x="1466575" y="2391250"/>
            <a:chExt cx="59575" cy="59475"/>
          </a:xfrm>
        </p:grpSpPr>
        <p:sp>
          <p:nvSpPr>
            <p:cNvPr id="834" name="Google Shape;834;p30"/>
            <p:cNvSpPr/>
            <p:nvPr/>
          </p:nvSpPr>
          <p:spPr>
            <a:xfrm>
              <a:off x="1491600" y="2391250"/>
              <a:ext cx="9425" cy="59475"/>
            </a:xfrm>
            <a:custGeom>
              <a:avLst/>
              <a:gdLst/>
              <a:ahLst/>
              <a:cxnLst/>
              <a:rect l="l" t="t" r="r" b="b"/>
              <a:pathLst>
                <a:path w="377" h="2379" extrusionOk="0">
                  <a:moveTo>
                    <a:pt x="0" y="1"/>
                  </a:moveTo>
                  <a:lnTo>
                    <a:pt x="0" y="2379"/>
                  </a:lnTo>
                  <a:lnTo>
                    <a:pt x="377" y="2379"/>
                  </a:lnTo>
                  <a:lnTo>
                    <a:pt x="37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1466575" y="2416275"/>
              <a:ext cx="59575" cy="9425"/>
            </a:xfrm>
            <a:custGeom>
              <a:avLst/>
              <a:gdLst/>
              <a:ahLst/>
              <a:cxnLst/>
              <a:rect l="l" t="t" r="r" b="b"/>
              <a:pathLst>
                <a:path w="2383" h="377" extrusionOk="0">
                  <a:moveTo>
                    <a:pt x="1" y="1"/>
                  </a:moveTo>
                  <a:lnTo>
                    <a:pt x="1" y="377"/>
                  </a:lnTo>
                  <a:lnTo>
                    <a:pt x="2382" y="377"/>
                  </a:lnTo>
                  <a:lnTo>
                    <a:pt x="2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832;p30">
            <a:extLst>
              <a:ext uri="{FF2B5EF4-FFF2-40B4-BE49-F238E27FC236}">
                <a16:creationId xmlns:a16="http://schemas.microsoft.com/office/drawing/2014/main" id="{1948ECEF-9BD2-A4E5-7084-5C8C692F3E47}"/>
              </a:ext>
            </a:extLst>
          </p:cNvPr>
          <p:cNvSpPr txBox="1">
            <a:spLocks/>
          </p:cNvSpPr>
          <p:nvPr/>
        </p:nvSpPr>
        <p:spPr>
          <a:xfrm>
            <a:off x="1188371" y="4348749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"/>
              <a:buNone/>
              <a:defRPr sz="18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ca-ES" sz="1400" b="1" dirty="0">
                <a:latin typeface="Orbitron"/>
                <a:sym typeface="Orbitron"/>
              </a:rPr>
              <a:t> Jose Granados Diaz</a:t>
            </a:r>
          </a:p>
        </p:txBody>
      </p:sp>
      <p:pic>
        <p:nvPicPr>
          <p:cNvPr id="1026" name="Picture 2" descr="Comunicaciones industriales (II). Profibus - Ningenia">
            <a:extLst>
              <a:ext uri="{FF2B5EF4-FFF2-40B4-BE49-F238E27FC236}">
                <a16:creationId xmlns:a16="http://schemas.microsoft.com/office/drawing/2014/main" id="{FD1883CA-ACAA-5FB2-040B-E02704709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68" y="220647"/>
            <a:ext cx="2867701" cy="1519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00B44B4-6737-1BBF-BA90-FA62408BDD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155" y="4348749"/>
            <a:ext cx="1192431" cy="61247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lipse 28">
            <a:extLst>
              <a:ext uri="{FF2B5EF4-FFF2-40B4-BE49-F238E27FC236}">
                <a16:creationId xmlns:a16="http://schemas.microsoft.com/office/drawing/2014/main" id="{9D19D3C4-3205-A6CF-6BB4-69DEC30CED5C}"/>
              </a:ext>
            </a:extLst>
          </p:cNvPr>
          <p:cNvSpPr/>
          <p:nvPr/>
        </p:nvSpPr>
        <p:spPr>
          <a:xfrm>
            <a:off x="8582025" y="2683247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0416454-72AB-E882-DB47-814CA7B4DFDA}"/>
              </a:ext>
            </a:extLst>
          </p:cNvPr>
          <p:cNvSpPr/>
          <p:nvPr/>
        </p:nvSpPr>
        <p:spPr>
          <a:xfrm>
            <a:off x="8501063" y="257175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9D585FB-9087-8102-8C62-5B9F29F97314}"/>
              </a:ext>
            </a:extLst>
          </p:cNvPr>
          <p:cNvSpPr/>
          <p:nvPr/>
        </p:nvSpPr>
        <p:spPr>
          <a:xfrm>
            <a:off x="8390928" y="249049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042B4C5-A5BE-FD25-8236-A6BA32FC1C7D}"/>
              </a:ext>
            </a:extLst>
          </p:cNvPr>
          <p:cNvSpPr/>
          <p:nvPr/>
        </p:nvSpPr>
        <p:spPr>
          <a:xfrm>
            <a:off x="8247063" y="2430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6F01D40-FEB6-8FC4-A9FD-605B830679D8}"/>
              </a:ext>
            </a:extLst>
          </p:cNvPr>
          <p:cNvSpPr/>
          <p:nvPr/>
        </p:nvSpPr>
        <p:spPr>
          <a:xfrm>
            <a:off x="8105477" y="24289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6B19F2A-AAE1-E0B9-2BC9-30BDF0EC4A24}"/>
              </a:ext>
            </a:extLst>
          </p:cNvPr>
          <p:cNvSpPr/>
          <p:nvPr/>
        </p:nvSpPr>
        <p:spPr>
          <a:xfrm>
            <a:off x="8480126" y="4622664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4B6972C-2886-7ED3-624D-BAB3976F017B}"/>
              </a:ext>
            </a:extLst>
          </p:cNvPr>
          <p:cNvSpPr/>
          <p:nvPr/>
        </p:nvSpPr>
        <p:spPr>
          <a:xfrm>
            <a:off x="8582025" y="4489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88D02E-32DB-6E58-D034-92268A035B97}"/>
              </a:ext>
            </a:extLst>
          </p:cNvPr>
          <p:cNvSpPr/>
          <p:nvPr/>
        </p:nvSpPr>
        <p:spPr>
          <a:xfrm>
            <a:off x="8613477" y="4541404"/>
            <a:ext cx="508000" cy="1625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7FE03D9-6F9D-C864-81E7-E4370A68C5DA}"/>
              </a:ext>
            </a:extLst>
          </p:cNvPr>
          <p:cNvSpPr/>
          <p:nvPr/>
        </p:nvSpPr>
        <p:spPr>
          <a:xfrm>
            <a:off x="8332489" y="471397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DB3681-F543-7FA5-9E58-3072E34DA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44" y="1287057"/>
            <a:ext cx="4034910" cy="2017455"/>
          </a:xfrm>
          <a:prstGeom prst="rect">
            <a:avLst/>
          </a:prstGeom>
        </p:spPr>
      </p:pic>
      <p:sp>
        <p:nvSpPr>
          <p:cNvPr id="15" name="Google Shape;840;p31">
            <a:extLst>
              <a:ext uri="{FF2B5EF4-FFF2-40B4-BE49-F238E27FC236}">
                <a16:creationId xmlns:a16="http://schemas.microsoft.com/office/drawing/2014/main" id="{0B3AA925-89FC-DC83-CCE5-01083D81682D}"/>
              </a:ext>
            </a:extLst>
          </p:cNvPr>
          <p:cNvSpPr txBox="1">
            <a:spLocks/>
          </p:cNvSpPr>
          <p:nvPr/>
        </p:nvSpPr>
        <p:spPr>
          <a:xfrm>
            <a:off x="720725" y="387350"/>
            <a:ext cx="7702550" cy="59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lt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redoka One"/>
              <a:buNone/>
              <a:defRPr sz="3000" b="1" i="0" u="none" strike="noStrike" cap="none">
                <a:solidFill>
                  <a:schemeClr val="dk1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r>
              <a:rPr lang="ca-ES"/>
              <a:t>Tecnologia Transmissió </a:t>
            </a:r>
            <a:endParaRPr lang="ca-ES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2729C475-06CA-024A-BD87-4FF124C7B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5300" y="3437292"/>
            <a:ext cx="3694309" cy="150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7669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0;p31">
            <a:extLst>
              <a:ext uri="{FF2B5EF4-FFF2-40B4-BE49-F238E27FC236}">
                <a16:creationId xmlns:a16="http://schemas.microsoft.com/office/drawing/2014/main" id="{5A53717C-2DBF-12D9-9DA7-41187CDA8289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725" y="387350"/>
            <a:ext cx="7702550" cy="59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/>
              <a:t>Connexions Físiques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D19D3C4-3205-A6CF-6BB4-69DEC30CED5C}"/>
              </a:ext>
            </a:extLst>
          </p:cNvPr>
          <p:cNvSpPr/>
          <p:nvPr/>
        </p:nvSpPr>
        <p:spPr>
          <a:xfrm>
            <a:off x="8582025" y="2683247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0416454-72AB-E882-DB47-814CA7B4DFDA}"/>
              </a:ext>
            </a:extLst>
          </p:cNvPr>
          <p:cNvSpPr/>
          <p:nvPr/>
        </p:nvSpPr>
        <p:spPr>
          <a:xfrm>
            <a:off x="8501063" y="257175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9D585FB-9087-8102-8C62-5B9F29F97314}"/>
              </a:ext>
            </a:extLst>
          </p:cNvPr>
          <p:cNvSpPr/>
          <p:nvPr/>
        </p:nvSpPr>
        <p:spPr>
          <a:xfrm>
            <a:off x="8390928" y="249049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042B4C5-A5BE-FD25-8236-A6BA32FC1C7D}"/>
              </a:ext>
            </a:extLst>
          </p:cNvPr>
          <p:cNvSpPr/>
          <p:nvPr/>
        </p:nvSpPr>
        <p:spPr>
          <a:xfrm>
            <a:off x="8247063" y="2430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6F01D40-FEB6-8FC4-A9FD-605B830679D8}"/>
              </a:ext>
            </a:extLst>
          </p:cNvPr>
          <p:cNvSpPr/>
          <p:nvPr/>
        </p:nvSpPr>
        <p:spPr>
          <a:xfrm>
            <a:off x="8105477" y="24289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AC05865-B694-087B-3ED8-7365DC7D69DB}"/>
              </a:ext>
            </a:extLst>
          </p:cNvPr>
          <p:cNvSpPr/>
          <p:nvPr/>
        </p:nvSpPr>
        <p:spPr>
          <a:xfrm>
            <a:off x="8259661" y="24510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6B19F2A-AAE1-E0B9-2BC9-30BDF0EC4A24}"/>
              </a:ext>
            </a:extLst>
          </p:cNvPr>
          <p:cNvSpPr/>
          <p:nvPr/>
        </p:nvSpPr>
        <p:spPr>
          <a:xfrm>
            <a:off x="8480126" y="4622664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4B6972C-2886-7ED3-624D-BAB3976F017B}"/>
              </a:ext>
            </a:extLst>
          </p:cNvPr>
          <p:cNvSpPr/>
          <p:nvPr/>
        </p:nvSpPr>
        <p:spPr>
          <a:xfrm>
            <a:off x="8582025" y="4489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88D02E-32DB-6E58-D034-92268A035B97}"/>
              </a:ext>
            </a:extLst>
          </p:cNvPr>
          <p:cNvSpPr/>
          <p:nvPr/>
        </p:nvSpPr>
        <p:spPr>
          <a:xfrm>
            <a:off x="8613477" y="4541404"/>
            <a:ext cx="508000" cy="1625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7FE03D9-6F9D-C864-81E7-E4370A68C5DA}"/>
              </a:ext>
            </a:extLst>
          </p:cNvPr>
          <p:cNvSpPr/>
          <p:nvPr/>
        </p:nvSpPr>
        <p:spPr>
          <a:xfrm>
            <a:off x="8332489" y="471397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pic>
        <p:nvPicPr>
          <p:cNvPr id="5122" name="Picture 2" descr="conector profibus dp pb,90 grados, con conex. hembra pg">
            <a:extLst>
              <a:ext uri="{FF2B5EF4-FFF2-40B4-BE49-F238E27FC236}">
                <a16:creationId xmlns:a16="http://schemas.microsoft.com/office/drawing/2014/main" id="{77028796-CC7C-409E-DFE8-163BF3308A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09" y="1789201"/>
            <a:ext cx="1352383" cy="1352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Google Shape;832;p30">
            <a:extLst>
              <a:ext uri="{FF2B5EF4-FFF2-40B4-BE49-F238E27FC236}">
                <a16:creationId xmlns:a16="http://schemas.microsoft.com/office/drawing/2014/main" id="{146E36EC-3B63-BCF4-6BF0-80B0EE5312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-452953" y="1065885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bg1"/>
                </a:solidFill>
                <a:latin typeface="Orbitron"/>
                <a:sym typeface="Orbitron"/>
              </a:rPr>
              <a:t>1.- Conector DB-9 D-SUB</a:t>
            </a:r>
            <a:endParaRPr lang="ca-ES" sz="1400" b="1" dirty="0">
              <a:solidFill>
                <a:schemeClr val="bg1"/>
              </a:solidFill>
              <a:latin typeface="Orbitron"/>
              <a:sym typeface="Orbitron"/>
            </a:endParaRPr>
          </a:p>
        </p:txBody>
      </p:sp>
      <p:sp>
        <p:nvSpPr>
          <p:cNvPr id="5" name="Google Shape;832;p30">
            <a:extLst>
              <a:ext uri="{FF2B5EF4-FFF2-40B4-BE49-F238E27FC236}">
                <a16:creationId xmlns:a16="http://schemas.microsoft.com/office/drawing/2014/main" id="{5A5D474B-D9F1-6687-8A53-FFA2F0A9C99E}"/>
              </a:ext>
            </a:extLst>
          </p:cNvPr>
          <p:cNvSpPr txBox="1">
            <a:spLocks/>
          </p:cNvSpPr>
          <p:nvPr/>
        </p:nvSpPr>
        <p:spPr>
          <a:xfrm>
            <a:off x="2822897" y="1054518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s-ES" sz="1400" dirty="0">
                <a:solidFill>
                  <a:schemeClr val="bg1"/>
                </a:solidFill>
              </a:rPr>
              <a:t>2.- Conector M12</a:t>
            </a:r>
            <a:endParaRPr lang="ca-ES" sz="1400" dirty="0">
              <a:solidFill>
                <a:schemeClr val="bg1"/>
              </a:solidFill>
            </a:endParaRPr>
          </a:p>
        </p:txBody>
      </p:sp>
      <p:pic>
        <p:nvPicPr>
          <p:cNvPr id="5124" name="Picture 4" descr="Profibus DP RS485 Polarity - Electrical Engineering Stack Exchange">
            <a:extLst>
              <a:ext uri="{FF2B5EF4-FFF2-40B4-BE49-F238E27FC236}">
                <a16:creationId xmlns:a16="http://schemas.microsoft.com/office/drawing/2014/main" id="{CDFB74C4-2994-3365-941A-CA892496BC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7509" y="3516124"/>
            <a:ext cx="3624685" cy="1398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936F6E8-F61C-8101-969C-D8DA521CF9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984"/>
          <a:stretch/>
        </p:blipFill>
        <p:spPr>
          <a:xfrm>
            <a:off x="2439214" y="1789201"/>
            <a:ext cx="1035185" cy="13236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E662D8B-90F7-6C5B-C70A-271445B59CF0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53721" y="2474654"/>
            <a:ext cx="1526204" cy="80508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371A54E-7F89-4E04-67BD-F044A77C271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034109" y="1244668"/>
            <a:ext cx="2654164" cy="265416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43F5097-E5C6-9A7B-3438-8092B9DF480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17921"/>
          <a:stretch/>
        </p:blipFill>
        <p:spPr>
          <a:xfrm>
            <a:off x="5280823" y="3614116"/>
            <a:ext cx="2857500" cy="1313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4507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0;p31">
            <a:extLst>
              <a:ext uri="{FF2B5EF4-FFF2-40B4-BE49-F238E27FC236}">
                <a16:creationId xmlns:a16="http://schemas.microsoft.com/office/drawing/2014/main" id="{5A53717C-2DBF-12D9-9DA7-41187CDA8289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725" y="387350"/>
            <a:ext cx="7702550" cy="59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/>
              <a:t>Connexions Físiques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D19D3C4-3205-A6CF-6BB4-69DEC30CED5C}"/>
              </a:ext>
            </a:extLst>
          </p:cNvPr>
          <p:cNvSpPr/>
          <p:nvPr/>
        </p:nvSpPr>
        <p:spPr>
          <a:xfrm>
            <a:off x="8582025" y="2683247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0416454-72AB-E882-DB47-814CA7B4DFDA}"/>
              </a:ext>
            </a:extLst>
          </p:cNvPr>
          <p:cNvSpPr/>
          <p:nvPr/>
        </p:nvSpPr>
        <p:spPr>
          <a:xfrm>
            <a:off x="8501063" y="257175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9D585FB-9087-8102-8C62-5B9F29F97314}"/>
              </a:ext>
            </a:extLst>
          </p:cNvPr>
          <p:cNvSpPr/>
          <p:nvPr/>
        </p:nvSpPr>
        <p:spPr>
          <a:xfrm>
            <a:off x="8390928" y="249049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042B4C5-A5BE-FD25-8236-A6BA32FC1C7D}"/>
              </a:ext>
            </a:extLst>
          </p:cNvPr>
          <p:cNvSpPr/>
          <p:nvPr/>
        </p:nvSpPr>
        <p:spPr>
          <a:xfrm>
            <a:off x="8247063" y="2430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6F01D40-FEB6-8FC4-A9FD-605B830679D8}"/>
              </a:ext>
            </a:extLst>
          </p:cNvPr>
          <p:cNvSpPr/>
          <p:nvPr/>
        </p:nvSpPr>
        <p:spPr>
          <a:xfrm>
            <a:off x="8105477" y="24289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AC05865-B694-087B-3ED8-7365DC7D69DB}"/>
              </a:ext>
            </a:extLst>
          </p:cNvPr>
          <p:cNvSpPr/>
          <p:nvPr/>
        </p:nvSpPr>
        <p:spPr>
          <a:xfrm>
            <a:off x="8259661" y="24510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6B19F2A-AAE1-E0B9-2BC9-30BDF0EC4A24}"/>
              </a:ext>
            </a:extLst>
          </p:cNvPr>
          <p:cNvSpPr/>
          <p:nvPr/>
        </p:nvSpPr>
        <p:spPr>
          <a:xfrm>
            <a:off x="8480126" y="4622664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4B6972C-2886-7ED3-624D-BAB3976F017B}"/>
              </a:ext>
            </a:extLst>
          </p:cNvPr>
          <p:cNvSpPr/>
          <p:nvPr/>
        </p:nvSpPr>
        <p:spPr>
          <a:xfrm>
            <a:off x="8582025" y="4489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88D02E-32DB-6E58-D034-92268A035B97}"/>
              </a:ext>
            </a:extLst>
          </p:cNvPr>
          <p:cNvSpPr/>
          <p:nvPr/>
        </p:nvSpPr>
        <p:spPr>
          <a:xfrm>
            <a:off x="8613477" y="4541404"/>
            <a:ext cx="508000" cy="1625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7FE03D9-6F9D-C864-81E7-E4370A68C5DA}"/>
              </a:ext>
            </a:extLst>
          </p:cNvPr>
          <p:cNvSpPr/>
          <p:nvPr/>
        </p:nvSpPr>
        <p:spPr>
          <a:xfrm>
            <a:off x="8332489" y="471397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 dirty="0"/>
          </a:p>
        </p:txBody>
      </p:sp>
      <p:sp>
        <p:nvSpPr>
          <p:cNvPr id="3" name="Google Shape;832;p30">
            <a:extLst>
              <a:ext uri="{FF2B5EF4-FFF2-40B4-BE49-F238E27FC236}">
                <a16:creationId xmlns:a16="http://schemas.microsoft.com/office/drawing/2014/main" id="{146E36EC-3B63-BCF4-6BF0-80B0EE5312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6150" y="1130320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bg1"/>
                </a:solidFill>
                <a:latin typeface="Orbitron"/>
                <a:sym typeface="Orbitron"/>
              </a:rPr>
              <a:t>3.- Cables</a:t>
            </a:r>
            <a:endParaRPr lang="ca-ES" sz="1400" b="1" dirty="0">
              <a:solidFill>
                <a:schemeClr val="bg1"/>
              </a:solidFill>
              <a:latin typeface="Orbitron"/>
              <a:sym typeface="Orbitron"/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522981D-DBC5-FA3E-7D67-4A3A5E3ABA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64" t="34589" r="21419" b="39117"/>
          <a:stretch/>
        </p:blipFill>
        <p:spPr bwMode="auto">
          <a:xfrm>
            <a:off x="1585540" y="2007040"/>
            <a:ext cx="2474844" cy="1352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19251A-870F-33B5-F303-AEDE0494144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874373" y="3341935"/>
            <a:ext cx="1707652" cy="958815"/>
          </a:xfrm>
          <a:prstGeom prst="rect">
            <a:avLst/>
          </a:prstGeom>
        </p:spPr>
      </p:pic>
      <p:pic>
        <p:nvPicPr>
          <p:cNvPr id="6148" name="Picture 4" descr="Siemens simatic net - Cable profibus fibra optica pcf 4 conector bfoc 400m  : Amazon.es: Bricolaje y herramientas">
            <a:extLst>
              <a:ext uri="{FF2B5EF4-FFF2-40B4-BE49-F238E27FC236}">
                <a16:creationId xmlns:a16="http://schemas.microsoft.com/office/drawing/2014/main" id="{101964B4-8D4E-A316-3343-E69E2DFFA0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7996914">
            <a:off x="4590570" y="2212812"/>
            <a:ext cx="1553778" cy="940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Google Shape;832;p30">
            <a:extLst>
              <a:ext uri="{FF2B5EF4-FFF2-40B4-BE49-F238E27FC236}">
                <a16:creationId xmlns:a16="http://schemas.microsoft.com/office/drawing/2014/main" id="{68506AC9-0855-2DFA-4F27-4CAA54857546}"/>
              </a:ext>
            </a:extLst>
          </p:cNvPr>
          <p:cNvSpPr txBox="1">
            <a:spLocks/>
          </p:cNvSpPr>
          <p:nvPr/>
        </p:nvSpPr>
        <p:spPr>
          <a:xfrm>
            <a:off x="-563390" y="3433241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ca-ES" sz="1400">
                <a:solidFill>
                  <a:schemeClr val="bg1"/>
                </a:solidFill>
              </a:rPr>
              <a:t>Parell trenat</a:t>
            </a:r>
          </a:p>
        </p:txBody>
      </p:sp>
      <p:sp>
        <p:nvSpPr>
          <p:cNvPr id="12" name="Google Shape;832;p30">
            <a:extLst>
              <a:ext uri="{FF2B5EF4-FFF2-40B4-BE49-F238E27FC236}">
                <a16:creationId xmlns:a16="http://schemas.microsoft.com/office/drawing/2014/main" id="{7E43C25E-91EB-7CAB-A2A1-E2A3E1B4CC5E}"/>
              </a:ext>
            </a:extLst>
          </p:cNvPr>
          <p:cNvSpPr txBox="1">
            <a:spLocks/>
          </p:cNvSpPr>
          <p:nvPr/>
        </p:nvSpPr>
        <p:spPr>
          <a:xfrm>
            <a:off x="1949363" y="3433241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ca-ES" sz="1400" dirty="0">
                <a:solidFill>
                  <a:schemeClr val="bg1"/>
                </a:solidFill>
              </a:rPr>
              <a:t>Fibra òptica</a:t>
            </a:r>
          </a:p>
        </p:txBody>
      </p:sp>
    </p:spTree>
    <p:extLst>
      <p:ext uri="{BB962C8B-B14F-4D97-AF65-F5344CB8AC3E}">
        <p14:creationId xmlns:p14="http://schemas.microsoft.com/office/powerpoint/2010/main" val="576743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0;p31">
            <a:extLst>
              <a:ext uri="{FF2B5EF4-FFF2-40B4-BE49-F238E27FC236}">
                <a16:creationId xmlns:a16="http://schemas.microsoft.com/office/drawing/2014/main" id="{5A53717C-2DBF-12D9-9DA7-41187CDA8289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725" y="387350"/>
            <a:ext cx="7702550" cy="59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/>
              <a:t>Connexions Físiques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D19D3C4-3205-A6CF-6BB4-69DEC30CED5C}"/>
              </a:ext>
            </a:extLst>
          </p:cNvPr>
          <p:cNvSpPr/>
          <p:nvPr/>
        </p:nvSpPr>
        <p:spPr>
          <a:xfrm>
            <a:off x="8582025" y="2683247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0416454-72AB-E882-DB47-814CA7B4DFDA}"/>
              </a:ext>
            </a:extLst>
          </p:cNvPr>
          <p:cNvSpPr/>
          <p:nvPr/>
        </p:nvSpPr>
        <p:spPr>
          <a:xfrm>
            <a:off x="8501063" y="257175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9D585FB-9087-8102-8C62-5B9F29F97314}"/>
              </a:ext>
            </a:extLst>
          </p:cNvPr>
          <p:cNvSpPr/>
          <p:nvPr/>
        </p:nvSpPr>
        <p:spPr>
          <a:xfrm>
            <a:off x="8390928" y="249049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042B4C5-A5BE-FD25-8236-A6BA32FC1C7D}"/>
              </a:ext>
            </a:extLst>
          </p:cNvPr>
          <p:cNvSpPr/>
          <p:nvPr/>
        </p:nvSpPr>
        <p:spPr>
          <a:xfrm>
            <a:off x="8247063" y="2430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6F01D40-FEB6-8FC4-A9FD-605B830679D8}"/>
              </a:ext>
            </a:extLst>
          </p:cNvPr>
          <p:cNvSpPr/>
          <p:nvPr/>
        </p:nvSpPr>
        <p:spPr>
          <a:xfrm>
            <a:off x="8105477" y="24289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AC05865-B694-087B-3ED8-7365DC7D69DB}"/>
              </a:ext>
            </a:extLst>
          </p:cNvPr>
          <p:cNvSpPr/>
          <p:nvPr/>
        </p:nvSpPr>
        <p:spPr>
          <a:xfrm>
            <a:off x="8259661" y="24510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6B19F2A-AAE1-E0B9-2BC9-30BDF0EC4A24}"/>
              </a:ext>
            </a:extLst>
          </p:cNvPr>
          <p:cNvSpPr/>
          <p:nvPr/>
        </p:nvSpPr>
        <p:spPr>
          <a:xfrm>
            <a:off x="8480126" y="4622664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4B6972C-2886-7ED3-624D-BAB3976F017B}"/>
              </a:ext>
            </a:extLst>
          </p:cNvPr>
          <p:cNvSpPr/>
          <p:nvPr/>
        </p:nvSpPr>
        <p:spPr>
          <a:xfrm>
            <a:off x="8582025" y="4489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88D02E-32DB-6E58-D034-92268A035B97}"/>
              </a:ext>
            </a:extLst>
          </p:cNvPr>
          <p:cNvSpPr/>
          <p:nvPr/>
        </p:nvSpPr>
        <p:spPr>
          <a:xfrm>
            <a:off x="8613477" y="4541404"/>
            <a:ext cx="508000" cy="1625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7FE03D9-6F9D-C864-81E7-E4370A68C5DA}"/>
              </a:ext>
            </a:extLst>
          </p:cNvPr>
          <p:cNvSpPr/>
          <p:nvPr/>
        </p:nvSpPr>
        <p:spPr>
          <a:xfrm>
            <a:off x="8332489" y="471397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Google Shape;832;p30">
            <a:extLst>
              <a:ext uri="{FF2B5EF4-FFF2-40B4-BE49-F238E27FC236}">
                <a16:creationId xmlns:a16="http://schemas.microsoft.com/office/drawing/2014/main" id="{146E36EC-3B63-BCF4-6BF0-80B0EE5312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593" y="1084496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dirty="0">
                <a:solidFill>
                  <a:schemeClr val="bg1"/>
                </a:solidFill>
              </a:rPr>
              <a:t>4</a:t>
            </a:r>
            <a:r>
              <a:rPr lang="es-ES" sz="1400" b="1" dirty="0">
                <a:solidFill>
                  <a:schemeClr val="bg1"/>
                </a:solidFill>
                <a:latin typeface="Orbitron"/>
                <a:sym typeface="Orbitron"/>
              </a:rPr>
              <a:t>.- </a:t>
            </a: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Tipus</a:t>
            </a:r>
            <a:r>
              <a:rPr lang="es-ES" sz="1400" b="1" dirty="0">
                <a:solidFill>
                  <a:schemeClr val="bg1"/>
                </a:solidFill>
                <a:latin typeface="Orbitron"/>
                <a:sym typeface="Orbitron"/>
              </a:rPr>
              <a:t> </a:t>
            </a: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de</a:t>
            </a:r>
            <a:r>
              <a:rPr lang="es-ES" sz="1400" b="1" dirty="0">
                <a:solidFill>
                  <a:schemeClr val="bg1"/>
                </a:solidFill>
                <a:latin typeface="Orbitron"/>
                <a:sym typeface="Orbitron"/>
              </a:rPr>
              <a:t> </a:t>
            </a: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connexió</a:t>
            </a:r>
            <a:r>
              <a:rPr lang="es-ES" sz="1400" b="1" dirty="0">
                <a:solidFill>
                  <a:schemeClr val="bg1"/>
                </a:solidFill>
                <a:latin typeface="Orbitron"/>
                <a:sym typeface="Orbitron"/>
              </a:rPr>
              <a:t> </a:t>
            </a:r>
            <a:endParaRPr lang="ca-ES" sz="1400" b="1" dirty="0">
              <a:solidFill>
                <a:schemeClr val="bg1"/>
              </a:solidFill>
              <a:latin typeface="Orbitron"/>
              <a:sym typeface="Orbitron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4357C38-C23E-ED52-8698-0C0AD063B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625" y="1611100"/>
            <a:ext cx="3721276" cy="3241671"/>
          </a:xfrm>
          <a:prstGeom prst="rect">
            <a:avLst/>
          </a:prstGeom>
        </p:spPr>
      </p:pic>
      <p:pic>
        <p:nvPicPr>
          <p:cNvPr id="7170" name="Picture 2" descr="6ES7972-0BA52-0XA0 | Siemens PROFIBUS Industrial communication | PLC-City">
            <a:extLst>
              <a:ext uri="{FF2B5EF4-FFF2-40B4-BE49-F238E27FC236}">
                <a16:creationId xmlns:a16="http://schemas.microsoft.com/office/drawing/2014/main" id="{EDABCDF3-F868-E21A-0CE0-BC62C6731D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0499" y="2428926"/>
            <a:ext cx="2556674" cy="25566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Elipse 10">
            <a:extLst>
              <a:ext uri="{FF2B5EF4-FFF2-40B4-BE49-F238E27FC236}">
                <a16:creationId xmlns:a16="http://schemas.microsoft.com/office/drawing/2014/main" id="{1EFD2EA9-E483-95B8-4742-9D23963913F0}"/>
              </a:ext>
            </a:extLst>
          </p:cNvPr>
          <p:cNvSpPr/>
          <p:nvPr/>
        </p:nvSpPr>
        <p:spPr>
          <a:xfrm>
            <a:off x="6728996" y="2723964"/>
            <a:ext cx="600501" cy="878819"/>
          </a:xfrm>
          <a:prstGeom prst="ellipse">
            <a:avLst/>
          </a:prstGeom>
          <a:noFill/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975693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0;p31">
            <a:extLst>
              <a:ext uri="{FF2B5EF4-FFF2-40B4-BE49-F238E27FC236}">
                <a16:creationId xmlns:a16="http://schemas.microsoft.com/office/drawing/2014/main" id="{5A53717C-2DBF-12D9-9DA7-41187CDA8289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725" y="387350"/>
            <a:ext cx="7702550" cy="59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/>
              <a:t>Connexions Físiques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D19D3C4-3205-A6CF-6BB4-69DEC30CED5C}"/>
              </a:ext>
            </a:extLst>
          </p:cNvPr>
          <p:cNvSpPr/>
          <p:nvPr/>
        </p:nvSpPr>
        <p:spPr>
          <a:xfrm>
            <a:off x="8582025" y="2683247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0416454-72AB-E882-DB47-814CA7B4DFDA}"/>
              </a:ext>
            </a:extLst>
          </p:cNvPr>
          <p:cNvSpPr/>
          <p:nvPr/>
        </p:nvSpPr>
        <p:spPr>
          <a:xfrm>
            <a:off x="8501063" y="257175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9D585FB-9087-8102-8C62-5B9F29F97314}"/>
              </a:ext>
            </a:extLst>
          </p:cNvPr>
          <p:cNvSpPr/>
          <p:nvPr/>
        </p:nvSpPr>
        <p:spPr>
          <a:xfrm>
            <a:off x="8390928" y="249049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042B4C5-A5BE-FD25-8236-A6BA32FC1C7D}"/>
              </a:ext>
            </a:extLst>
          </p:cNvPr>
          <p:cNvSpPr/>
          <p:nvPr/>
        </p:nvSpPr>
        <p:spPr>
          <a:xfrm>
            <a:off x="8247063" y="2430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6F01D40-FEB6-8FC4-A9FD-605B830679D8}"/>
              </a:ext>
            </a:extLst>
          </p:cNvPr>
          <p:cNvSpPr/>
          <p:nvPr/>
        </p:nvSpPr>
        <p:spPr>
          <a:xfrm>
            <a:off x="8105477" y="24289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AC05865-B694-087B-3ED8-7365DC7D69DB}"/>
              </a:ext>
            </a:extLst>
          </p:cNvPr>
          <p:cNvSpPr/>
          <p:nvPr/>
        </p:nvSpPr>
        <p:spPr>
          <a:xfrm>
            <a:off x="8259661" y="24510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6B19F2A-AAE1-E0B9-2BC9-30BDF0EC4A24}"/>
              </a:ext>
            </a:extLst>
          </p:cNvPr>
          <p:cNvSpPr/>
          <p:nvPr/>
        </p:nvSpPr>
        <p:spPr>
          <a:xfrm>
            <a:off x="8480126" y="4622664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4B6972C-2886-7ED3-624D-BAB3976F017B}"/>
              </a:ext>
            </a:extLst>
          </p:cNvPr>
          <p:cNvSpPr/>
          <p:nvPr/>
        </p:nvSpPr>
        <p:spPr>
          <a:xfrm>
            <a:off x="8582025" y="4489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88D02E-32DB-6E58-D034-92268A035B97}"/>
              </a:ext>
            </a:extLst>
          </p:cNvPr>
          <p:cNvSpPr/>
          <p:nvPr/>
        </p:nvSpPr>
        <p:spPr>
          <a:xfrm>
            <a:off x="8613477" y="4541404"/>
            <a:ext cx="508000" cy="1625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7FE03D9-6F9D-C864-81E7-E4370A68C5DA}"/>
              </a:ext>
            </a:extLst>
          </p:cNvPr>
          <p:cNvSpPr/>
          <p:nvPr/>
        </p:nvSpPr>
        <p:spPr>
          <a:xfrm>
            <a:off x="8332489" y="471397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" name="Google Shape;832;p30">
            <a:extLst>
              <a:ext uri="{FF2B5EF4-FFF2-40B4-BE49-F238E27FC236}">
                <a16:creationId xmlns:a16="http://schemas.microsoft.com/office/drawing/2014/main" id="{146E36EC-3B63-BCF4-6BF0-80B0EE53129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407593" y="1084496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bg1"/>
                </a:solidFill>
                <a:latin typeface="Orbitron"/>
                <a:sym typeface="Orbitron"/>
              </a:rPr>
              <a:t>5.- </a:t>
            </a:r>
            <a:r>
              <a:rPr lang="es-ES" sz="1400" b="1" dirty="0" err="1">
                <a:solidFill>
                  <a:schemeClr val="bg1"/>
                </a:solidFill>
                <a:latin typeface="Orbitron"/>
                <a:sym typeface="Orbitron"/>
              </a:rPr>
              <a:t>Repetidors</a:t>
            </a:r>
            <a:endParaRPr lang="ca-ES" sz="1400" b="1" dirty="0">
              <a:solidFill>
                <a:schemeClr val="bg1"/>
              </a:solidFill>
              <a:latin typeface="Orbitron"/>
              <a:sym typeface="Orbitro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FAFDE8-7FC0-0588-C97A-E8B966E38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4272" y="1619482"/>
            <a:ext cx="4941871" cy="161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98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/>
              <a:t>Què és </a:t>
            </a:r>
            <a:r>
              <a:rPr lang="ca-ES" dirty="0" err="1"/>
              <a:t>ProFiBus</a:t>
            </a:r>
            <a:r>
              <a:rPr lang="ca-ES" dirty="0"/>
              <a:t>?</a:t>
            </a:r>
          </a:p>
        </p:txBody>
      </p:sp>
      <p:pic>
        <p:nvPicPr>
          <p:cNvPr id="2050" name="Picture 2" descr="Automatización: qué son las redes PROFIBUS | Mytra Control Blog">
            <a:extLst>
              <a:ext uri="{FF2B5EF4-FFF2-40B4-BE49-F238E27FC236}">
                <a16:creationId xmlns:a16="http://schemas.microsoft.com/office/drawing/2014/main" id="{CA19FBD1-0A52-AE31-FD80-D07B19DE8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89" y="3191262"/>
            <a:ext cx="3246784" cy="1696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otork: Profibus">
            <a:extLst>
              <a:ext uri="{FF2B5EF4-FFF2-40B4-BE49-F238E27FC236}">
                <a16:creationId xmlns:a16="http://schemas.microsoft.com/office/drawing/2014/main" id="{31E6163B-124A-69C2-16D4-BF1FDE0CF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524" y="932090"/>
            <a:ext cx="2722952" cy="2040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A489D75-1FA7-4EB6-84C1-09C4F7BA091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11823" y="3320387"/>
            <a:ext cx="1620793" cy="53748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B4FC3A4-61CC-01BA-39AC-260EEBCC3A25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54781" y="3682839"/>
            <a:ext cx="1142195" cy="114219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28721B6F-9D3B-0BC7-9F79-DF7F3704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933" y="3401482"/>
            <a:ext cx="1549758" cy="36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BB en España - YouTube">
            <a:extLst>
              <a:ext uri="{FF2B5EF4-FFF2-40B4-BE49-F238E27FC236}">
                <a16:creationId xmlns:a16="http://schemas.microsoft.com/office/drawing/2014/main" id="{49A59A05-F32F-89DE-3BE7-DBF4E42CE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DFAFB"/>
              </a:clrFrom>
              <a:clrTo>
                <a:srgbClr val="FD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084" y="3979163"/>
            <a:ext cx="730071" cy="730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/>
              <a:t>Com funciona?</a:t>
            </a:r>
          </a:p>
        </p:txBody>
      </p:sp>
      <p:pic>
        <p:nvPicPr>
          <p:cNvPr id="4" name="Imagen 3" descr="Comunicaciones industriales (II). Profibus - Ningenia">
            <a:extLst>
              <a:ext uri="{FF2B5EF4-FFF2-40B4-BE49-F238E27FC236}">
                <a16:creationId xmlns:a16="http://schemas.microsoft.com/office/drawing/2014/main" id="{B216DDB0-9FC4-3EEC-3592-431FA78D8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40" y="1792411"/>
            <a:ext cx="4493651" cy="22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El modelo de referencia OSI - kilowatio">
            <a:extLst>
              <a:ext uri="{FF2B5EF4-FFF2-40B4-BE49-F238E27FC236}">
                <a16:creationId xmlns:a16="http://schemas.microsoft.com/office/drawing/2014/main" id="{8734627F-097D-2E64-69D1-B00581A55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2407" y="1792411"/>
            <a:ext cx="2939869" cy="2262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2898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/>
              <a:t>Característiques Principals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821B16D-D2E0-4E9A-1EB2-EFC3C7520932}"/>
              </a:ext>
            </a:extLst>
          </p:cNvPr>
          <p:cNvSpPr txBox="1"/>
          <p:nvPr/>
        </p:nvSpPr>
        <p:spPr>
          <a:xfrm>
            <a:off x="1234936" y="1297852"/>
            <a:ext cx="6050446" cy="28453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</a:pPr>
            <a:r>
              <a:rPr lang="ca-ES" sz="1200" b="1" dirty="0">
                <a:solidFill>
                  <a:schemeClr val="lt1"/>
                </a:solidFill>
                <a:latin typeface="Orbitron"/>
                <a:sym typeface="Orbitron"/>
              </a:rPr>
              <a:t>1. Velocitat de transmissió: </a:t>
            </a:r>
            <a:r>
              <a:rPr lang="ca-ES" sz="1200" dirty="0">
                <a:solidFill>
                  <a:schemeClr val="lt1"/>
                </a:solidFill>
                <a:latin typeface="Orbitron"/>
                <a:sym typeface="Orbitron"/>
              </a:rPr>
              <a:t>fins a 12 Mbps.</a:t>
            </a:r>
          </a:p>
          <a:p>
            <a:pPr lvl="0">
              <a:lnSpc>
                <a:spcPct val="107000"/>
              </a:lnSpc>
            </a:pPr>
            <a:r>
              <a:rPr lang="ca-ES" sz="1200" b="1" dirty="0">
                <a:solidFill>
                  <a:schemeClr val="lt1"/>
                </a:solidFill>
                <a:latin typeface="Orbitron"/>
                <a:sym typeface="Orbitron"/>
              </a:rPr>
              <a:t>2. Longitud màxima de la línia: </a:t>
            </a:r>
            <a:r>
              <a:rPr lang="ca-ES" sz="1200" dirty="0">
                <a:solidFill>
                  <a:schemeClr val="lt1"/>
                </a:solidFill>
                <a:latin typeface="Orbitron"/>
                <a:sym typeface="Orbitron"/>
              </a:rPr>
              <a:t>fins a 1.2 km.</a:t>
            </a:r>
          </a:p>
          <a:p>
            <a:pPr lvl="0">
              <a:lnSpc>
                <a:spcPct val="107000"/>
              </a:lnSpc>
            </a:pPr>
            <a:r>
              <a:rPr lang="ca-ES" sz="1200" b="1" dirty="0">
                <a:solidFill>
                  <a:schemeClr val="lt1"/>
                </a:solidFill>
                <a:latin typeface="Orbitron"/>
                <a:sym typeface="Orbitron"/>
              </a:rPr>
              <a:t>3. Topologies de xarxa: </a:t>
            </a:r>
            <a:r>
              <a:rPr lang="ca-ES" sz="1200" dirty="0">
                <a:solidFill>
                  <a:schemeClr val="lt1"/>
                </a:solidFill>
                <a:latin typeface="Orbitron"/>
                <a:sym typeface="Orbitron"/>
              </a:rPr>
              <a:t>Bus, estrella i anell.</a:t>
            </a:r>
          </a:p>
          <a:p>
            <a:pPr>
              <a:lnSpc>
                <a:spcPct val="107000"/>
              </a:lnSpc>
            </a:pPr>
            <a:r>
              <a:rPr lang="ca-ES" sz="1200" b="1" dirty="0">
                <a:solidFill>
                  <a:schemeClr val="lt1"/>
                </a:solidFill>
                <a:latin typeface="Orbitron"/>
                <a:sym typeface="Orbitron"/>
              </a:rPr>
              <a:t>4. Transmissió: </a:t>
            </a:r>
            <a:r>
              <a:rPr lang="ca-ES" sz="1200" dirty="0" err="1">
                <a:solidFill>
                  <a:schemeClr val="lt1"/>
                </a:solidFill>
                <a:latin typeface="Orbitron"/>
                <a:sym typeface="Orbitron"/>
              </a:rPr>
              <a:t>halfduplex</a:t>
            </a:r>
            <a:r>
              <a:rPr lang="ca-ES" sz="1200" dirty="0">
                <a:solidFill>
                  <a:schemeClr val="lt1"/>
                </a:solidFill>
                <a:latin typeface="Orbitron"/>
                <a:sym typeface="Orbitron"/>
              </a:rPr>
              <a:t>, asíncrona, sincronització per </a:t>
            </a:r>
            <a:r>
              <a:rPr lang="ca-ES" sz="1200" dirty="0" err="1">
                <a:solidFill>
                  <a:schemeClr val="lt1"/>
                </a:solidFill>
                <a:latin typeface="Orbitron"/>
                <a:sym typeface="Orbitron"/>
              </a:rPr>
              <a:t>start</a:t>
            </a:r>
            <a:r>
              <a:rPr lang="ca-ES" sz="1200" dirty="0">
                <a:solidFill>
                  <a:schemeClr val="lt1"/>
                </a:solidFill>
                <a:latin typeface="Orbitron"/>
                <a:sym typeface="Orbitron"/>
              </a:rPr>
              <a:t>/stop, </a:t>
            </a:r>
          </a:p>
          <a:p>
            <a:pPr>
              <a:lnSpc>
                <a:spcPct val="107000"/>
              </a:lnSpc>
            </a:pPr>
            <a:r>
              <a:rPr lang="ca-ES" sz="1200" b="1" dirty="0">
                <a:solidFill>
                  <a:schemeClr val="lt1"/>
                </a:solidFill>
                <a:latin typeface="Orbitron"/>
                <a:sym typeface="Orbitron"/>
              </a:rPr>
              <a:t>5. Nombre màxim de dispositius connectats: </a:t>
            </a:r>
            <a:r>
              <a:rPr lang="ca-ES" sz="1200" dirty="0">
                <a:solidFill>
                  <a:schemeClr val="lt1"/>
                </a:solidFill>
                <a:latin typeface="Orbitron"/>
                <a:sym typeface="Orbitron"/>
              </a:rPr>
              <a:t>126 dispositius per bus.</a:t>
            </a:r>
          </a:p>
          <a:p>
            <a:pPr lvl="0">
              <a:lnSpc>
                <a:spcPct val="107000"/>
              </a:lnSpc>
            </a:pPr>
            <a:r>
              <a:rPr lang="ca-ES" sz="1200" b="1" dirty="0">
                <a:solidFill>
                  <a:schemeClr val="lt1"/>
                </a:solidFill>
                <a:latin typeface="Orbitron"/>
                <a:sym typeface="Orbitron"/>
              </a:rPr>
              <a:t>6. Nivells de seguretat</a:t>
            </a:r>
            <a:r>
              <a:rPr lang="ca-ES" sz="1200" dirty="0">
                <a:solidFill>
                  <a:schemeClr val="lt1"/>
                </a:solidFill>
                <a:latin typeface="Orbitron"/>
                <a:sym typeface="Orbitron"/>
              </a:rPr>
              <a:t>: Hi ha diferents nivells de seguretat disponibles per a PROFIBUS, que inclouen l'autenticació i l'encriptació de dades.</a:t>
            </a:r>
          </a:p>
          <a:p>
            <a:pPr lvl="0">
              <a:lnSpc>
                <a:spcPct val="107000"/>
              </a:lnSpc>
            </a:pPr>
            <a:r>
              <a:rPr lang="ca-ES" sz="1200" b="1" dirty="0">
                <a:solidFill>
                  <a:schemeClr val="lt1"/>
                </a:solidFill>
                <a:latin typeface="Orbitron"/>
                <a:sym typeface="Orbitron"/>
              </a:rPr>
              <a:t>7. Interfície física:   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ca-ES" sz="1200" b="1" dirty="0">
                <a:solidFill>
                  <a:schemeClr val="lt1"/>
                </a:solidFill>
                <a:latin typeface="Orbitron"/>
                <a:sym typeface="Orbitron"/>
              </a:rPr>
              <a:t>RS-485</a:t>
            </a:r>
          </a:p>
          <a:p>
            <a:pPr marL="342900" lvl="0" indent="-342900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ca-ES" sz="1200" b="1" dirty="0">
                <a:solidFill>
                  <a:schemeClr val="lt1"/>
                </a:solidFill>
                <a:latin typeface="Orbitron"/>
                <a:sym typeface="Orbitron"/>
              </a:rPr>
              <a:t>Fibra òptica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ca-ES" sz="1200" b="1" dirty="0">
                <a:solidFill>
                  <a:schemeClr val="lt1"/>
                </a:solidFill>
                <a:latin typeface="Orbitron"/>
                <a:sym typeface="Orbitron"/>
              </a:rPr>
              <a:t>8. Compatibilitat amb altres estàndards: </a:t>
            </a:r>
            <a:r>
              <a:rPr lang="ca-ES" sz="1200" dirty="0">
                <a:solidFill>
                  <a:schemeClr val="lt1"/>
                </a:solidFill>
                <a:latin typeface="Orbitron"/>
                <a:sym typeface="Orbitron"/>
              </a:rPr>
              <a:t>PROFIBUS és compatible amb altres estàndards industrials, com PROFINET, </a:t>
            </a:r>
            <a:r>
              <a:rPr lang="ca-ES" sz="1200" dirty="0" err="1">
                <a:solidFill>
                  <a:schemeClr val="lt1"/>
                </a:solidFill>
                <a:latin typeface="Orbitron"/>
                <a:sym typeface="Orbitron"/>
              </a:rPr>
              <a:t>Modbus</a:t>
            </a:r>
            <a:r>
              <a:rPr lang="ca-ES" sz="1200" dirty="0">
                <a:solidFill>
                  <a:schemeClr val="lt1"/>
                </a:solidFill>
                <a:latin typeface="Orbitron"/>
                <a:sym typeface="Orbitron"/>
              </a:rPr>
              <a:t> i </a:t>
            </a:r>
            <a:r>
              <a:rPr lang="ca-ES" sz="1200" dirty="0" err="1">
                <a:solidFill>
                  <a:schemeClr val="lt1"/>
                </a:solidFill>
                <a:latin typeface="Orbitron"/>
                <a:sym typeface="Orbitron"/>
              </a:rPr>
              <a:t>DeviceNet</a:t>
            </a:r>
            <a:r>
              <a:rPr lang="ca-ES" sz="1200" dirty="0">
                <a:solidFill>
                  <a:schemeClr val="lt1"/>
                </a:solidFill>
                <a:latin typeface="Orbitron"/>
                <a:sym typeface="Orbitron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53781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59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/>
              <a:t>Tipus de </a:t>
            </a:r>
            <a:r>
              <a:rPr lang="ca-ES" dirty="0" err="1"/>
              <a:t>ProFiBus</a:t>
            </a:r>
            <a:r>
              <a:rPr lang="ca-ES" dirty="0"/>
              <a:t>?</a:t>
            </a:r>
          </a:p>
        </p:txBody>
      </p:sp>
      <p:pic>
        <p:nvPicPr>
          <p:cNvPr id="1028" name="Picture 4" descr="Curso Automatización de procesos industriales (SIMATIC) Univ. Vigo - infoPLC">
            <a:extLst>
              <a:ext uri="{FF2B5EF4-FFF2-40B4-BE49-F238E27FC236}">
                <a16:creationId xmlns:a16="http://schemas.microsoft.com/office/drawing/2014/main" id="{CE2DB383-51D7-4E21-D300-BFA5484A11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5362" y="1199116"/>
            <a:ext cx="6433275" cy="382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2276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0;p31">
            <a:extLst>
              <a:ext uri="{FF2B5EF4-FFF2-40B4-BE49-F238E27FC236}">
                <a16:creationId xmlns:a16="http://schemas.microsoft.com/office/drawing/2014/main" id="{5A53717C-2DBF-12D9-9DA7-41187CDA8289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725" y="387350"/>
            <a:ext cx="7702550" cy="59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 err="1"/>
              <a:t>ProFiBus</a:t>
            </a:r>
            <a:r>
              <a:rPr lang="ca-ES" dirty="0"/>
              <a:t> FMS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D19D3C4-3205-A6CF-6BB4-69DEC30CED5C}"/>
              </a:ext>
            </a:extLst>
          </p:cNvPr>
          <p:cNvSpPr/>
          <p:nvPr/>
        </p:nvSpPr>
        <p:spPr>
          <a:xfrm>
            <a:off x="8582025" y="2683247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0416454-72AB-E882-DB47-814CA7B4DFDA}"/>
              </a:ext>
            </a:extLst>
          </p:cNvPr>
          <p:cNvSpPr/>
          <p:nvPr/>
        </p:nvSpPr>
        <p:spPr>
          <a:xfrm>
            <a:off x="8501063" y="257175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9D585FB-9087-8102-8C62-5B9F29F97314}"/>
              </a:ext>
            </a:extLst>
          </p:cNvPr>
          <p:cNvSpPr/>
          <p:nvPr/>
        </p:nvSpPr>
        <p:spPr>
          <a:xfrm>
            <a:off x="8390928" y="249049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042B4C5-A5BE-FD25-8236-A6BA32FC1C7D}"/>
              </a:ext>
            </a:extLst>
          </p:cNvPr>
          <p:cNvSpPr/>
          <p:nvPr/>
        </p:nvSpPr>
        <p:spPr>
          <a:xfrm>
            <a:off x="8247063" y="2430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6F01D40-FEB6-8FC4-A9FD-605B830679D8}"/>
              </a:ext>
            </a:extLst>
          </p:cNvPr>
          <p:cNvSpPr/>
          <p:nvPr/>
        </p:nvSpPr>
        <p:spPr>
          <a:xfrm>
            <a:off x="8105477" y="24289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AC05865-B694-087B-3ED8-7365DC7D69DB}"/>
              </a:ext>
            </a:extLst>
          </p:cNvPr>
          <p:cNvSpPr/>
          <p:nvPr/>
        </p:nvSpPr>
        <p:spPr>
          <a:xfrm>
            <a:off x="8259661" y="24510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6B19F2A-AAE1-E0B9-2BC9-30BDF0EC4A24}"/>
              </a:ext>
            </a:extLst>
          </p:cNvPr>
          <p:cNvSpPr/>
          <p:nvPr/>
        </p:nvSpPr>
        <p:spPr>
          <a:xfrm>
            <a:off x="8480126" y="4622664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4B6972C-2886-7ED3-624D-BAB3976F017B}"/>
              </a:ext>
            </a:extLst>
          </p:cNvPr>
          <p:cNvSpPr/>
          <p:nvPr/>
        </p:nvSpPr>
        <p:spPr>
          <a:xfrm>
            <a:off x="8582025" y="4489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88D02E-32DB-6E58-D034-92268A035B97}"/>
              </a:ext>
            </a:extLst>
          </p:cNvPr>
          <p:cNvSpPr/>
          <p:nvPr/>
        </p:nvSpPr>
        <p:spPr>
          <a:xfrm>
            <a:off x="8613477" y="4541404"/>
            <a:ext cx="508000" cy="1625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7FE03D9-6F9D-C864-81E7-E4370A68C5DA}"/>
              </a:ext>
            </a:extLst>
          </p:cNvPr>
          <p:cNvSpPr/>
          <p:nvPr/>
        </p:nvSpPr>
        <p:spPr>
          <a:xfrm>
            <a:off x="8332489" y="471397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Google Shape;832;p30">
            <a:extLst>
              <a:ext uri="{FF2B5EF4-FFF2-40B4-BE49-F238E27FC236}">
                <a16:creationId xmlns:a16="http://schemas.microsoft.com/office/drawing/2014/main" id="{88440131-29D8-394E-4F2D-C332EB8B22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6150" y="1154212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(</a:t>
            </a:r>
            <a:r>
              <a:rPr lang="ca-ES" sz="1400" b="1" dirty="0" err="1">
                <a:solidFill>
                  <a:schemeClr val="bg1"/>
                </a:solidFill>
                <a:latin typeface="Orbitron"/>
                <a:sym typeface="Orbitron"/>
              </a:rPr>
              <a:t>Fieldbus</a:t>
            </a: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 </a:t>
            </a:r>
            <a:r>
              <a:rPr lang="ca-ES" sz="1400" b="1" dirty="0" err="1">
                <a:solidFill>
                  <a:schemeClr val="bg1"/>
                </a:solidFill>
                <a:latin typeface="Orbitron"/>
                <a:sym typeface="Orbitron"/>
              </a:rPr>
              <a:t>Message</a:t>
            </a: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 </a:t>
            </a:r>
            <a:r>
              <a:rPr lang="ca-ES" sz="1400" b="1" dirty="0" err="1">
                <a:solidFill>
                  <a:schemeClr val="bg1"/>
                </a:solidFill>
                <a:latin typeface="Orbitron"/>
                <a:sym typeface="Orbitron"/>
              </a:rPr>
              <a:t>Specification</a:t>
            </a: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)</a:t>
            </a:r>
            <a:endParaRPr sz="1400" b="1" dirty="0">
              <a:solidFill>
                <a:schemeClr val="bg1"/>
              </a:solidFill>
              <a:latin typeface="Orbitron"/>
              <a:sym typeface="Orbitron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D2F358-7D82-2B5D-BAFA-EAFD1CD52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832" y="1879835"/>
            <a:ext cx="3504571" cy="228037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31204C2-3759-23AB-A4ED-37D1B905434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85"/>
          <a:stretch/>
        </p:blipFill>
        <p:spPr>
          <a:xfrm>
            <a:off x="1844614" y="1879834"/>
            <a:ext cx="1711589" cy="24001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0;p31">
            <a:extLst>
              <a:ext uri="{FF2B5EF4-FFF2-40B4-BE49-F238E27FC236}">
                <a16:creationId xmlns:a16="http://schemas.microsoft.com/office/drawing/2014/main" id="{5A53717C-2DBF-12D9-9DA7-41187CDA8289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725" y="387350"/>
            <a:ext cx="7702550" cy="59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 err="1"/>
              <a:t>ProFiBus</a:t>
            </a:r>
            <a:r>
              <a:rPr lang="ca-ES" dirty="0"/>
              <a:t> DP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D19D3C4-3205-A6CF-6BB4-69DEC30CED5C}"/>
              </a:ext>
            </a:extLst>
          </p:cNvPr>
          <p:cNvSpPr/>
          <p:nvPr/>
        </p:nvSpPr>
        <p:spPr>
          <a:xfrm>
            <a:off x="8582025" y="2683247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0416454-72AB-E882-DB47-814CA7B4DFDA}"/>
              </a:ext>
            </a:extLst>
          </p:cNvPr>
          <p:cNvSpPr/>
          <p:nvPr/>
        </p:nvSpPr>
        <p:spPr>
          <a:xfrm>
            <a:off x="8501063" y="257175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9D585FB-9087-8102-8C62-5B9F29F97314}"/>
              </a:ext>
            </a:extLst>
          </p:cNvPr>
          <p:cNvSpPr/>
          <p:nvPr/>
        </p:nvSpPr>
        <p:spPr>
          <a:xfrm>
            <a:off x="8390928" y="249049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042B4C5-A5BE-FD25-8236-A6BA32FC1C7D}"/>
              </a:ext>
            </a:extLst>
          </p:cNvPr>
          <p:cNvSpPr/>
          <p:nvPr/>
        </p:nvSpPr>
        <p:spPr>
          <a:xfrm>
            <a:off x="8247063" y="2430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6F01D40-FEB6-8FC4-A9FD-605B830679D8}"/>
              </a:ext>
            </a:extLst>
          </p:cNvPr>
          <p:cNvSpPr/>
          <p:nvPr/>
        </p:nvSpPr>
        <p:spPr>
          <a:xfrm>
            <a:off x="8105477" y="24289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7AC05865-B694-087B-3ED8-7365DC7D69DB}"/>
              </a:ext>
            </a:extLst>
          </p:cNvPr>
          <p:cNvSpPr/>
          <p:nvPr/>
        </p:nvSpPr>
        <p:spPr>
          <a:xfrm>
            <a:off x="8259661" y="24510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6B19F2A-AAE1-E0B9-2BC9-30BDF0EC4A24}"/>
              </a:ext>
            </a:extLst>
          </p:cNvPr>
          <p:cNvSpPr/>
          <p:nvPr/>
        </p:nvSpPr>
        <p:spPr>
          <a:xfrm>
            <a:off x="8480126" y="4622664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4B6972C-2886-7ED3-624D-BAB3976F017B}"/>
              </a:ext>
            </a:extLst>
          </p:cNvPr>
          <p:cNvSpPr/>
          <p:nvPr/>
        </p:nvSpPr>
        <p:spPr>
          <a:xfrm>
            <a:off x="8582025" y="4489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88D02E-32DB-6E58-D034-92268A035B97}"/>
              </a:ext>
            </a:extLst>
          </p:cNvPr>
          <p:cNvSpPr/>
          <p:nvPr/>
        </p:nvSpPr>
        <p:spPr>
          <a:xfrm>
            <a:off x="8613477" y="4541404"/>
            <a:ext cx="508000" cy="1625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7FE03D9-6F9D-C864-81E7-E4370A68C5DA}"/>
              </a:ext>
            </a:extLst>
          </p:cNvPr>
          <p:cNvSpPr/>
          <p:nvPr/>
        </p:nvSpPr>
        <p:spPr>
          <a:xfrm>
            <a:off x="8332489" y="471397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Google Shape;832;p30">
            <a:extLst>
              <a:ext uri="{FF2B5EF4-FFF2-40B4-BE49-F238E27FC236}">
                <a16:creationId xmlns:a16="http://schemas.microsoft.com/office/drawing/2014/main" id="{88440131-29D8-394E-4F2D-C332EB8B22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6150" y="1154212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(</a:t>
            </a:r>
            <a:r>
              <a:rPr lang="ca-ES" sz="1400" b="1" dirty="0" err="1">
                <a:solidFill>
                  <a:schemeClr val="bg1"/>
                </a:solidFill>
                <a:latin typeface="Orbitron"/>
                <a:sym typeface="Orbitron"/>
              </a:rPr>
              <a:t>Decentralized</a:t>
            </a: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 </a:t>
            </a:r>
            <a:r>
              <a:rPr lang="ca-ES" sz="1400" b="1" dirty="0" err="1">
                <a:solidFill>
                  <a:schemeClr val="bg1"/>
                </a:solidFill>
                <a:latin typeface="Orbitron"/>
                <a:sym typeface="Orbitron"/>
              </a:rPr>
              <a:t>Peripherals</a:t>
            </a: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)</a:t>
            </a:r>
            <a:endParaRPr sz="1400" b="1" dirty="0">
              <a:solidFill>
                <a:schemeClr val="bg1"/>
              </a:solidFill>
              <a:latin typeface="Orbitron"/>
              <a:sym typeface="Orbitron"/>
            </a:endParaRPr>
          </a:p>
        </p:txBody>
      </p:sp>
      <p:pic>
        <p:nvPicPr>
          <p:cNvPr id="3074" name="Picture 2" descr="Buses de campo. - ppt descargar">
            <a:extLst>
              <a:ext uri="{FF2B5EF4-FFF2-40B4-BE49-F238E27FC236}">
                <a16:creationId xmlns:a16="http://schemas.microsoft.com/office/drawing/2014/main" id="{6EFF49C8-4680-CFAA-A285-40AA602C6A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66" t="47223" r="41739" b="12709"/>
          <a:stretch/>
        </p:blipFill>
        <p:spPr bwMode="auto">
          <a:xfrm>
            <a:off x="1498535" y="2044696"/>
            <a:ext cx="1480930" cy="2060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La diferencia entre PROFIBUS y PROFINET – PI Norte América">
            <a:extLst>
              <a:ext uri="{FF2B5EF4-FFF2-40B4-BE49-F238E27FC236}">
                <a16:creationId xmlns:a16="http://schemas.microsoft.com/office/drawing/2014/main" id="{C2BF5FBF-462B-DF46-6BCE-CC035A169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4927" y="2044696"/>
            <a:ext cx="5060001" cy="2511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382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0;p31">
            <a:extLst>
              <a:ext uri="{FF2B5EF4-FFF2-40B4-BE49-F238E27FC236}">
                <a16:creationId xmlns:a16="http://schemas.microsoft.com/office/drawing/2014/main" id="{5A53717C-2DBF-12D9-9DA7-41187CDA8289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725" y="387350"/>
            <a:ext cx="7702550" cy="59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 err="1"/>
              <a:t>ProFiBus</a:t>
            </a:r>
            <a:r>
              <a:rPr lang="ca-ES" dirty="0"/>
              <a:t> PA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D19D3C4-3205-A6CF-6BB4-69DEC30CED5C}"/>
              </a:ext>
            </a:extLst>
          </p:cNvPr>
          <p:cNvSpPr/>
          <p:nvPr/>
        </p:nvSpPr>
        <p:spPr>
          <a:xfrm>
            <a:off x="8582025" y="2683247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0416454-72AB-E882-DB47-814CA7B4DFDA}"/>
              </a:ext>
            </a:extLst>
          </p:cNvPr>
          <p:cNvSpPr/>
          <p:nvPr/>
        </p:nvSpPr>
        <p:spPr>
          <a:xfrm>
            <a:off x="8501063" y="257175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9D585FB-9087-8102-8C62-5B9F29F97314}"/>
              </a:ext>
            </a:extLst>
          </p:cNvPr>
          <p:cNvSpPr/>
          <p:nvPr/>
        </p:nvSpPr>
        <p:spPr>
          <a:xfrm>
            <a:off x="8390928" y="249049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042B4C5-A5BE-FD25-8236-A6BA32FC1C7D}"/>
              </a:ext>
            </a:extLst>
          </p:cNvPr>
          <p:cNvSpPr/>
          <p:nvPr/>
        </p:nvSpPr>
        <p:spPr>
          <a:xfrm>
            <a:off x="8247063" y="2430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6F01D40-FEB6-8FC4-A9FD-605B830679D8}"/>
              </a:ext>
            </a:extLst>
          </p:cNvPr>
          <p:cNvSpPr/>
          <p:nvPr/>
        </p:nvSpPr>
        <p:spPr>
          <a:xfrm>
            <a:off x="8105477" y="24289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6B19F2A-AAE1-E0B9-2BC9-30BDF0EC4A24}"/>
              </a:ext>
            </a:extLst>
          </p:cNvPr>
          <p:cNvSpPr/>
          <p:nvPr/>
        </p:nvSpPr>
        <p:spPr>
          <a:xfrm>
            <a:off x="8480126" y="4622664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4B6972C-2886-7ED3-624D-BAB3976F017B}"/>
              </a:ext>
            </a:extLst>
          </p:cNvPr>
          <p:cNvSpPr/>
          <p:nvPr/>
        </p:nvSpPr>
        <p:spPr>
          <a:xfrm>
            <a:off x="8582025" y="4489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88D02E-32DB-6E58-D034-92268A035B97}"/>
              </a:ext>
            </a:extLst>
          </p:cNvPr>
          <p:cNvSpPr/>
          <p:nvPr/>
        </p:nvSpPr>
        <p:spPr>
          <a:xfrm>
            <a:off x="8613477" y="4541404"/>
            <a:ext cx="508000" cy="1625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7FE03D9-6F9D-C864-81E7-E4370A68C5DA}"/>
              </a:ext>
            </a:extLst>
          </p:cNvPr>
          <p:cNvSpPr/>
          <p:nvPr/>
        </p:nvSpPr>
        <p:spPr>
          <a:xfrm>
            <a:off x="8332489" y="471397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Google Shape;832;p30">
            <a:extLst>
              <a:ext uri="{FF2B5EF4-FFF2-40B4-BE49-F238E27FC236}">
                <a16:creationId xmlns:a16="http://schemas.microsoft.com/office/drawing/2014/main" id="{88440131-29D8-394E-4F2D-C332EB8B22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96150" y="1154212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(</a:t>
            </a:r>
            <a:r>
              <a:rPr lang="ca-ES" sz="1400" b="1" dirty="0" err="1">
                <a:solidFill>
                  <a:schemeClr val="bg1"/>
                </a:solidFill>
                <a:latin typeface="Orbitron"/>
                <a:sym typeface="Orbitron"/>
              </a:rPr>
              <a:t>Process</a:t>
            </a:r>
            <a:r>
              <a:rPr lang="ca-ES" sz="1400" b="1" dirty="0">
                <a:solidFill>
                  <a:schemeClr val="bg1"/>
                </a:solidFill>
                <a:latin typeface="Orbitron"/>
                <a:sym typeface="Orbitron"/>
              </a:rPr>
              <a:t> Automation)</a:t>
            </a:r>
            <a:endParaRPr sz="1400" b="1" dirty="0">
              <a:solidFill>
                <a:schemeClr val="bg1"/>
              </a:solidFill>
              <a:latin typeface="Orbitron"/>
              <a:sym typeface="Orbitron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01495A4-9DD1-2BB5-E379-2ED085CFBE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284"/>
          <a:stretch/>
        </p:blipFill>
        <p:spPr>
          <a:xfrm>
            <a:off x="4321895" y="2096808"/>
            <a:ext cx="3453630" cy="206941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06CDBC2-49BC-329E-D8BE-F1CE787520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8840" t="47223" r="20580" b="12709"/>
          <a:stretch/>
        </p:blipFill>
        <p:spPr>
          <a:xfrm>
            <a:off x="2027583" y="2096808"/>
            <a:ext cx="1543624" cy="225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1059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840;p31">
            <a:extLst>
              <a:ext uri="{FF2B5EF4-FFF2-40B4-BE49-F238E27FC236}">
                <a16:creationId xmlns:a16="http://schemas.microsoft.com/office/drawing/2014/main" id="{5A53717C-2DBF-12D9-9DA7-41187CDA8289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720725" y="387350"/>
            <a:ext cx="7702550" cy="5921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ca-ES" dirty="0"/>
              <a:t>Tecnologia Transmissió </a:t>
            </a: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D19D3C4-3205-A6CF-6BB4-69DEC30CED5C}"/>
              </a:ext>
            </a:extLst>
          </p:cNvPr>
          <p:cNvSpPr/>
          <p:nvPr/>
        </p:nvSpPr>
        <p:spPr>
          <a:xfrm>
            <a:off x="8582025" y="2683247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00416454-72AB-E882-DB47-814CA7B4DFDA}"/>
              </a:ext>
            </a:extLst>
          </p:cNvPr>
          <p:cNvSpPr/>
          <p:nvPr/>
        </p:nvSpPr>
        <p:spPr>
          <a:xfrm>
            <a:off x="8501063" y="257175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59D585FB-9087-8102-8C62-5B9F29F97314}"/>
              </a:ext>
            </a:extLst>
          </p:cNvPr>
          <p:cNvSpPr/>
          <p:nvPr/>
        </p:nvSpPr>
        <p:spPr>
          <a:xfrm>
            <a:off x="8390928" y="249049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9042B4C5-A5BE-FD25-8236-A6BA32FC1C7D}"/>
              </a:ext>
            </a:extLst>
          </p:cNvPr>
          <p:cNvSpPr/>
          <p:nvPr/>
        </p:nvSpPr>
        <p:spPr>
          <a:xfrm>
            <a:off x="8247063" y="2430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C6F01D40-FEB6-8FC4-A9FD-605B830679D8}"/>
              </a:ext>
            </a:extLst>
          </p:cNvPr>
          <p:cNvSpPr/>
          <p:nvPr/>
        </p:nvSpPr>
        <p:spPr>
          <a:xfrm>
            <a:off x="8105477" y="2428926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A6B19F2A-AAE1-E0B9-2BC9-30BDF0EC4A24}"/>
              </a:ext>
            </a:extLst>
          </p:cNvPr>
          <p:cNvSpPr/>
          <p:nvPr/>
        </p:nvSpPr>
        <p:spPr>
          <a:xfrm>
            <a:off x="8480126" y="4622664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34B6972C-2886-7ED3-624D-BAB3976F017B}"/>
              </a:ext>
            </a:extLst>
          </p:cNvPr>
          <p:cNvSpPr/>
          <p:nvPr/>
        </p:nvSpPr>
        <p:spPr>
          <a:xfrm>
            <a:off x="8582025" y="4489835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7" name="Elipse 36">
            <a:extLst>
              <a:ext uri="{FF2B5EF4-FFF2-40B4-BE49-F238E27FC236}">
                <a16:creationId xmlns:a16="http://schemas.microsoft.com/office/drawing/2014/main" id="{4588D02E-32DB-6E58-D034-92268A035B97}"/>
              </a:ext>
            </a:extLst>
          </p:cNvPr>
          <p:cNvSpPr/>
          <p:nvPr/>
        </p:nvSpPr>
        <p:spPr>
          <a:xfrm>
            <a:off x="8613477" y="4541404"/>
            <a:ext cx="508000" cy="162518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38" name="Elipse 37">
            <a:extLst>
              <a:ext uri="{FF2B5EF4-FFF2-40B4-BE49-F238E27FC236}">
                <a16:creationId xmlns:a16="http://schemas.microsoft.com/office/drawing/2014/main" id="{E7FE03D9-6F9D-C864-81E7-E4370A68C5DA}"/>
              </a:ext>
            </a:extLst>
          </p:cNvPr>
          <p:cNvSpPr/>
          <p:nvPr/>
        </p:nvSpPr>
        <p:spPr>
          <a:xfrm>
            <a:off x="8332489" y="4713970"/>
            <a:ext cx="508000" cy="448271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a-ES"/>
          </a:p>
        </p:txBody>
      </p:sp>
      <p:sp>
        <p:nvSpPr>
          <p:cNvPr id="2" name="Google Shape;832;p30">
            <a:extLst>
              <a:ext uri="{FF2B5EF4-FFF2-40B4-BE49-F238E27FC236}">
                <a16:creationId xmlns:a16="http://schemas.microsoft.com/office/drawing/2014/main" id="{88440131-29D8-394E-4F2D-C332EB8B22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40960" y="1018481"/>
            <a:ext cx="6551700" cy="4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400" b="1" dirty="0">
                <a:solidFill>
                  <a:schemeClr val="bg1"/>
                </a:solidFill>
                <a:latin typeface="Orbitron"/>
                <a:sym typeface="Orbitron"/>
              </a:rPr>
              <a:t>1.- RS 485 (</a:t>
            </a:r>
            <a:r>
              <a:rPr lang="es-ES" sz="1400" b="1" dirty="0" err="1">
                <a:solidFill>
                  <a:schemeClr val="bg1"/>
                </a:solidFill>
                <a:latin typeface="Orbitron"/>
                <a:sym typeface="Orbitron"/>
              </a:rPr>
              <a:t>Transmissió</a:t>
            </a:r>
            <a:r>
              <a:rPr lang="es-ES" sz="1400" b="1" dirty="0">
                <a:solidFill>
                  <a:schemeClr val="bg1"/>
                </a:solidFill>
                <a:latin typeface="Orbitron"/>
                <a:sym typeface="Orbitron"/>
              </a:rPr>
              <a:t> per DP/FMS).</a:t>
            </a:r>
            <a:endParaRPr lang="ca-ES" sz="1400" b="1" dirty="0">
              <a:solidFill>
                <a:schemeClr val="bg1"/>
              </a:solidFill>
              <a:latin typeface="Orbitron"/>
              <a:sym typeface="Orbitron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A1F6FFA-95A6-9454-3EBC-5A21FEE8C3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8835" y="1429127"/>
            <a:ext cx="3911126" cy="110394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66D5146-58EF-9A1C-1846-66EE932B65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930" t="20128" r="930" b="1203"/>
          <a:stretch/>
        </p:blipFill>
        <p:spPr>
          <a:xfrm>
            <a:off x="2108834" y="2938761"/>
            <a:ext cx="3911127" cy="1152449"/>
          </a:xfrm>
          <a:prstGeom prst="rect">
            <a:avLst/>
          </a:prstGeom>
        </p:spPr>
      </p:pic>
      <p:sp>
        <p:nvSpPr>
          <p:cNvPr id="10" name="Google Shape;832;p30">
            <a:extLst>
              <a:ext uri="{FF2B5EF4-FFF2-40B4-BE49-F238E27FC236}">
                <a16:creationId xmlns:a16="http://schemas.microsoft.com/office/drawing/2014/main" id="{5E580134-3921-9223-5BC5-CDCFC0BF792C}"/>
              </a:ext>
            </a:extLst>
          </p:cNvPr>
          <p:cNvSpPr txBox="1">
            <a:spLocks/>
          </p:cNvSpPr>
          <p:nvPr/>
        </p:nvSpPr>
        <p:spPr>
          <a:xfrm>
            <a:off x="720725" y="2533074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s-ES" sz="1400" dirty="0">
                <a:solidFill>
                  <a:schemeClr val="bg1"/>
                </a:solidFill>
              </a:rPr>
              <a:t>2.- IEC 1158-2 (</a:t>
            </a:r>
            <a:r>
              <a:rPr lang="ca-ES" sz="1400" dirty="0">
                <a:solidFill>
                  <a:schemeClr val="bg1"/>
                </a:solidFill>
              </a:rPr>
              <a:t>Transmissió</a:t>
            </a:r>
            <a:r>
              <a:rPr lang="es-ES" sz="1400" dirty="0">
                <a:solidFill>
                  <a:schemeClr val="bg1"/>
                </a:solidFill>
              </a:rPr>
              <a:t> PROFIBUS PA).</a:t>
            </a:r>
            <a:endParaRPr lang="ca-ES" sz="1400" dirty="0">
              <a:solidFill>
                <a:schemeClr val="bg1"/>
              </a:solidFill>
            </a:endParaRPr>
          </a:p>
        </p:txBody>
      </p:sp>
      <p:sp>
        <p:nvSpPr>
          <p:cNvPr id="11" name="Google Shape;832;p30">
            <a:extLst>
              <a:ext uri="{FF2B5EF4-FFF2-40B4-BE49-F238E27FC236}">
                <a16:creationId xmlns:a16="http://schemas.microsoft.com/office/drawing/2014/main" id="{64AD18FC-9F0D-922F-F48C-8D2647008199}"/>
              </a:ext>
            </a:extLst>
          </p:cNvPr>
          <p:cNvSpPr txBox="1">
            <a:spLocks/>
          </p:cNvSpPr>
          <p:nvPr/>
        </p:nvSpPr>
        <p:spPr>
          <a:xfrm>
            <a:off x="-576969" y="4240422"/>
            <a:ext cx="6551700" cy="4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38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5pPr>
            <a:lvl6pPr marL="2743200" marR="0" lvl="5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6pPr>
            <a:lvl7pPr marL="3200400" marR="0" lvl="6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7pPr>
            <a:lvl8pPr marL="3657600" marR="0" lvl="7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8pPr>
            <a:lvl9pPr marL="4114800" marR="0" lvl="8" indent="-3238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2200" b="1" i="0" u="none" strike="noStrike" cap="none">
                <a:solidFill>
                  <a:schemeClr val="dk2"/>
                </a:solidFill>
                <a:latin typeface="Orbitron"/>
                <a:ea typeface="Orbitron"/>
                <a:cs typeface="Orbitron"/>
                <a:sym typeface="Orbitron"/>
              </a:defRPr>
            </a:lvl9pPr>
          </a:lstStyle>
          <a:p>
            <a:pPr marL="0" indent="0"/>
            <a:r>
              <a:rPr lang="es-ES" sz="1400" dirty="0">
                <a:solidFill>
                  <a:schemeClr val="bg1"/>
                </a:solidFill>
              </a:rPr>
              <a:t>3.- Fibra óptica.</a:t>
            </a:r>
          </a:p>
        </p:txBody>
      </p:sp>
    </p:spTree>
    <p:extLst>
      <p:ext uri="{BB962C8B-B14F-4D97-AF65-F5344CB8AC3E}">
        <p14:creationId xmlns:p14="http://schemas.microsoft.com/office/powerpoint/2010/main" val="525916236"/>
      </p:ext>
    </p:extLst>
  </p:cSld>
  <p:clrMapOvr>
    <a:masterClrMapping/>
  </p:clrMapOvr>
</p:sld>
</file>

<file path=ppt/theme/theme1.xml><?xml version="1.0" encoding="utf-8"?>
<a:theme xmlns:a="http://schemas.openxmlformats.org/drawingml/2006/main" name="The Evolution of Invention in Canada Thesis by Slidesgo">
  <a:themeElements>
    <a:clrScheme name="Simple Light">
      <a:dk1>
        <a:srgbClr val="E3EEED"/>
      </a:dk1>
      <a:lt1>
        <a:srgbClr val="383536"/>
      </a:lt1>
      <a:dk2>
        <a:srgbClr val="FC2E12"/>
      </a:dk2>
      <a:lt2>
        <a:srgbClr val="C1D6CE"/>
      </a:lt2>
      <a:accent1>
        <a:srgbClr val="64818C"/>
      </a:accent1>
      <a:accent2>
        <a:srgbClr val="DD4815"/>
      </a:accent2>
      <a:accent3>
        <a:srgbClr val="24A364"/>
      </a:accent3>
      <a:accent4>
        <a:srgbClr val="FFFFFF"/>
      </a:accent4>
      <a:accent5>
        <a:srgbClr val="FFFFFF"/>
      </a:accent5>
      <a:accent6>
        <a:srgbClr val="FFFFFF"/>
      </a:accent6>
      <a:hlink>
        <a:srgbClr val="383536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1953</TotalTime>
  <Words>221</Words>
  <Application>Microsoft Office PowerPoint</Application>
  <PresentationFormat>Presentación en pantalla (16:9)</PresentationFormat>
  <Paragraphs>39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1" baseType="lpstr">
      <vt:lpstr>Arial</vt:lpstr>
      <vt:lpstr>Roboto Condensed Light</vt:lpstr>
      <vt:lpstr>Roboto</vt:lpstr>
      <vt:lpstr>Fredoka One</vt:lpstr>
      <vt:lpstr>Orbitron</vt:lpstr>
      <vt:lpstr>Calibri</vt:lpstr>
      <vt:lpstr>The Evolution of Invention in Canada Thesis by Slidesgo</vt:lpstr>
      <vt:lpstr>ProFiBus</vt:lpstr>
      <vt:lpstr>Què és ProFiBus?</vt:lpstr>
      <vt:lpstr>Com funciona?</vt:lpstr>
      <vt:lpstr>Característiques Principals</vt:lpstr>
      <vt:lpstr>Tipus de ProFiBus?</vt:lpstr>
      <vt:lpstr>ProFiBus FMS</vt:lpstr>
      <vt:lpstr>ProFiBus DP</vt:lpstr>
      <vt:lpstr>ProFiBus PA</vt:lpstr>
      <vt:lpstr>Tecnologia Transmissió </vt:lpstr>
      <vt:lpstr>Presentación de PowerPoint</vt:lpstr>
      <vt:lpstr>Connexions Físiques</vt:lpstr>
      <vt:lpstr>Connexions Físiques</vt:lpstr>
      <vt:lpstr>Connexions Físiques</vt:lpstr>
      <vt:lpstr>Connexions Físiques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ProFiBus</dc:title>
  <dc:creator>Jose Granados Diaz</dc:creator>
  <cp:lastModifiedBy>Jose Granados Diaz</cp:lastModifiedBy>
  <cp:revision>7</cp:revision>
  <dcterms:modified xsi:type="dcterms:W3CDTF">2023-02-09T16:33:11Z</dcterms:modified>
</cp:coreProperties>
</file>