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drive.google.com/file/d/1OhaRX-_HfO7VFde5YNpg8So5LJnxKVHt/view?usp=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E4E17-BE9B-4BF1-B566-DB2607FDA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6149" y="-421109"/>
            <a:ext cx="8791575" cy="2387600"/>
          </a:xfrm>
        </p:spPr>
        <p:txBody>
          <a:bodyPr/>
          <a:lstStyle/>
          <a:p>
            <a:r>
              <a:rPr lang="es-ES" dirty="0"/>
              <a:t>Galgues </a:t>
            </a:r>
            <a:r>
              <a:rPr lang="es-ES" dirty="0" err="1"/>
              <a:t>extensiomètriques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76D88B-7958-4008-AE99-3BB73779DB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algn="r"/>
            <a:r>
              <a:rPr lang="es-ES" dirty="0"/>
              <a:t>Jose granados Diaz</a:t>
            </a:r>
          </a:p>
        </p:txBody>
      </p:sp>
      <p:pic>
        <p:nvPicPr>
          <p:cNvPr id="1026" name="Picture 2" descr="Galgas Extensiometricas Hbm Strain Gage Set Con 4 Piezas | Envío gratis">
            <a:extLst>
              <a:ext uri="{FF2B5EF4-FFF2-40B4-BE49-F238E27FC236}">
                <a16:creationId xmlns:a16="http://schemas.microsoft.com/office/drawing/2014/main" id="{0D5E3192-E185-4DE5-AA96-E6079AAEA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788" y="2511673"/>
            <a:ext cx="5546696" cy="40269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41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7AE40-C69B-4540-A95D-46E44E7E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</a:t>
            </a:r>
            <a:r>
              <a:rPr lang="es-ES" dirty="0" err="1"/>
              <a:t>Tractament</a:t>
            </a:r>
            <a:r>
              <a:rPr lang="es-ES" dirty="0"/>
              <a:t> del </a:t>
            </a:r>
            <a:r>
              <a:rPr lang="es-ES" dirty="0" err="1"/>
              <a:t>senyal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FB9F38-CC92-4B7D-9D26-1F6EEB028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2358543"/>
            <a:ext cx="9905999" cy="3541714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s-ES" dirty="0"/>
              <a:t>Pont de Wheatstone</a:t>
            </a:r>
          </a:p>
          <a:p>
            <a:pPr marL="0" indent="0">
              <a:buNone/>
            </a:pPr>
            <a:r>
              <a:rPr lang="es-ES" dirty="0"/>
              <a:t>Es mesura </a:t>
            </a:r>
            <a:r>
              <a:rPr lang="es-ES" dirty="0" err="1"/>
              <a:t>l'equilibri</a:t>
            </a:r>
            <a:r>
              <a:rPr lang="es-ES" dirty="0"/>
              <a:t> del </a:t>
            </a:r>
            <a:r>
              <a:rPr lang="es-ES" dirty="0" err="1"/>
              <a:t>pont</a:t>
            </a:r>
            <a:r>
              <a:rPr lang="es-ES" dirty="0"/>
              <a:t>.</a:t>
            </a:r>
          </a:p>
          <a:p>
            <a:pPr>
              <a:buFontTx/>
              <a:buChar char="-"/>
            </a:pPr>
            <a:r>
              <a:rPr lang="es-ES" dirty="0" err="1"/>
              <a:t>Sensibilitat</a:t>
            </a:r>
            <a:r>
              <a:rPr lang="es-ES" dirty="0"/>
              <a:t> </a:t>
            </a:r>
            <a:r>
              <a:rPr lang="es-ES" dirty="0" err="1"/>
              <a:t>insuficient</a:t>
            </a:r>
            <a:endParaRPr lang="es-ES" dirty="0"/>
          </a:p>
          <a:p>
            <a:pPr>
              <a:buFontTx/>
              <a:buChar char="-"/>
            </a:pPr>
            <a:r>
              <a:rPr lang="es-ES" dirty="0" err="1"/>
              <a:t>Canvis</a:t>
            </a:r>
            <a:r>
              <a:rPr lang="es-ES" dirty="0"/>
              <a:t> de temperatura afecten a les </a:t>
            </a:r>
            <a:r>
              <a:rPr lang="es-ES" dirty="0" err="1"/>
              <a:t>resistències</a:t>
            </a:r>
            <a:r>
              <a:rPr lang="es-ES" dirty="0"/>
              <a:t>.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dirty="0"/>
              <a:t>Per evitar </a:t>
            </a:r>
            <a:r>
              <a:rPr lang="es-ES" dirty="0" err="1"/>
              <a:t>aquests</a:t>
            </a:r>
            <a:r>
              <a:rPr lang="es-ES" dirty="0"/>
              <a:t> </a:t>
            </a:r>
            <a:r>
              <a:rPr lang="es-ES" dirty="0" err="1"/>
              <a:t>errors</a:t>
            </a:r>
            <a:r>
              <a:rPr lang="es-ES" dirty="0"/>
              <a:t> </a:t>
            </a:r>
            <a:r>
              <a:rPr lang="es-ES" dirty="0" err="1"/>
              <a:t>és</a:t>
            </a:r>
            <a:r>
              <a:rPr lang="es-ES" dirty="0"/>
              <a:t> mesura la </a:t>
            </a:r>
            <a:r>
              <a:rPr lang="es-ES" dirty="0" err="1"/>
              <a:t>diferència</a:t>
            </a:r>
            <a:r>
              <a:rPr lang="es-ES" dirty="0"/>
              <a:t> de </a:t>
            </a:r>
            <a:r>
              <a:rPr lang="es-ES" dirty="0" err="1"/>
              <a:t>tensió</a:t>
            </a:r>
            <a:r>
              <a:rPr lang="es-ES" dirty="0"/>
              <a:t> entre totes </a:t>
            </a:r>
            <a:r>
              <a:rPr lang="es-ES" dirty="0" err="1"/>
              <a:t>dues</a:t>
            </a:r>
            <a:r>
              <a:rPr lang="es-ES" dirty="0"/>
              <a:t> branques</a:t>
            </a:r>
          </a:p>
        </p:txBody>
      </p:sp>
      <p:pic>
        <p:nvPicPr>
          <p:cNvPr id="7170" name="Picture 2" descr="Puente de Wheatstone - Wikipedia, la enciclopedia libre">
            <a:extLst>
              <a:ext uri="{FF2B5EF4-FFF2-40B4-BE49-F238E27FC236}">
                <a16:creationId xmlns:a16="http://schemas.microsoft.com/office/drawing/2014/main" id="{FB726811-4305-4D47-B0D6-74A3CAC62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120" y="2358543"/>
            <a:ext cx="28575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13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74742-B4E7-4FC6-9ACB-1F943329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</a:t>
            </a:r>
            <a:r>
              <a:rPr lang="es-ES" dirty="0" err="1"/>
              <a:t>Instal·lació</a:t>
            </a:r>
            <a:r>
              <a:rPr lang="es-ES" dirty="0"/>
              <a:t> de galgues </a:t>
            </a:r>
            <a:r>
              <a:rPr lang="es-ES" dirty="0" err="1"/>
              <a:t>extensomètriques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178382-FC75-48BF-B2B7-393B4D4B2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pPr>
              <a:buFontTx/>
              <a:buChar char="-"/>
            </a:pPr>
            <a:r>
              <a:rPr lang="es-ES" dirty="0"/>
              <a:t>Per </a:t>
            </a:r>
            <a:r>
              <a:rPr lang="es-ES" dirty="0" err="1"/>
              <a:t>adhesió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>
                <a:hlinkClick r:id="rId2"/>
              </a:rPr>
              <a:t>https://drive.google.com/file/d/1OhaRX-_HfO7VFde5YNpg8So5LJnxKVHt/view?usp=sharing</a:t>
            </a:r>
            <a:r>
              <a:rPr lang="es-ES" dirty="0"/>
              <a:t> </a:t>
            </a:r>
          </a:p>
          <a:p>
            <a:pPr>
              <a:buFontTx/>
              <a:buChar char="-"/>
            </a:pPr>
            <a:r>
              <a:rPr lang="es-ES" dirty="0"/>
              <a:t>Per soldadura: Soldador per </a:t>
            </a:r>
            <a:r>
              <a:rPr lang="es-ES" dirty="0" err="1"/>
              <a:t>punts</a:t>
            </a:r>
            <a:r>
              <a:rPr lang="es-ES" dirty="0"/>
              <a:t> de resistencia.</a:t>
            </a:r>
          </a:p>
        </p:txBody>
      </p:sp>
      <p:pic>
        <p:nvPicPr>
          <p:cNvPr id="10242" name="Picture 2" descr="Consejos para soldar galgas extensométricas | HBM">
            <a:extLst>
              <a:ext uri="{FF2B5EF4-FFF2-40B4-BE49-F238E27FC236}">
                <a16:creationId xmlns:a16="http://schemas.microsoft.com/office/drawing/2014/main" id="{4FDD7810-DB1D-4FBC-B88B-9FE3A66AA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786" y="4328512"/>
            <a:ext cx="3522632" cy="191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34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A4B8D-9DD2-4338-9CF1-AFECFCE1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8. </a:t>
            </a:r>
            <a:r>
              <a:rPr lang="es-ES" dirty="0" err="1"/>
              <a:t>Utilitzacions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53D631-705C-49DA-9571-77B0B879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dirty="0" err="1"/>
              <a:t>Celules</a:t>
            </a:r>
            <a:r>
              <a:rPr lang="es-ES" dirty="0"/>
              <a:t> de </a:t>
            </a:r>
            <a:r>
              <a:rPr lang="es-ES" dirty="0" err="1"/>
              <a:t>carrega</a:t>
            </a:r>
            <a:r>
              <a:rPr lang="es-ES" dirty="0"/>
              <a:t> / </a:t>
            </a:r>
            <a:r>
              <a:rPr lang="es-ES" dirty="0" err="1"/>
              <a:t>transductors</a:t>
            </a:r>
            <a:r>
              <a:rPr lang="es-ES" dirty="0"/>
              <a:t> de </a:t>
            </a:r>
            <a:r>
              <a:rPr lang="es-ES" dirty="0" err="1"/>
              <a:t>pressió</a:t>
            </a:r>
            <a:endParaRPr lang="es-ES" dirty="0"/>
          </a:p>
          <a:p>
            <a:pPr>
              <a:buFontTx/>
              <a:buChar char="-"/>
            </a:pPr>
            <a:endParaRPr lang="es-ES" dirty="0"/>
          </a:p>
          <a:p>
            <a:pPr>
              <a:buFontTx/>
              <a:buChar char="-"/>
            </a:pPr>
            <a:endParaRPr lang="es-ES" dirty="0"/>
          </a:p>
          <a:p>
            <a:pPr>
              <a:buFontTx/>
              <a:buChar char="-"/>
            </a:pPr>
            <a:endParaRPr lang="es-ES" dirty="0"/>
          </a:p>
          <a:p>
            <a:pPr>
              <a:buFontTx/>
              <a:buChar char="-"/>
            </a:pPr>
            <a:r>
              <a:rPr lang="es-ES" dirty="0" err="1"/>
              <a:t>Mesurament</a:t>
            </a:r>
            <a:r>
              <a:rPr lang="es-ES" dirty="0"/>
              <a:t> de </a:t>
            </a:r>
            <a:r>
              <a:rPr lang="es-ES" dirty="0" err="1"/>
              <a:t>magnituds</a:t>
            </a:r>
            <a:r>
              <a:rPr lang="es-ES" dirty="0"/>
              <a:t> </a:t>
            </a:r>
            <a:r>
              <a:rPr lang="es-ES"/>
              <a:t>mecàniques</a:t>
            </a:r>
            <a:r>
              <a:rPr lang="es-ES" dirty="0"/>
              <a:t> ( </a:t>
            </a:r>
            <a:r>
              <a:rPr lang="es-ES" dirty="0" err="1"/>
              <a:t>Pressió</a:t>
            </a:r>
            <a:r>
              <a:rPr lang="es-ES" dirty="0"/>
              <a:t>, la </a:t>
            </a:r>
            <a:r>
              <a:rPr lang="es-ES" dirty="0" err="1"/>
              <a:t>carrega</a:t>
            </a:r>
            <a:r>
              <a:rPr lang="es-ES" dirty="0"/>
              <a:t>, la </a:t>
            </a:r>
            <a:r>
              <a:rPr lang="es-ES" dirty="0" err="1"/>
              <a:t>deformació</a:t>
            </a:r>
            <a:r>
              <a:rPr lang="es-ES" dirty="0"/>
              <a:t>, el torque… </a:t>
            </a:r>
          </a:p>
        </p:txBody>
      </p:sp>
      <p:pic>
        <p:nvPicPr>
          <p:cNvPr id="11266" name="Picture 2" descr="Célula de carga y Galga extensiométrica: Productos de JYG Automática  Industrial">
            <a:extLst>
              <a:ext uri="{FF2B5EF4-FFF2-40B4-BE49-F238E27FC236}">
                <a16:creationId xmlns:a16="http://schemas.microsoft.com/office/drawing/2014/main" id="{C51D4B30-ABDA-486C-8C1A-7F092231B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098" y="2727819"/>
            <a:ext cx="17335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ómo funciona un transmisor de presión? - Blog de WIKA">
            <a:extLst>
              <a:ext uri="{FF2B5EF4-FFF2-40B4-BE49-F238E27FC236}">
                <a16:creationId xmlns:a16="http://schemas.microsoft.com/office/drawing/2014/main" id="{7E6C34E9-168B-4D95-A40B-9E9F1B576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949" y="2885138"/>
            <a:ext cx="2643144" cy="148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167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3288CE-F27A-4806-9C51-4A4BD4C63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300" y="840136"/>
            <a:ext cx="9905999" cy="3541714"/>
          </a:xfrm>
        </p:spPr>
        <p:txBody>
          <a:bodyPr/>
          <a:lstStyle/>
          <a:p>
            <a:pPr>
              <a:buFontTx/>
              <a:buChar char="-"/>
            </a:pPr>
            <a:r>
              <a:rPr lang="es-ES" dirty="0" err="1"/>
              <a:t>Són</a:t>
            </a:r>
            <a:r>
              <a:rPr lang="es-ES" dirty="0"/>
              <a:t> </a:t>
            </a:r>
            <a:r>
              <a:rPr lang="es-ES" dirty="0" err="1"/>
              <a:t>més</a:t>
            </a:r>
            <a:r>
              <a:rPr lang="es-ES" dirty="0"/>
              <a:t> comunes les semiconductores ( suporten </a:t>
            </a:r>
            <a:r>
              <a:rPr lang="es-ES" dirty="0" err="1"/>
              <a:t>majors</a:t>
            </a:r>
            <a:r>
              <a:rPr lang="es-ES" dirty="0"/>
              <a:t> </a:t>
            </a:r>
            <a:r>
              <a:rPr lang="es-ES" dirty="0" err="1"/>
              <a:t>resistències</a:t>
            </a:r>
            <a:r>
              <a:rPr lang="es-ES" dirty="0"/>
              <a:t>, </a:t>
            </a:r>
            <a:r>
              <a:rPr lang="es-ES" dirty="0" err="1"/>
              <a:t>tenen</a:t>
            </a:r>
            <a:r>
              <a:rPr lang="es-ES" dirty="0"/>
              <a:t> una </a:t>
            </a:r>
            <a:r>
              <a:rPr lang="es-ES" dirty="0" err="1"/>
              <a:t>millor</a:t>
            </a:r>
            <a:r>
              <a:rPr lang="es-ES" dirty="0"/>
              <a:t> </a:t>
            </a:r>
            <a:r>
              <a:rPr lang="es-ES" dirty="0" err="1"/>
              <a:t>sensibilitat</a:t>
            </a:r>
            <a:r>
              <a:rPr lang="es-ES" dirty="0"/>
              <a:t>)</a:t>
            </a:r>
          </a:p>
          <a:p>
            <a:pPr>
              <a:buFontTx/>
              <a:buChar char="-"/>
            </a:pPr>
            <a:r>
              <a:rPr lang="es-ES" dirty="0" err="1"/>
              <a:t>S'utilitzen</a:t>
            </a:r>
            <a:r>
              <a:rPr lang="es-ES" dirty="0"/>
              <a:t> en </a:t>
            </a:r>
            <a:r>
              <a:rPr lang="es-ES" dirty="0" err="1"/>
              <a:t>construccions</a:t>
            </a:r>
            <a:r>
              <a:rPr lang="es-ES" dirty="0"/>
              <a:t>, </a:t>
            </a:r>
            <a:r>
              <a:rPr lang="es-ES" dirty="0" err="1"/>
              <a:t>assajos</a:t>
            </a:r>
            <a:r>
              <a:rPr lang="es-ES" dirty="0"/>
              <a:t> </a:t>
            </a:r>
            <a:r>
              <a:rPr lang="es-ES" dirty="0" err="1"/>
              <a:t>d'estructures</a:t>
            </a:r>
            <a:r>
              <a:rPr lang="es-ES" dirty="0"/>
              <a:t>, per detectar </a:t>
            </a:r>
            <a:r>
              <a:rPr lang="es-ES" dirty="0" err="1"/>
              <a:t>vibracions</a:t>
            </a:r>
            <a:r>
              <a:rPr lang="es-ES" dirty="0"/>
              <a:t>, i totes les </a:t>
            </a:r>
            <a:r>
              <a:rPr lang="es-ES" dirty="0" err="1"/>
              <a:t>magnituds</a:t>
            </a:r>
            <a:r>
              <a:rPr lang="es-ES" dirty="0"/>
              <a:t> </a:t>
            </a:r>
            <a:r>
              <a:rPr lang="es-ES" dirty="0" err="1"/>
              <a:t>esmentades</a:t>
            </a:r>
            <a:r>
              <a:rPr lang="es-ES" dirty="0"/>
              <a:t> </a:t>
            </a:r>
            <a:r>
              <a:rPr lang="es-ES" dirty="0" err="1"/>
              <a:t>anteriorment</a:t>
            </a:r>
            <a:r>
              <a:rPr lang="es-E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D02063-5344-4A02-9523-03A96583C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63" y="3388964"/>
            <a:ext cx="4029075" cy="26289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D497DC8-2842-4BAF-A09B-6FACD0AAB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581" y="3131789"/>
            <a:ext cx="28479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8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35708-5BE6-493E-8B46-EEB295EA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52227"/>
          </a:xfrm>
        </p:spPr>
        <p:txBody>
          <a:bodyPr>
            <a:normAutofit/>
          </a:bodyPr>
          <a:lstStyle/>
          <a:p>
            <a:r>
              <a:rPr lang="es-ES" dirty="0"/>
              <a:t>1. </a:t>
            </a:r>
            <a:r>
              <a:rPr lang="es-ES" dirty="0" err="1"/>
              <a:t>Què</a:t>
            </a:r>
            <a:r>
              <a:rPr lang="es-ES" dirty="0"/>
              <a:t> ÉS?</a:t>
            </a:r>
            <a:br>
              <a:rPr lang="es-ES" dirty="0"/>
            </a:br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4123FA2-1BC9-4C0E-B446-651F0153E94A}"/>
              </a:ext>
            </a:extLst>
          </p:cNvPr>
          <p:cNvSpPr txBox="1">
            <a:spLocks/>
          </p:cNvSpPr>
          <p:nvPr/>
        </p:nvSpPr>
        <p:spPr>
          <a:xfrm>
            <a:off x="1277035" y="1800094"/>
            <a:ext cx="9905998" cy="1252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cap="none" dirty="0" err="1"/>
              <a:t>És</a:t>
            </a:r>
            <a:r>
              <a:rPr lang="es-ES" cap="none" dirty="0"/>
              <a:t> un sensor que mesura </a:t>
            </a:r>
            <a:r>
              <a:rPr lang="es-ES" cap="none" dirty="0" err="1"/>
              <a:t>deformacions</a:t>
            </a:r>
            <a:r>
              <a:rPr lang="es-ES" cap="none" dirty="0"/>
              <a:t>.</a:t>
            </a:r>
          </a:p>
          <a:p>
            <a:r>
              <a:rPr lang="es-ES" cap="none" dirty="0" err="1"/>
              <a:t>Podem</a:t>
            </a:r>
            <a:r>
              <a:rPr lang="es-ES" cap="none" dirty="0"/>
              <a:t> arribar a mesurar la </a:t>
            </a:r>
            <a:r>
              <a:rPr lang="es-ES" cap="none" dirty="0" err="1"/>
              <a:t>força</a:t>
            </a:r>
            <a:r>
              <a:rPr lang="es-ES" cap="none" dirty="0"/>
              <a:t> aplicada, </a:t>
            </a:r>
            <a:r>
              <a:rPr lang="es-ES" cap="none" dirty="0" err="1"/>
              <a:t>traccions</a:t>
            </a:r>
            <a:r>
              <a:rPr lang="es-ES" cap="none" dirty="0"/>
              <a:t>, </a:t>
            </a:r>
            <a:r>
              <a:rPr lang="es-ES" cap="none" dirty="0" err="1"/>
              <a:t>compressions</a:t>
            </a:r>
            <a:r>
              <a:rPr lang="es-ES" cap="none" dirty="0"/>
              <a:t>, </a:t>
            </a:r>
            <a:r>
              <a:rPr lang="es-ES" cap="none" dirty="0" err="1"/>
              <a:t>torsions</a:t>
            </a:r>
            <a:r>
              <a:rPr lang="es-ES" cap="none" dirty="0"/>
              <a:t>...</a:t>
            </a:r>
            <a:br>
              <a:rPr lang="es-ES" dirty="0"/>
            </a:br>
            <a:endParaRPr lang="es-ES" dirty="0"/>
          </a:p>
        </p:txBody>
      </p:sp>
      <p:pic>
        <p:nvPicPr>
          <p:cNvPr id="2052" name="Picture 4" descr="Qué son y para qué sirven las galgas extensiométricas?">
            <a:extLst>
              <a:ext uri="{FF2B5EF4-FFF2-40B4-BE49-F238E27FC236}">
                <a16:creationId xmlns:a16="http://schemas.microsoft.com/office/drawing/2014/main" id="{7CBE8226-E6F0-42F6-B4AF-0AD0422CD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2" y="2648343"/>
            <a:ext cx="46101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83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C29B8-1AC7-480E-BC31-626EE72B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</a:t>
            </a:r>
            <a:r>
              <a:rPr lang="es-ES" dirty="0" err="1"/>
              <a:t>Com</a:t>
            </a:r>
            <a:r>
              <a:rPr lang="es-ES" dirty="0"/>
              <a:t> Funciona?</a:t>
            </a:r>
          </a:p>
        </p:txBody>
      </p:sp>
      <p:pic>
        <p:nvPicPr>
          <p:cNvPr id="3074" name="Picture 2" descr="Puente de Wheatstone con galga extensométrica – Learnchannel-TV.com">
            <a:extLst>
              <a:ext uri="{FF2B5EF4-FFF2-40B4-BE49-F238E27FC236}">
                <a16:creationId xmlns:a16="http://schemas.microsoft.com/office/drawing/2014/main" id="{8FA1FB72-7992-43B0-BF72-3B3072AA10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638" y="2390340"/>
            <a:ext cx="5306165" cy="257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A934786-F4F4-44C5-8E86-926F8F060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247" y="2097088"/>
            <a:ext cx="25241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0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D36D1C-BD14-4D00-8495-1E8B965E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s-ES" dirty="0"/>
              <a:t>3. </a:t>
            </a:r>
            <a:r>
              <a:rPr lang="es-ES" dirty="0" err="1"/>
              <a:t>Deformació</a:t>
            </a:r>
            <a:r>
              <a:rPr lang="es-ES" dirty="0"/>
              <a:t> </a:t>
            </a:r>
            <a:r>
              <a:rPr lang="es-ES" dirty="0" err="1"/>
              <a:t>d’un</a:t>
            </a:r>
            <a:r>
              <a:rPr lang="es-ES" dirty="0"/>
              <a:t> material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6FD4242-97D8-43DE-A70A-8829BD41C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269" y="1781706"/>
            <a:ext cx="8352464" cy="445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5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57210-D978-4BB2-9FDA-8CA24160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</a:t>
            </a:r>
            <a:r>
              <a:rPr lang="es-ES" dirty="0" err="1"/>
              <a:t>Tipus</a:t>
            </a:r>
            <a:r>
              <a:rPr lang="es-ES" dirty="0"/>
              <a:t> de galgues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5CE2A8-9C6E-4718-818D-0C359D05C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46184"/>
            <a:ext cx="9193825" cy="364501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-  Galgues de fil conductor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3D4387B-5E3C-4BD5-8081-4B3B03BEE6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08" t="5006" r="15359" b="4918"/>
          <a:stretch/>
        </p:blipFill>
        <p:spPr>
          <a:xfrm rot="16200000">
            <a:off x="4190111" y="2139891"/>
            <a:ext cx="1057013" cy="275159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3C2C71C-1BD7-4034-8479-CC2DF99EA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365" y="4426069"/>
            <a:ext cx="5207052" cy="121133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AFC03AF-E74D-4EE4-A0C3-D98F760A4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729" y="2177643"/>
            <a:ext cx="2257508" cy="348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9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A7A9B-8D02-4F50-9415-9296DE7D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cap="none" dirty="0"/>
              <a:t>- Galgues de semiconductor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21B6D80-FE6E-457B-A274-869DA3ADE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78" y="3429000"/>
            <a:ext cx="2438400" cy="1266825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B9D2E7E-9D50-44D8-8899-3F3A7E320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46184"/>
            <a:ext cx="9193825" cy="364501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- Tireta de </a:t>
            </a:r>
            <a:r>
              <a:rPr lang="es-ES" dirty="0" err="1"/>
              <a:t>silici</a:t>
            </a:r>
            <a:r>
              <a:rPr lang="es-ES" dirty="0"/>
              <a:t>, varia </a:t>
            </a:r>
            <a:r>
              <a:rPr lang="es-ES" dirty="0" err="1"/>
              <a:t>segons</a:t>
            </a:r>
            <a:r>
              <a:rPr lang="es-ES" dirty="0"/>
              <a:t> la longitud de la tireta i en </a:t>
            </a:r>
            <a:r>
              <a:rPr lang="es-ES" dirty="0" err="1"/>
              <a:t>l'efecte</a:t>
            </a:r>
            <a:r>
              <a:rPr lang="es-ES" dirty="0"/>
              <a:t> </a:t>
            </a:r>
            <a:r>
              <a:rPr lang="es-ES" dirty="0" err="1"/>
              <a:t>piezoelèctric</a:t>
            </a:r>
            <a:r>
              <a:rPr lang="es-ES" dirty="0"/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D6A6041-3C3D-460C-8BAB-087109D5F0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6"/>
          <a:stretch/>
        </p:blipFill>
        <p:spPr>
          <a:xfrm>
            <a:off x="2225878" y="5127555"/>
            <a:ext cx="5176008" cy="12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F63FF31-0AE7-45F4-B47F-73244DA30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29" y="1752991"/>
            <a:ext cx="7643594" cy="4568856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7B727DE0-6034-4C3A-A69A-36F5031C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s-ES" dirty="0" err="1"/>
              <a:t>Tipus</a:t>
            </a:r>
            <a:r>
              <a:rPr lang="es-ES" dirty="0"/>
              <a:t> de galgues </a:t>
            </a:r>
            <a:r>
              <a:rPr lang="es-ES" dirty="0" err="1"/>
              <a:t>segons</a:t>
            </a:r>
            <a:r>
              <a:rPr lang="es-ES" dirty="0"/>
              <a:t> la </a:t>
            </a:r>
            <a:r>
              <a:rPr lang="es-ES" dirty="0" err="1"/>
              <a:t>geometria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274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2727814-3393-4AE2-B6BA-48AF663DC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828676"/>
            <a:ext cx="5051571" cy="29721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3AC56B-C381-43E5-8913-155872802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884360"/>
            <a:ext cx="5051571" cy="250131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886259D-FC6D-432A-B32D-4B992F91A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353" y="3884361"/>
            <a:ext cx="4406221" cy="250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0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85013-CBC6-4159-912E-6C2F9E9E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</a:t>
            </a:r>
            <a:r>
              <a:rPr lang="es-ES" dirty="0" err="1"/>
              <a:t>Selecció</a:t>
            </a:r>
            <a:r>
              <a:rPr lang="es-ES" dirty="0"/>
              <a:t> </a:t>
            </a:r>
            <a:r>
              <a:rPr lang="es-ES" dirty="0" err="1"/>
              <a:t>d'una</a:t>
            </a:r>
            <a:r>
              <a:rPr lang="es-ES" dirty="0"/>
              <a:t> galga </a:t>
            </a:r>
            <a:r>
              <a:rPr lang="es-ES" dirty="0" err="1"/>
              <a:t>extensomètrica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3B3593-E2CF-49FA-9E74-7DD438F8C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- </a:t>
            </a:r>
            <a:r>
              <a:rPr lang="es-ES" dirty="0" err="1"/>
              <a:t>Segons</a:t>
            </a:r>
            <a:r>
              <a:rPr lang="es-ES" dirty="0"/>
              <a:t> la mesura que es </a:t>
            </a:r>
            <a:r>
              <a:rPr lang="es-ES" dirty="0" err="1"/>
              <a:t>vol</a:t>
            </a:r>
            <a:r>
              <a:rPr lang="es-ES" dirty="0"/>
              <a:t> mesurar.</a:t>
            </a:r>
          </a:p>
          <a:p>
            <a:pPr marL="0" indent="0">
              <a:buNone/>
            </a:pPr>
            <a:r>
              <a:rPr lang="es-ES" dirty="0"/>
              <a:t>- </a:t>
            </a:r>
            <a:r>
              <a:rPr lang="es-ES" dirty="0" err="1"/>
              <a:t>Segons</a:t>
            </a:r>
            <a:r>
              <a:rPr lang="es-ES" dirty="0"/>
              <a:t> la </a:t>
            </a:r>
            <a:r>
              <a:rPr lang="es-ES" dirty="0" err="1"/>
              <a:t>geometria</a:t>
            </a:r>
            <a:r>
              <a:rPr lang="es-ES" dirty="0"/>
              <a:t> de la galga.</a:t>
            </a:r>
          </a:p>
          <a:p>
            <a:pPr marL="0" indent="0">
              <a:buNone/>
            </a:pPr>
            <a:r>
              <a:rPr lang="es-ES" dirty="0"/>
              <a:t>- </a:t>
            </a:r>
            <a:r>
              <a:rPr lang="es-ES" dirty="0" err="1"/>
              <a:t>Segons</a:t>
            </a:r>
            <a:r>
              <a:rPr lang="es-ES" dirty="0"/>
              <a:t> la </a:t>
            </a:r>
            <a:r>
              <a:rPr lang="es-ES" dirty="0" err="1"/>
              <a:t>construcció</a:t>
            </a:r>
            <a:r>
              <a:rPr lang="es-ES" dirty="0"/>
              <a:t> de la galga.</a:t>
            </a:r>
          </a:p>
          <a:p>
            <a:pPr marL="0" indent="0">
              <a:buNone/>
            </a:pPr>
            <a:r>
              <a:rPr lang="es-ES" dirty="0"/>
              <a:t>- </a:t>
            </a:r>
            <a:r>
              <a:rPr lang="es-ES" dirty="0" err="1"/>
              <a:t>Segons</a:t>
            </a:r>
            <a:r>
              <a:rPr lang="es-ES" dirty="0"/>
              <a:t> les </a:t>
            </a:r>
            <a:r>
              <a:rPr lang="es-ES" dirty="0" err="1"/>
              <a:t>connexions</a:t>
            </a:r>
            <a:r>
              <a:rPr lang="es-ES" dirty="0"/>
              <a:t> de la galga.</a:t>
            </a:r>
          </a:p>
          <a:p>
            <a:pPr marL="0" indent="0">
              <a:buNone/>
            </a:pPr>
            <a:r>
              <a:rPr lang="es-ES" dirty="0"/>
              <a:t>- </a:t>
            </a:r>
            <a:r>
              <a:rPr lang="es-ES" dirty="0" err="1"/>
              <a:t>Segons</a:t>
            </a:r>
            <a:r>
              <a:rPr lang="es-ES" dirty="0"/>
              <a:t> la temperatura.</a:t>
            </a:r>
          </a:p>
          <a:p>
            <a:pPr marL="0" indent="0">
              <a:buNone/>
            </a:pPr>
            <a:r>
              <a:rPr lang="es-ES" dirty="0"/>
              <a:t>- </a:t>
            </a:r>
            <a:r>
              <a:rPr lang="es-ES" dirty="0" err="1"/>
              <a:t>Segons</a:t>
            </a:r>
            <a:r>
              <a:rPr lang="es-ES" dirty="0"/>
              <a:t> la longitud de la </a:t>
            </a:r>
            <a:r>
              <a:rPr lang="es-ES" dirty="0" err="1"/>
              <a:t>reixeta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- </a:t>
            </a:r>
            <a:r>
              <a:rPr lang="es-ES" dirty="0" err="1"/>
              <a:t>Segons</a:t>
            </a:r>
            <a:r>
              <a:rPr lang="es-ES" dirty="0"/>
              <a:t> la </a:t>
            </a:r>
            <a:r>
              <a:rPr lang="es-ES" dirty="0" err="1"/>
              <a:t>resistència</a:t>
            </a:r>
            <a:r>
              <a:rPr lang="es-ES" dirty="0"/>
              <a:t> </a:t>
            </a:r>
            <a:r>
              <a:rPr lang="es-ES" dirty="0" err="1"/>
              <a:t>elèctrica</a:t>
            </a:r>
            <a:r>
              <a:rPr lang="es-ES" dirty="0"/>
              <a:t> inicial de la galga (120,350,700,1000</a:t>
            </a:r>
            <a:r>
              <a:rPr lang="el-GR" dirty="0"/>
              <a:t>Ω)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4866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125</TotalTime>
  <Words>284</Words>
  <Application>Microsoft Office PowerPoint</Application>
  <PresentationFormat>Panorámica</PresentationFormat>
  <Paragraphs>42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Circuito</vt:lpstr>
      <vt:lpstr>Galgues extensiomètriques</vt:lpstr>
      <vt:lpstr>1. Què ÉS? </vt:lpstr>
      <vt:lpstr>2. Com Funciona?</vt:lpstr>
      <vt:lpstr>3. Deformació d’un material</vt:lpstr>
      <vt:lpstr>4. Tipus de galgues</vt:lpstr>
      <vt:lpstr>- Galgues de semiconductor</vt:lpstr>
      <vt:lpstr>- Tipus de galgues segons la geometria</vt:lpstr>
      <vt:lpstr>Presentación de PowerPoint</vt:lpstr>
      <vt:lpstr>5. Selecció d'una galga extensomètrica</vt:lpstr>
      <vt:lpstr>6. Tractament del senyal</vt:lpstr>
      <vt:lpstr>7. Instal·lació de galgues extensomètriques</vt:lpstr>
      <vt:lpstr>8. Utilitzacions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Galgues extensiomètriques</dc:title>
  <dc:creator>Jose Granados Diaz</dc:creator>
  <cp:lastModifiedBy>Jose Granados Diaz</cp:lastModifiedBy>
  <cp:revision>3</cp:revision>
  <dcterms:created xsi:type="dcterms:W3CDTF">2021-11-22T11:12:15Z</dcterms:created>
  <dcterms:modified xsi:type="dcterms:W3CDTF">2021-11-22T13:17:22Z</dcterms:modified>
</cp:coreProperties>
</file>