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E16C5F6-0E8B-48CC-BF92-C550E5A8356A}">
          <p14:sldIdLst>
            <p14:sldId id="256"/>
            <p14:sldId id="257"/>
            <p14:sldId id="260"/>
          </p14:sldIdLst>
        </p14:section>
        <p14:section name="Sección sin título" id="{152CAC5A-EA4B-459E-9089-F2B880C4804F}">
          <p14:sldIdLst>
            <p14:sldId id="258"/>
            <p14:sldId id="261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473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4262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9899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712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50907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21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8371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5608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1283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0377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5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0348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138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0384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244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2226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4310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7C9098-9EAA-4209-A667-AFC2EAA5590A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B2C7-12B5-494E-A345-62E4357C17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5948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566" y="2293749"/>
            <a:ext cx="8825658" cy="1925693"/>
          </a:xfrm>
        </p:spPr>
        <p:txBody>
          <a:bodyPr/>
          <a:lstStyle/>
          <a:p>
            <a:pPr algn="ctr"/>
            <a:r>
              <a:rPr lang="es-GT" dirty="0" smtClean="0"/>
              <a:t>Información Laboral 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68128" y="4482913"/>
            <a:ext cx="2572535" cy="861420"/>
          </a:xfrm>
        </p:spPr>
        <p:txBody>
          <a:bodyPr/>
          <a:lstStyle/>
          <a:p>
            <a:pPr algn="ctr"/>
            <a:r>
              <a:rPr lang="es-GT" dirty="0" smtClean="0"/>
              <a:t>Pio lindo</a:t>
            </a:r>
          </a:p>
          <a:p>
            <a:pPr algn="ctr"/>
            <a:r>
              <a:rPr lang="es-GT" dirty="0" smtClean="0"/>
              <a:t>Grupo Paf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45669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7113"/>
          </a:xfrm>
          <a:effectLst>
            <a:glow rad="139700">
              <a:schemeClr val="accent1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GT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Oficinas Centrales</a:t>
            </a:r>
            <a:endParaRPr lang="es-GT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357658" y="2231756"/>
            <a:ext cx="7981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Dirección:</a:t>
            </a:r>
          </a:p>
          <a:p>
            <a:r>
              <a:rPr lang="es-GT" dirty="0"/>
              <a:t>	Calzada Raul Aguilar Batres 35, Ciudad de </a:t>
            </a:r>
            <a:r>
              <a:rPr lang="es-GT" dirty="0" smtClean="0"/>
              <a:t>Guatemala.</a:t>
            </a:r>
          </a:p>
          <a:p>
            <a:r>
              <a:rPr lang="es-GT" dirty="0" smtClean="0"/>
              <a:t>Teléfono:</a:t>
            </a:r>
          </a:p>
          <a:p>
            <a:r>
              <a:rPr lang="es-GT" dirty="0"/>
              <a:t>	</a:t>
            </a:r>
            <a:r>
              <a:rPr lang="es-GT" dirty="0" smtClean="0"/>
              <a:t>2421 - 8888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83765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8422" b="55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6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7113"/>
          </a:xfrm>
          <a:effectLst>
            <a:glow rad="139700">
              <a:schemeClr val="accent1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GT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Pio-lindo</a:t>
            </a:r>
            <a:br>
              <a:rPr lang="es-GT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s-GT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46111" y="1952786"/>
            <a:ext cx="953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Dirección:</a:t>
            </a:r>
          </a:p>
          <a:p>
            <a:r>
              <a:rPr lang="es-GT" dirty="0"/>
              <a:t>	</a:t>
            </a:r>
            <a:r>
              <a:rPr lang="es-GT" dirty="0"/>
              <a:t>Km. 14 Ruta al Pacífico, Villa Lobos</a:t>
            </a:r>
          </a:p>
          <a:p>
            <a:r>
              <a:rPr lang="es-GT" dirty="0" smtClean="0"/>
              <a:t>Teléfono</a:t>
            </a:r>
            <a:r>
              <a:rPr lang="es-GT" dirty="0" smtClean="0"/>
              <a:t>:</a:t>
            </a:r>
          </a:p>
          <a:p>
            <a:r>
              <a:rPr lang="es-GT" dirty="0"/>
              <a:t>	</a:t>
            </a:r>
            <a:r>
              <a:rPr lang="es-GT" dirty="0" smtClean="0"/>
              <a:t>2421 - 8600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047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8792" b="51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6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7113"/>
          </a:xfrm>
          <a:effectLst>
            <a:glow rad="139700">
              <a:schemeClr val="accent1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GT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Planta Frisa 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46111" y="1952786"/>
            <a:ext cx="953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Dirección:</a:t>
            </a:r>
          </a:p>
          <a:p>
            <a:r>
              <a:rPr lang="es-GT" dirty="0" smtClean="0"/>
              <a:t>	1a </a:t>
            </a:r>
            <a:r>
              <a:rPr lang="es-GT" dirty="0"/>
              <a:t>Calle 2-91 zona 5, Villa Nueva, Calle Real, Villa </a:t>
            </a:r>
            <a:r>
              <a:rPr lang="es-GT" dirty="0" smtClean="0"/>
              <a:t>Nueva</a:t>
            </a:r>
          </a:p>
          <a:p>
            <a:r>
              <a:rPr lang="es-GT" dirty="0" smtClean="0"/>
              <a:t>Teléfono:</a:t>
            </a:r>
          </a:p>
          <a:p>
            <a:r>
              <a:rPr lang="es-GT" dirty="0"/>
              <a:t>	</a:t>
            </a:r>
            <a:r>
              <a:rPr lang="es-GT" dirty="0" smtClean="0"/>
              <a:t>6632 - 2300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983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8634" b="51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3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17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Información Laboral </vt:lpstr>
      <vt:lpstr>Oficinas Centrales</vt:lpstr>
      <vt:lpstr>Presentación de PowerPoint</vt:lpstr>
      <vt:lpstr>Pio-lindo </vt:lpstr>
      <vt:lpstr>Presentación de PowerPoint</vt:lpstr>
      <vt:lpstr>Planta Frisa 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Información Laboral</dc:title>
  <dc:creator>Estudiante</dc:creator>
  <cp:lastModifiedBy>Estudiante</cp:lastModifiedBy>
  <cp:revision>5</cp:revision>
  <dcterms:created xsi:type="dcterms:W3CDTF">2018-08-15T22:01:17Z</dcterms:created>
  <dcterms:modified xsi:type="dcterms:W3CDTF">2018-08-15T22:51:27Z</dcterms:modified>
</cp:coreProperties>
</file>