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3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51AB-419A-4BC3-861D-C5659B53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74C6-807F-4EA9-A27A-33BEBAB46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D5D3-C38C-41CA-81C0-508E1E9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1AC0-E3C7-4212-9642-D817B0CC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0CF3-059F-46D5-90F2-42C3A09B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3850-1206-45A6-B786-290AEBEC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492F9-02AD-42CE-81D5-3FB00724C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D829-0BC1-4D3A-B2C8-9639DDA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B189-273C-453D-AB74-15D1F56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BCBD-4DB2-4993-A710-36D00C03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67B94-FB71-4A63-ACCD-934CD9AA2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BF41-2F88-4F69-9008-F6F2902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E1A0-E025-4360-8835-A0C662AD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EB5F-B2DE-4E6E-BE29-A9F17A4F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51B8-FC84-4782-AB37-99F8CACB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5B2C-2CC5-4E67-8F57-A5FCAE8A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FC88-13B2-44C6-94F3-5971F0A0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9653-8410-4928-9336-601F2CBA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1E6F-2669-42CB-AFC8-B47BCD27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2E28-CA7A-4051-89D6-38E93DED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EC34-074A-4404-A134-57ECEBCB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AC45-2F93-4799-8EE9-0907B53D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5170-2741-4E2D-92F7-9DFEBC61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2CD5-4046-415A-9115-074A458A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E8EB-4C37-42E7-8C5D-ED822F75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D83-442A-4BEF-BD17-BE7F8CCC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4634-79A3-4BC5-B868-0ADE54D7D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4C7C-EDE1-4624-8F70-11402197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3835-97D5-45C5-8981-007D5A5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F5B61-FCB1-4278-A7E3-9C04EE81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9DC5-3BFF-4A99-A7BD-7D50AFB2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52D3-8E93-4001-9ADF-60B987E3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5E09-2E5E-44DA-94F2-10EF525C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47AE3-0626-452F-99BF-542E11417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C7B4E-D4C9-4FD3-992E-583036E8B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775F-A3D4-45F8-A759-1FDC4FB7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B51C6-DBD0-4853-9B7C-8626D3DE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5781C-9AFD-4F7C-AEB8-BCC8B7B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CCCAD-DC59-4921-A168-F215262D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F315-0935-4D96-AF77-0C4458D4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BEA1D-AFE8-45B0-A16A-320BBA69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64CAC-99FC-4F4B-AD8E-17825E1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66A3F-2039-4435-A28E-97A26DA4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FA1D1-ED94-489D-BA9E-7CA17E76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906E4-6793-4621-BB55-B52AA4E4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906BC-AE27-4670-8B0F-8D00C444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A3BA-32A8-4EDD-8BA3-E0190B84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1320-73B1-4A31-AF92-F415D2F0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14814-BB08-4D44-BA16-AD0F3DF6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38541-BCAE-433B-80C8-553FEEB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93D1-5924-411D-9E3D-0E1C381E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4E2C-8609-4950-BAD5-AB84ADC9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B1B8-986F-4302-97FB-2514A5A4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0E02-2E98-459A-8051-9737A8202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13102-BFA1-4514-851B-C4396C83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9A23-00FC-4A62-9145-5A12504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B7F3-C663-48F8-AA83-8400E2EF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05C14-C9F0-42E2-A96D-B8070FF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10D81-CA2D-4328-B8D1-2C55F96E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42BE-8B16-4642-A825-E6AB32D5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D966-B41A-46AF-A384-FD830C36F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87F8-2427-443E-AA59-FA7E400D2A3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BFF8-80F0-4CC6-A40B-C2DFBE3FE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4105-9BCB-43A2-98D7-63FEF727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B828-92AB-41B6-95A9-7C884647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D92138-CD3C-4740-AAB1-1890BB1A8ED2}"/>
              </a:ext>
            </a:extLst>
          </p:cNvPr>
          <p:cNvSpPr/>
          <p:nvPr/>
        </p:nvSpPr>
        <p:spPr>
          <a:xfrm>
            <a:off x="312172" y="2514600"/>
            <a:ext cx="13716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E3835-3107-42B1-B2A2-4625CAFDAD06}"/>
              </a:ext>
            </a:extLst>
          </p:cNvPr>
          <p:cNvSpPr/>
          <p:nvPr/>
        </p:nvSpPr>
        <p:spPr>
          <a:xfrm>
            <a:off x="5410200" y="2514600"/>
            <a:ext cx="13716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08E4A-4189-4CC9-8567-B7A332137AB4}"/>
              </a:ext>
            </a:extLst>
          </p:cNvPr>
          <p:cNvSpPr/>
          <p:nvPr/>
        </p:nvSpPr>
        <p:spPr>
          <a:xfrm>
            <a:off x="3744624" y="2514600"/>
            <a:ext cx="13716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2D892F-7216-4D7F-B8CF-D29A488ECC8E}"/>
              </a:ext>
            </a:extLst>
          </p:cNvPr>
          <p:cNvSpPr/>
          <p:nvPr/>
        </p:nvSpPr>
        <p:spPr>
          <a:xfrm>
            <a:off x="2079048" y="2514600"/>
            <a:ext cx="13716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49FFF-0EC6-46CF-B2FB-C94546CFA554}"/>
              </a:ext>
            </a:extLst>
          </p:cNvPr>
          <p:cNvSpPr/>
          <p:nvPr/>
        </p:nvSpPr>
        <p:spPr>
          <a:xfrm>
            <a:off x="7126426" y="2514600"/>
            <a:ext cx="13716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280C2-8A85-422B-BF3C-9C1334B88B2D}"/>
              </a:ext>
            </a:extLst>
          </p:cNvPr>
          <p:cNvSpPr/>
          <p:nvPr/>
        </p:nvSpPr>
        <p:spPr>
          <a:xfrm>
            <a:off x="8842652" y="2514600"/>
            <a:ext cx="13716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Option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7A55D-25CC-4451-8558-09A3964FFB3E}"/>
              </a:ext>
            </a:extLst>
          </p:cNvPr>
          <p:cNvSpPr/>
          <p:nvPr/>
        </p:nvSpPr>
        <p:spPr>
          <a:xfrm>
            <a:off x="10508228" y="2514600"/>
            <a:ext cx="13716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right answers out of # of questions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50AD9F-FF2B-4E7D-AB17-9F2B91DE3F65}"/>
              </a:ext>
            </a:extLst>
          </p:cNvPr>
          <p:cNvSpPr/>
          <p:nvPr/>
        </p:nvSpPr>
        <p:spPr>
          <a:xfrm>
            <a:off x="535135" y="3200400"/>
            <a:ext cx="914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9F9FB7-C291-4710-ABAF-3029A113B53B}"/>
              </a:ext>
            </a:extLst>
          </p:cNvPr>
          <p:cNvSpPr/>
          <p:nvPr/>
        </p:nvSpPr>
        <p:spPr>
          <a:xfrm>
            <a:off x="397565" y="4834393"/>
            <a:ext cx="6281531" cy="194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6"/>
                </a:solidFill>
                <a:effectLst/>
                <a:latin typeface="inherit"/>
              </a:rPr>
              <a:t>Users should be asked questions 1 after the other.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6"/>
                </a:solidFill>
                <a:effectLst/>
                <a:latin typeface="inherit"/>
              </a:rPr>
              <a:t>Users should only be prompted with 1 question at a time.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6"/>
                </a:solidFill>
                <a:effectLst/>
                <a:latin typeface="inherit"/>
              </a:rPr>
              <a:t>Users should not be able to skip questions.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6"/>
                </a:solidFill>
                <a:effectLst/>
                <a:latin typeface="inherit"/>
              </a:rPr>
              <a:t>Users should also be able to see which question they're on (for instance, "7 out of 10") and their current score ("5 correct, 2 incorrect").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F52E7-AA9F-44D9-8DE7-1E472A51472C}"/>
              </a:ext>
            </a:extLst>
          </p:cNvPr>
          <p:cNvSpPr/>
          <p:nvPr/>
        </p:nvSpPr>
        <p:spPr>
          <a:xfrm>
            <a:off x="2307648" y="3963061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7E354-CBFF-434C-932F-577399C2A86F}"/>
              </a:ext>
            </a:extLst>
          </p:cNvPr>
          <p:cNvSpPr/>
          <p:nvPr/>
        </p:nvSpPr>
        <p:spPr>
          <a:xfrm>
            <a:off x="3973224" y="3963061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EABC7-2234-4DF0-BCF8-BA60E84359A1}"/>
              </a:ext>
            </a:extLst>
          </p:cNvPr>
          <p:cNvSpPr/>
          <p:nvPr/>
        </p:nvSpPr>
        <p:spPr>
          <a:xfrm>
            <a:off x="5640526" y="3963061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E03144-F114-469C-A2C6-FF70A443C8D4}"/>
              </a:ext>
            </a:extLst>
          </p:cNvPr>
          <p:cNvSpPr/>
          <p:nvPr/>
        </p:nvSpPr>
        <p:spPr>
          <a:xfrm>
            <a:off x="7355026" y="3963061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4C743E-84C2-425F-B300-6AADAD8F654F}"/>
              </a:ext>
            </a:extLst>
          </p:cNvPr>
          <p:cNvSpPr/>
          <p:nvPr/>
        </p:nvSpPr>
        <p:spPr>
          <a:xfrm>
            <a:off x="9071252" y="3963061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491509-FFDD-4A39-BAB9-603374BC3E93}"/>
              </a:ext>
            </a:extLst>
          </p:cNvPr>
          <p:cNvSpPr/>
          <p:nvPr/>
        </p:nvSpPr>
        <p:spPr>
          <a:xfrm>
            <a:off x="2027274" y="4444409"/>
            <a:ext cx="8186978" cy="489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text feedback when “Next/Submit” button is clicked: if the answer is wrong, ask to try again, else move 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6DA26C-B84B-45F0-86EA-5B05BDC7051D}"/>
              </a:ext>
            </a:extLst>
          </p:cNvPr>
          <p:cNvSpPr/>
          <p:nvPr/>
        </p:nvSpPr>
        <p:spPr>
          <a:xfrm>
            <a:off x="10833924" y="4377193"/>
            <a:ext cx="9144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60834-026F-48DD-977A-74004DA7DB59}"/>
              </a:ext>
            </a:extLst>
          </p:cNvPr>
          <p:cNvSpPr/>
          <p:nvPr/>
        </p:nvSpPr>
        <p:spPr>
          <a:xfrm>
            <a:off x="2002511" y="606055"/>
            <a:ext cx="8186978" cy="489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Quiz App Wireframe</a:t>
            </a:r>
          </a:p>
        </p:txBody>
      </p:sp>
    </p:spTree>
    <p:extLst>
      <p:ext uri="{BB962C8B-B14F-4D97-AF65-F5344CB8AC3E}">
        <p14:creationId xmlns:p14="http://schemas.microsoft.com/office/powerpoint/2010/main" val="12626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</dc:creator>
  <cp:lastModifiedBy>Jose Oseguera</cp:lastModifiedBy>
  <cp:revision>4</cp:revision>
  <dcterms:created xsi:type="dcterms:W3CDTF">2020-09-16T18:08:22Z</dcterms:created>
  <dcterms:modified xsi:type="dcterms:W3CDTF">2020-09-16T18:39:52Z</dcterms:modified>
</cp:coreProperties>
</file>