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5" r:id="rId6"/>
    <p:sldId id="260" r:id="rId7"/>
    <p:sldId id="263" r:id="rId8"/>
    <p:sldId id="262" r:id="rId9"/>
    <p:sldId id="264" r:id="rId10"/>
    <p:sldId id="266" r:id="rId11"/>
    <p:sldId id="268" r:id="rId12"/>
    <p:sldId id="267" r:id="rId13"/>
    <p:sldId id="269" r:id="rId14"/>
    <p:sldId id="270" r:id="rId15"/>
    <p:sldId id="271" r:id="rId16"/>
    <p:sldId id="273" r:id="rId17"/>
    <p:sldId id="272" r:id="rId18"/>
    <p:sldId id="281" r:id="rId19"/>
    <p:sldId id="274" r:id="rId20"/>
    <p:sldId id="275" r:id="rId21"/>
    <p:sldId id="277" r:id="rId22"/>
    <p:sldId id="278" r:id="rId23"/>
    <p:sldId id="279" r:id="rId24"/>
    <p:sldId id="280" r:id="rId25"/>
    <p:sldId id="282" r:id="rId26"/>
    <p:sldId id="283" r:id="rId27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402" y="-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Triángulo rectángulo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grpSp>
        <p:nvGrpSpPr>
          <p:cNvPr id="2" name="1 Grupo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6 Forma libre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7 Forma libre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10 Forma libre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11 Conector recto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20805FC-4C39-42B3-AD62-67A6F26E4285}" type="datetimeFigureOut">
              <a:rPr lang="es-ES" smtClean="0"/>
              <a:t>13/04/2015</a:t>
            </a:fld>
            <a:endParaRPr lang="es-ES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F6E626B-F771-4590-A751-837EB5B405D6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20805FC-4C39-42B3-AD62-67A6F26E4285}" type="datetimeFigureOut">
              <a:rPr lang="es-ES" smtClean="0"/>
              <a:t>13/04/2015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F6E626B-F771-4590-A751-837EB5B405D6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20805FC-4C39-42B3-AD62-67A6F26E4285}" type="datetimeFigureOut">
              <a:rPr lang="es-ES" smtClean="0"/>
              <a:t>13/04/2015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F6E626B-F771-4590-A751-837EB5B405D6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20805FC-4C39-42B3-AD62-67A6F26E4285}" type="datetimeFigureOut">
              <a:rPr lang="es-ES" smtClean="0"/>
              <a:t>13/04/2015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F6E626B-F771-4590-A751-837EB5B405D6}" type="slidenum">
              <a:rPr lang="es-ES" smtClean="0"/>
              <a:t>‹Nº›</a:t>
            </a:fld>
            <a:endParaRPr lang="es-ES"/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20805FC-4C39-42B3-AD62-67A6F26E4285}" type="datetimeFigureOut">
              <a:rPr lang="es-ES" smtClean="0"/>
              <a:t>13/04/2015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F6E626B-F771-4590-A751-837EB5B405D6}" type="slidenum">
              <a:rPr lang="es-ES" smtClean="0"/>
              <a:t>‹Nº›</a:t>
            </a:fld>
            <a:endParaRPr lang="es-ES"/>
          </a:p>
        </p:txBody>
      </p:sp>
      <p:sp>
        <p:nvSpPr>
          <p:cNvPr id="7" name="6 Cheurón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7 Cheurón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20805FC-4C39-42B3-AD62-67A6F26E4285}" type="datetimeFigureOut">
              <a:rPr lang="es-ES" smtClean="0"/>
              <a:t>13/04/2015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F6E626B-F771-4590-A751-837EB5B405D6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20805FC-4C39-42B3-AD62-67A6F26E4285}" type="datetimeFigureOut">
              <a:rPr lang="es-ES" smtClean="0"/>
              <a:t>13/04/2015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F6E626B-F771-4590-A751-837EB5B405D6}" type="slidenum">
              <a:rPr lang="es-ES" smtClean="0"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20805FC-4C39-42B3-AD62-67A6F26E4285}" type="datetimeFigureOut">
              <a:rPr lang="es-ES" smtClean="0"/>
              <a:t>13/04/2015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F6E626B-F771-4590-A751-837EB5B405D6}" type="slidenum">
              <a:rPr lang="es-ES" smtClean="0"/>
              <a:t>‹Nº›</a:t>
            </a:fld>
            <a:endParaRPr lang="es-ES"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20805FC-4C39-42B3-AD62-67A6F26E4285}" type="datetimeFigureOut">
              <a:rPr lang="es-ES" smtClean="0"/>
              <a:t>13/04/2015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F6E626B-F771-4590-A751-837EB5B405D6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B20805FC-4C39-42B3-AD62-67A6F26E4285}" type="datetimeFigureOut">
              <a:rPr lang="es-ES" smtClean="0"/>
              <a:t>13/04/2015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F6E626B-F771-4590-A751-837EB5B405D6}" type="slidenum">
              <a:rPr lang="es-ES" smtClean="0"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20805FC-4C39-42B3-AD62-67A6F26E4285}" type="datetimeFigureOut">
              <a:rPr lang="es-ES" smtClean="0"/>
              <a:t>13/04/2015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F6E626B-F771-4590-A751-837EB5B405D6}" type="slidenum">
              <a:rPr lang="es-ES" smtClean="0"/>
              <a:t>‹Nº›</a:t>
            </a:fld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9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10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heurón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12 Cheurón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Forma libre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11 Forma libre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13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14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20805FC-4C39-42B3-AD62-67A6F26E4285}" type="datetimeFigureOut">
              <a:rPr lang="es-ES" smtClean="0"/>
              <a:t>13/04/2015</a:t>
            </a:fld>
            <a:endParaRPr lang="es-ES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F6E626B-F771-4590-A751-837EB5B405D6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Alejandro Espinosa</a:t>
            </a:r>
          </a:p>
          <a:p>
            <a:r>
              <a:rPr lang="es-ES" dirty="0" err="1" smtClean="0"/>
              <a:t>Jose</a:t>
            </a:r>
            <a:r>
              <a:rPr lang="es-ES" dirty="0" smtClean="0"/>
              <a:t> Ángel Pardo</a:t>
            </a:r>
            <a:endParaRPr lang="es-ES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377" y="680439"/>
            <a:ext cx="7577869" cy="2136841"/>
          </a:xfrm>
          <a:prstGeom prst="rect">
            <a:avLst/>
          </a:prstGeom>
        </p:spPr>
      </p:pic>
      <p:sp>
        <p:nvSpPr>
          <p:cNvPr id="2" name="1 CuadroTexto"/>
          <p:cNvSpPr txBox="1"/>
          <p:nvPr/>
        </p:nvSpPr>
        <p:spPr>
          <a:xfrm>
            <a:off x="2218057" y="3734256"/>
            <a:ext cx="23042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smtClean="0">
                <a:solidFill>
                  <a:schemeClr val="tx2">
                    <a:lumMod val="75000"/>
                  </a:schemeClr>
                </a:solidFill>
              </a:rPr>
              <a:t>@</a:t>
            </a:r>
            <a:r>
              <a:rPr lang="es-ES" sz="2000" dirty="0" err="1" smtClean="0">
                <a:solidFill>
                  <a:schemeClr val="tx2">
                    <a:lumMod val="75000"/>
                  </a:schemeClr>
                </a:solidFill>
              </a:rPr>
              <a:t>Alex__ESP</a:t>
            </a:r>
            <a:endParaRPr lang="es-ES" sz="20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s-ES" sz="2000" dirty="0" smtClean="0">
                <a:solidFill>
                  <a:schemeClr val="tx2">
                    <a:lumMod val="75000"/>
                  </a:schemeClr>
                </a:solidFill>
              </a:rPr>
              <a:t>@</a:t>
            </a:r>
            <a:r>
              <a:rPr lang="es-ES" sz="2000" dirty="0" err="1" smtClean="0">
                <a:solidFill>
                  <a:schemeClr val="tx2">
                    <a:lumMod val="75000"/>
                  </a:schemeClr>
                </a:solidFill>
              </a:rPr>
              <a:t>josegury</a:t>
            </a:r>
            <a:endParaRPr lang="es-ES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026" name="Picture 2" descr="http://www.jms.gjcs.k12.in.us/Portals/2/Pictures/twitter-logo-bird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59" y="3381180"/>
            <a:ext cx="1548172" cy="1414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4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2010" y="5373216"/>
            <a:ext cx="5400601" cy="1355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822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67544" y="2204864"/>
            <a:ext cx="8229600" cy="2952328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s-ES" sz="1600" dirty="0" smtClean="0"/>
              <a:t>&lt;</a:t>
            </a:r>
            <a:r>
              <a:rPr lang="es-ES" sz="1600" dirty="0" err="1"/>
              <a:t>label</a:t>
            </a:r>
            <a:r>
              <a:rPr lang="es-ES" sz="1600" dirty="0"/>
              <a:t>&gt; buscar &lt;/</a:t>
            </a:r>
            <a:r>
              <a:rPr lang="es-ES" sz="1600" dirty="0" err="1"/>
              <a:t>label</a:t>
            </a:r>
            <a:r>
              <a:rPr lang="es-ES" sz="1600" dirty="0" smtClean="0"/>
              <a:t>&gt;</a:t>
            </a:r>
          </a:p>
          <a:p>
            <a:pPr marL="109728" indent="0">
              <a:buNone/>
            </a:pPr>
            <a:r>
              <a:rPr lang="es-ES" sz="1600" dirty="0" smtClean="0"/>
              <a:t>&lt;</a:t>
            </a:r>
            <a:r>
              <a:rPr lang="es-ES" sz="1600" dirty="0"/>
              <a:t>input </a:t>
            </a:r>
            <a:r>
              <a:rPr lang="es-ES" sz="1600" dirty="0" err="1"/>
              <a:t>type</a:t>
            </a:r>
            <a:r>
              <a:rPr lang="es-ES" sz="1600" dirty="0"/>
              <a:t>="</a:t>
            </a:r>
            <a:r>
              <a:rPr lang="es-ES" sz="1600" dirty="0" err="1"/>
              <a:t>search</a:t>
            </a:r>
            <a:r>
              <a:rPr lang="es-ES" sz="1600" dirty="0"/>
              <a:t>" </a:t>
            </a:r>
            <a:r>
              <a:rPr lang="es-ES" sz="1600" dirty="0" err="1"/>
              <a:t>ng-model</a:t>
            </a:r>
            <a:r>
              <a:rPr lang="es-ES" sz="1600" dirty="0"/>
              <a:t>="</a:t>
            </a:r>
            <a:r>
              <a:rPr lang="es-ES" sz="1600" dirty="0" err="1"/>
              <a:t>busqueda</a:t>
            </a:r>
            <a:r>
              <a:rPr lang="es-ES" sz="1600" dirty="0"/>
              <a:t>" </a:t>
            </a:r>
            <a:r>
              <a:rPr lang="es-ES" sz="1600" dirty="0" smtClean="0"/>
              <a:t>&gt;</a:t>
            </a:r>
          </a:p>
          <a:p>
            <a:pPr marL="109728" indent="0">
              <a:buNone/>
            </a:pPr>
            <a:endParaRPr lang="es-ES" sz="1600" dirty="0"/>
          </a:p>
          <a:p>
            <a:pPr marL="109728" indent="0">
              <a:buNone/>
            </a:pPr>
            <a:r>
              <a:rPr lang="es-ES" sz="1600" dirty="0" smtClean="0"/>
              <a:t>&lt;</a:t>
            </a:r>
            <a:r>
              <a:rPr lang="es-ES" sz="1600" dirty="0"/>
              <a:t>p </a:t>
            </a:r>
            <a:r>
              <a:rPr lang="es-ES" sz="1600" dirty="0" err="1"/>
              <a:t>ng-repeat</a:t>
            </a:r>
            <a:r>
              <a:rPr lang="es-ES" sz="1600" dirty="0"/>
              <a:t> = " </a:t>
            </a:r>
            <a:r>
              <a:rPr lang="es-ES" sz="1600" dirty="0" smtClean="0"/>
              <a:t>persona in </a:t>
            </a:r>
            <a:r>
              <a:rPr lang="es-ES" sz="1600" dirty="0"/>
              <a:t>agenda | </a:t>
            </a:r>
            <a:r>
              <a:rPr lang="es-ES" sz="1600" dirty="0" err="1"/>
              <a:t>filter</a:t>
            </a:r>
            <a:r>
              <a:rPr lang="es-ES" sz="1600" dirty="0"/>
              <a:t>: </a:t>
            </a:r>
            <a:r>
              <a:rPr lang="es-ES" sz="1600" dirty="0" err="1"/>
              <a:t>busqueda</a:t>
            </a:r>
            <a:r>
              <a:rPr lang="es-ES" sz="1600" dirty="0"/>
              <a:t>  "&gt;</a:t>
            </a:r>
          </a:p>
          <a:p>
            <a:pPr marL="109728" indent="0">
              <a:buNone/>
            </a:pPr>
            <a:r>
              <a:rPr lang="es-ES" sz="1600" dirty="0"/>
              <a:t>              </a:t>
            </a:r>
            <a:r>
              <a:rPr lang="es-ES" sz="1600" dirty="0" smtClean="0"/>
              <a:t>{{</a:t>
            </a:r>
            <a:r>
              <a:rPr lang="es-ES" sz="1600" dirty="0"/>
              <a:t>persona </a:t>
            </a:r>
            <a:r>
              <a:rPr lang="es-ES" sz="1600" dirty="0" smtClean="0"/>
              <a:t>.name }} </a:t>
            </a:r>
            <a:r>
              <a:rPr lang="es-ES" sz="1600" dirty="0"/>
              <a:t>:  </a:t>
            </a:r>
            <a:r>
              <a:rPr lang="es-ES" sz="1600" dirty="0" smtClean="0"/>
              <a:t>{{</a:t>
            </a:r>
            <a:r>
              <a:rPr lang="es-ES" sz="1600" dirty="0"/>
              <a:t>persona </a:t>
            </a:r>
            <a:r>
              <a:rPr lang="es-ES" sz="1600" dirty="0" smtClean="0"/>
              <a:t>.</a:t>
            </a:r>
            <a:r>
              <a:rPr lang="es-ES" sz="1600" dirty="0" err="1" smtClean="0"/>
              <a:t>phone</a:t>
            </a:r>
            <a:r>
              <a:rPr lang="es-ES" sz="1600" dirty="0" smtClean="0"/>
              <a:t> }}</a:t>
            </a:r>
          </a:p>
          <a:p>
            <a:pPr marL="109728" indent="0">
              <a:buNone/>
            </a:pPr>
            <a:r>
              <a:rPr lang="es-ES" sz="1600" dirty="0" smtClean="0"/>
              <a:t>&lt;/</a:t>
            </a:r>
            <a:r>
              <a:rPr lang="es-ES" sz="1600" dirty="0"/>
              <a:t>p</a:t>
            </a:r>
            <a:r>
              <a:rPr lang="es-ES" sz="1600" dirty="0" smtClean="0"/>
              <a:t>&gt;</a:t>
            </a:r>
          </a:p>
          <a:p>
            <a:pPr marL="109728" indent="0">
              <a:buNone/>
            </a:pPr>
            <a:endParaRPr lang="es-ES" sz="1600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Filtros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67137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67544" y="2204864"/>
            <a:ext cx="8229600" cy="2952328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s-ES" sz="1600" dirty="0" smtClean="0"/>
              <a:t>&lt;</a:t>
            </a:r>
            <a:r>
              <a:rPr lang="es-ES" sz="1600" dirty="0" err="1"/>
              <a:t>label</a:t>
            </a:r>
            <a:r>
              <a:rPr lang="es-ES" sz="1600" dirty="0"/>
              <a:t>&gt; buscar &lt;/</a:t>
            </a:r>
            <a:r>
              <a:rPr lang="es-ES" sz="1600" dirty="0" err="1"/>
              <a:t>label</a:t>
            </a:r>
            <a:r>
              <a:rPr lang="es-ES" sz="1600" dirty="0" smtClean="0"/>
              <a:t>&gt;</a:t>
            </a:r>
          </a:p>
          <a:p>
            <a:pPr marL="109728" indent="0">
              <a:buNone/>
            </a:pPr>
            <a:r>
              <a:rPr lang="es-ES" sz="1600" dirty="0" smtClean="0"/>
              <a:t>&lt;</a:t>
            </a:r>
            <a:r>
              <a:rPr lang="es-ES" sz="1600" dirty="0"/>
              <a:t>input </a:t>
            </a:r>
            <a:r>
              <a:rPr lang="es-ES" sz="1600" dirty="0" err="1"/>
              <a:t>type</a:t>
            </a:r>
            <a:r>
              <a:rPr lang="es-ES" sz="1600" dirty="0"/>
              <a:t>="</a:t>
            </a:r>
            <a:r>
              <a:rPr lang="es-ES" sz="1600" dirty="0" err="1"/>
              <a:t>search</a:t>
            </a:r>
            <a:r>
              <a:rPr lang="es-ES" sz="1600" dirty="0"/>
              <a:t>" </a:t>
            </a:r>
            <a:r>
              <a:rPr lang="es-ES" sz="1600" dirty="0" err="1"/>
              <a:t>ng-model</a:t>
            </a:r>
            <a:r>
              <a:rPr lang="es-ES" sz="1600" dirty="0"/>
              <a:t>="</a:t>
            </a:r>
            <a:r>
              <a:rPr lang="es-ES" sz="1600" dirty="0" err="1">
                <a:solidFill>
                  <a:srgbClr val="FF0000"/>
                </a:solidFill>
              </a:rPr>
              <a:t>busqueda</a:t>
            </a:r>
            <a:r>
              <a:rPr lang="es-ES" sz="1600" dirty="0"/>
              <a:t>" </a:t>
            </a:r>
            <a:r>
              <a:rPr lang="es-ES" sz="1600" dirty="0" smtClean="0"/>
              <a:t>&gt;</a:t>
            </a:r>
          </a:p>
          <a:p>
            <a:pPr marL="109728" indent="0">
              <a:buNone/>
            </a:pPr>
            <a:endParaRPr lang="es-ES" sz="1600" dirty="0"/>
          </a:p>
          <a:p>
            <a:pPr marL="109728" indent="0">
              <a:buNone/>
            </a:pPr>
            <a:r>
              <a:rPr lang="es-ES" sz="1600" dirty="0" smtClean="0"/>
              <a:t>&lt;</a:t>
            </a:r>
            <a:r>
              <a:rPr lang="es-ES" sz="1600" dirty="0"/>
              <a:t>p </a:t>
            </a:r>
            <a:r>
              <a:rPr lang="es-ES" sz="1600" dirty="0" err="1"/>
              <a:t>ng-repeat</a:t>
            </a:r>
            <a:r>
              <a:rPr lang="es-ES" sz="1600" dirty="0"/>
              <a:t> = " </a:t>
            </a:r>
            <a:r>
              <a:rPr lang="es-ES" sz="1600" dirty="0" smtClean="0"/>
              <a:t>persona in </a:t>
            </a:r>
            <a:r>
              <a:rPr lang="es-ES" sz="1600" dirty="0"/>
              <a:t>agenda | </a:t>
            </a:r>
            <a:r>
              <a:rPr lang="es-ES" sz="1600" dirty="0" err="1"/>
              <a:t>filter</a:t>
            </a:r>
            <a:r>
              <a:rPr lang="es-ES" sz="1600" dirty="0"/>
              <a:t>: </a:t>
            </a:r>
            <a:r>
              <a:rPr lang="es-ES" sz="1600" dirty="0" err="1">
                <a:solidFill>
                  <a:srgbClr val="FF0000"/>
                </a:solidFill>
              </a:rPr>
              <a:t>busqueda</a:t>
            </a:r>
            <a:r>
              <a:rPr lang="es-ES" sz="1600" dirty="0"/>
              <a:t>  "&gt;</a:t>
            </a:r>
          </a:p>
          <a:p>
            <a:pPr marL="109728" indent="0">
              <a:buNone/>
            </a:pPr>
            <a:r>
              <a:rPr lang="es-ES" sz="1600" dirty="0"/>
              <a:t>              </a:t>
            </a:r>
            <a:r>
              <a:rPr lang="es-ES" sz="1600" dirty="0" smtClean="0"/>
              <a:t>{{</a:t>
            </a:r>
            <a:r>
              <a:rPr lang="es-ES" sz="1600" dirty="0"/>
              <a:t>persona </a:t>
            </a:r>
            <a:r>
              <a:rPr lang="es-ES" sz="1600" dirty="0" smtClean="0"/>
              <a:t>.name }} </a:t>
            </a:r>
            <a:r>
              <a:rPr lang="es-ES" sz="1600" dirty="0"/>
              <a:t>:  </a:t>
            </a:r>
            <a:r>
              <a:rPr lang="es-ES" sz="1600" dirty="0" smtClean="0"/>
              <a:t>{{</a:t>
            </a:r>
            <a:r>
              <a:rPr lang="es-ES" sz="1600" dirty="0"/>
              <a:t>persona </a:t>
            </a:r>
            <a:r>
              <a:rPr lang="es-ES" sz="1600" dirty="0" smtClean="0"/>
              <a:t>.</a:t>
            </a:r>
            <a:r>
              <a:rPr lang="es-ES" sz="1600" dirty="0" err="1" smtClean="0"/>
              <a:t>phone</a:t>
            </a:r>
            <a:r>
              <a:rPr lang="es-ES" sz="1600" dirty="0" smtClean="0"/>
              <a:t> }}</a:t>
            </a:r>
          </a:p>
          <a:p>
            <a:pPr marL="109728" indent="0">
              <a:buNone/>
            </a:pPr>
            <a:r>
              <a:rPr lang="es-ES" sz="1600" dirty="0" smtClean="0"/>
              <a:t>&lt;/</a:t>
            </a:r>
            <a:r>
              <a:rPr lang="es-ES" sz="1600" dirty="0"/>
              <a:t>p</a:t>
            </a:r>
            <a:r>
              <a:rPr lang="es-ES" sz="1600" dirty="0" smtClean="0"/>
              <a:t>&gt;</a:t>
            </a:r>
          </a:p>
          <a:p>
            <a:pPr marL="109728" indent="0">
              <a:buNone/>
            </a:pPr>
            <a:endParaRPr lang="es-ES" sz="1600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Filtros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84153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67544" y="2204864"/>
            <a:ext cx="8229600" cy="2952328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s-ES" sz="1600" dirty="0" smtClean="0"/>
              <a:t>&lt;</a:t>
            </a:r>
            <a:r>
              <a:rPr lang="es-ES" sz="1600" dirty="0" err="1"/>
              <a:t>label</a:t>
            </a:r>
            <a:r>
              <a:rPr lang="es-ES" sz="1600" dirty="0"/>
              <a:t>&gt; buscar &lt;/</a:t>
            </a:r>
            <a:r>
              <a:rPr lang="es-ES" sz="1600" dirty="0" err="1"/>
              <a:t>label</a:t>
            </a:r>
            <a:r>
              <a:rPr lang="es-ES" sz="1600" dirty="0" smtClean="0"/>
              <a:t>&gt;</a:t>
            </a:r>
          </a:p>
          <a:p>
            <a:pPr marL="109728" indent="0">
              <a:buNone/>
            </a:pPr>
            <a:r>
              <a:rPr lang="es-ES" sz="1600" dirty="0" smtClean="0"/>
              <a:t>&lt;</a:t>
            </a:r>
            <a:r>
              <a:rPr lang="es-ES" sz="1600" dirty="0"/>
              <a:t>input </a:t>
            </a:r>
            <a:r>
              <a:rPr lang="es-ES" sz="1600" dirty="0" err="1"/>
              <a:t>type</a:t>
            </a:r>
            <a:r>
              <a:rPr lang="es-ES" sz="1600" dirty="0"/>
              <a:t>="</a:t>
            </a:r>
            <a:r>
              <a:rPr lang="es-ES" sz="1600" dirty="0" err="1"/>
              <a:t>search</a:t>
            </a:r>
            <a:r>
              <a:rPr lang="es-ES" sz="1600" dirty="0"/>
              <a:t>" </a:t>
            </a:r>
            <a:r>
              <a:rPr lang="es-ES" sz="1600" dirty="0" err="1"/>
              <a:t>ng-model</a:t>
            </a:r>
            <a:r>
              <a:rPr lang="es-ES" sz="1600" dirty="0"/>
              <a:t>="</a:t>
            </a:r>
            <a:r>
              <a:rPr lang="es-ES" sz="1600" dirty="0" err="1">
                <a:solidFill>
                  <a:srgbClr val="FF0000"/>
                </a:solidFill>
              </a:rPr>
              <a:t>busqueda</a:t>
            </a:r>
            <a:r>
              <a:rPr lang="es-ES" sz="1600" dirty="0"/>
              <a:t>" </a:t>
            </a:r>
            <a:r>
              <a:rPr lang="es-ES" sz="1600" dirty="0" smtClean="0"/>
              <a:t>&gt;</a:t>
            </a:r>
          </a:p>
          <a:p>
            <a:pPr marL="109728" indent="0">
              <a:buNone/>
            </a:pPr>
            <a:endParaRPr lang="es-ES" sz="1600" dirty="0"/>
          </a:p>
          <a:p>
            <a:pPr marL="109728" indent="0">
              <a:buNone/>
            </a:pPr>
            <a:r>
              <a:rPr lang="es-ES" sz="1600" dirty="0" smtClean="0"/>
              <a:t>&lt;</a:t>
            </a:r>
            <a:r>
              <a:rPr lang="es-ES" sz="1600" dirty="0"/>
              <a:t>p </a:t>
            </a:r>
            <a:r>
              <a:rPr lang="es-ES" sz="1600" dirty="0" err="1"/>
              <a:t>ng-repeat</a:t>
            </a:r>
            <a:r>
              <a:rPr lang="es-ES" sz="1600" dirty="0"/>
              <a:t> = " </a:t>
            </a:r>
            <a:r>
              <a:rPr lang="es-ES" sz="1600" dirty="0" smtClean="0"/>
              <a:t>persona in </a:t>
            </a:r>
            <a:r>
              <a:rPr lang="es-ES" sz="1600" dirty="0"/>
              <a:t>agenda | </a:t>
            </a:r>
            <a:r>
              <a:rPr lang="es-ES" sz="1600" dirty="0" err="1"/>
              <a:t>filter</a:t>
            </a:r>
            <a:r>
              <a:rPr lang="es-ES" sz="1600" dirty="0"/>
              <a:t>: </a:t>
            </a:r>
            <a:r>
              <a:rPr lang="es-ES" sz="1600" dirty="0" err="1">
                <a:solidFill>
                  <a:srgbClr val="FF0000"/>
                </a:solidFill>
              </a:rPr>
              <a:t>busqueda</a:t>
            </a:r>
            <a:r>
              <a:rPr lang="es-ES" sz="1600" dirty="0"/>
              <a:t>  "&gt;</a:t>
            </a:r>
          </a:p>
          <a:p>
            <a:pPr marL="109728" indent="0">
              <a:buNone/>
            </a:pPr>
            <a:r>
              <a:rPr lang="es-ES" sz="1600" dirty="0"/>
              <a:t>              </a:t>
            </a:r>
            <a:r>
              <a:rPr lang="es-ES" sz="1600" dirty="0" smtClean="0"/>
              <a:t>{{</a:t>
            </a:r>
            <a:r>
              <a:rPr lang="es-ES" sz="1600" dirty="0"/>
              <a:t>persona </a:t>
            </a:r>
            <a:r>
              <a:rPr lang="es-ES" sz="1600" dirty="0" smtClean="0"/>
              <a:t>.name }} </a:t>
            </a:r>
            <a:r>
              <a:rPr lang="es-ES" sz="1600" dirty="0"/>
              <a:t>:  </a:t>
            </a:r>
            <a:r>
              <a:rPr lang="es-ES" sz="1600" dirty="0" smtClean="0"/>
              <a:t>{{</a:t>
            </a:r>
            <a:r>
              <a:rPr lang="es-ES" sz="1600" dirty="0"/>
              <a:t>persona </a:t>
            </a:r>
            <a:r>
              <a:rPr lang="es-ES" sz="1600" dirty="0" smtClean="0"/>
              <a:t>.</a:t>
            </a:r>
            <a:r>
              <a:rPr lang="es-ES" sz="1600" dirty="0" err="1" smtClean="0"/>
              <a:t>phone</a:t>
            </a:r>
            <a:r>
              <a:rPr lang="es-ES" sz="1600" dirty="0" smtClean="0"/>
              <a:t> }}</a:t>
            </a:r>
          </a:p>
          <a:p>
            <a:pPr marL="109728" indent="0">
              <a:buNone/>
            </a:pPr>
            <a:r>
              <a:rPr lang="es-ES" sz="1600" dirty="0" smtClean="0"/>
              <a:t>&lt;/</a:t>
            </a:r>
            <a:r>
              <a:rPr lang="es-ES" sz="1600" dirty="0"/>
              <a:t>p</a:t>
            </a:r>
            <a:r>
              <a:rPr lang="es-ES" sz="1600" dirty="0" smtClean="0"/>
              <a:t>&gt;</a:t>
            </a:r>
          </a:p>
          <a:p>
            <a:pPr marL="109728" indent="0">
              <a:buNone/>
            </a:pPr>
            <a:endParaRPr lang="es-ES" sz="1600" dirty="0"/>
          </a:p>
          <a:p>
            <a:pPr marL="109728" indent="0">
              <a:buNone/>
            </a:pPr>
            <a:r>
              <a:rPr lang="en-US" sz="1600" dirty="0"/>
              <a:t>&lt;p&gt;{{message </a:t>
            </a:r>
            <a:r>
              <a:rPr lang="en-US" sz="1600" dirty="0" smtClean="0"/>
              <a:t>| </a:t>
            </a:r>
            <a:r>
              <a:rPr lang="en-US" sz="1600" dirty="0" err="1"/>
              <a:t>toUpperCase</a:t>
            </a:r>
            <a:r>
              <a:rPr lang="en-US" sz="1600" dirty="0"/>
              <a:t>}}&lt;/p&gt;</a:t>
            </a:r>
          </a:p>
          <a:p>
            <a:pPr marL="109728" indent="0">
              <a:buNone/>
            </a:pPr>
            <a:endParaRPr lang="es-ES" sz="1600" dirty="0" smtClean="0"/>
          </a:p>
          <a:p>
            <a:pPr marL="109728" indent="0">
              <a:buNone/>
            </a:pPr>
            <a:endParaRPr lang="es-ES" sz="1600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Filtros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80433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Data </a:t>
            </a:r>
            <a:r>
              <a:rPr lang="es-ES" dirty="0" err="1" smtClean="0"/>
              <a:t>Binding</a:t>
            </a:r>
            <a:endParaRPr lang="es-ES" dirty="0"/>
          </a:p>
        </p:txBody>
      </p:sp>
      <p:sp>
        <p:nvSpPr>
          <p:cNvPr id="4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lang="es-ES" sz="1600" dirty="0" smtClean="0"/>
              <a:t>&lt;</a:t>
            </a:r>
            <a:r>
              <a:rPr lang="es-ES" sz="1600" dirty="0" err="1"/>
              <a:t>label</a:t>
            </a:r>
            <a:r>
              <a:rPr lang="es-ES" sz="1600" dirty="0"/>
              <a:t>&gt; buscar &lt;/</a:t>
            </a:r>
            <a:r>
              <a:rPr lang="es-ES" sz="1600" dirty="0" err="1"/>
              <a:t>label</a:t>
            </a:r>
            <a:r>
              <a:rPr lang="es-ES" sz="1600" dirty="0" smtClean="0"/>
              <a:t>&gt;</a:t>
            </a:r>
          </a:p>
          <a:p>
            <a:pPr marL="109728" indent="0">
              <a:buNone/>
            </a:pPr>
            <a:r>
              <a:rPr lang="es-ES" sz="1600" dirty="0" smtClean="0"/>
              <a:t>&lt;</a:t>
            </a:r>
            <a:r>
              <a:rPr lang="es-ES" sz="1600" dirty="0"/>
              <a:t>input </a:t>
            </a:r>
            <a:r>
              <a:rPr lang="es-ES" sz="1600" dirty="0" err="1"/>
              <a:t>type</a:t>
            </a:r>
            <a:r>
              <a:rPr lang="es-ES" sz="1600" dirty="0"/>
              <a:t>="</a:t>
            </a:r>
            <a:r>
              <a:rPr lang="es-ES" sz="1600" dirty="0" err="1"/>
              <a:t>search</a:t>
            </a:r>
            <a:r>
              <a:rPr lang="es-ES" sz="1600" dirty="0"/>
              <a:t>" </a:t>
            </a:r>
            <a:r>
              <a:rPr lang="es-ES" sz="1600" dirty="0" err="1"/>
              <a:t>ng-model</a:t>
            </a:r>
            <a:r>
              <a:rPr lang="es-ES" sz="1600" dirty="0"/>
              <a:t>="</a:t>
            </a:r>
            <a:r>
              <a:rPr lang="es-ES" sz="1600" dirty="0" err="1"/>
              <a:t>busqueda</a:t>
            </a:r>
            <a:r>
              <a:rPr lang="es-ES" sz="1600" dirty="0"/>
              <a:t>" </a:t>
            </a:r>
            <a:r>
              <a:rPr lang="es-ES" sz="1600" dirty="0" smtClean="0"/>
              <a:t>&gt;</a:t>
            </a:r>
          </a:p>
          <a:p>
            <a:pPr marL="109728" indent="0">
              <a:buNone/>
            </a:pPr>
            <a:endParaRPr lang="es-ES" sz="1600" dirty="0"/>
          </a:p>
          <a:p>
            <a:pPr marL="109728" indent="0">
              <a:buNone/>
            </a:pPr>
            <a:r>
              <a:rPr lang="es-ES" sz="1600" dirty="0" smtClean="0"/>
              <a:t>&lt;</a:t>
            </a:r>
            <a:r>
              <a:rPr lang="es-ES" sz="1600" dirty="0"/>
              <a:t>p </a:t>
            </a:r>
            <a:r>
              <a:rPr lang="es-ES" sz="1600" dirty="0" err="1"/>
              <a:t>ng-repeat</a:t>
            </a:r>
            <a:r>
              <a:rPr lang="es-ES" sz="1600" dirty="0"/>
              <a:t> = " </a:t>
            </a:r>
            <a:r>
              <a:rPr lang="es-ES" sz="1600" dirty="0" smtClean="0"/>
              <a:t>persona in </a:t>
            </a:r>
            <a:r>
              <a:rPr lang="es-ES" sz="1600" dirty="0"/>
              <a:t>agenda | </a:t>
            </a:r>
            <a:r>
              <a:rPr lang="es-ES" sz="1600" dirty="0" err="1"/>
              <a:t>filter</a:t>
            </a:r>
            <a:r>
              <a:rPr lang="es-ES" sz="1600" dirty="0"/>
              <a:t>: </a:t>
            </a:r>
            <a:r>
              <a:rPr lang="es-ES" sz="1600" dirty="0" err="1"/>
              <a:t>busqueda</a:t>
            </a:r>
            <a:r>
              <a:rPr lang="es-ES" sz="1600" dirty="0"/>
              <a:t>  "&gt;</a:t>
            </a:r>
          </a:p>
          <a:p>
            <a:pPr marL="109728" indent="0">
              <a:buNone/>
            </a:pPr>
            <a:r>
              <a:rPr lang="es-ES" sz="1600" dirty="0"/>
              <a:t>              </a:t>
            </a:r>
            <a:r>
              <a:rPr lang="es-ES" sz="1600" dirty="0" smtClean="0"/>
              <a:t>{{</a:t>
            </a:r>
            <a:r>
              <a:rPr lang="es-ES" sz="1600" dirty="0"/>
              <a:t>persona </a:t>
            </a:r>
            <a:r>
              <a:rPr lang="es-ES" sz="1600" dirty="0" smtClean="0"/>
              <a:t>.name }} </a:t>
            </a:r>
            <a:r>
              <a:rPr lang="es-ES" sz="1600" dirty="0"/>
              <a:t>:  </a:t>
            </a:r>
            <a:r>
              <a:rPr lang="es-ES" sz="1600" dirty="0" smtClean="0"/>
              <a:t>{{</a:t>
            </a:r>
            <a:r>
              <a:rPr lang="es-ES" sz="1600" dirty="0"/>
              <a:t>persona </a:t>
            </a:r>
            <a:r>
              <a:rPr lang="es-ES" sz="1600" dirty="0" smtClean="0"/>
              <a:t>.</a:t>
            </a:r>
            <a:r>
              <a:rPr lang="es-ES" sz="1600" dirty="0" err="1" smtClean="0"/>
              <a:t>phone</a:t>
            </a:r>
            <a:r>
              <a:rPr lang="es-ES" sz="1600" dirty="0" smtClean="0"/>
              <a:t> }}</a:t>
            </a:r>
          </a:p>
          <a:p>
            <a:pPr marL="109728" indent="0">
              <a:buNone/>
            </a:pPr>
            <a:r>
              <a:rPr lang="es-ES" sz="1600" dirty="0" smtClean="0"/>
              <a:t>&lt;/</a:t>
            </a:r>
            <a:r>
              <a:rPr lang="es-ES" sz="1600" dirty="0"/>
              <a:t>p</a:t>
            </a:r>
            <a:r>
              <a:rPr lang="es-ES" sz="1600" dirty="0" smtClean="0"/>
              <a:t>&gt;</a:t>
            </a:r>
          </a:p>
          <a:p>
            <a:pPr marL="109728" indent="0">
              <a:buNone/>
            </a:pPr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2955040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Data </a:t>
            </a:r>
            <a:r>
              <a:rPr lang="es-ES" dirty="0" err="1" smtClean="0"/>
              <a:t>Binding</a:t>
            </a:r>
            <a:endParaRPr lang="es-ES" dirty="0"/>
          </a:p>
        </p:txBody>
      </p:sp>
      <p:sp>
        <p:nvSpPr>
          <p:cNvPr id="4" name="1 Marcador de contenido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2235704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s-ES" sz="1600" dirty="0" smtClean="0"/>
              <a:t>&lt;</a:t>
            </a:r>
            <a:r>
              <a:rPr lang="es-ES" sz="1600" dirty="0" err="1"/>
              <a:t>label</a:t>
            </a:r>
            <a:r>
              <a:rPr lang="es-ES" sz="1600" dirty="0"/>
              <a:t>&gt; buscar &lt;/</a:t>
            </a:r>
            <a:r>
              <a:rPr lang="es-ES" sz="1600" dirty="0" err="1"/>
              <a:t>label</a:t>
            </a:r>
            <a:r>
              <a:rPr lang="es-ES" sz="1600" dirty="0" smtClean="0"/>
              <a:t>&gt;</a:t>
            </a:r>
          </a:p>
          <a:p>
            <a:pPr marL="109728" indent="0">
              <a:buNone/>
            </a:pPr>
            <a:r>
              <a:rPr lang="es-ES" sz="1600" dirty="0" smtClean="0"/>
              <a:t>&lt;</a:t>
            </a:r>
            <a:r>
              <a:rPr lang="es-ES" sz="1600" dirty="0"/>
              <a:t>input </a:t>
            </a:r>
            <a:r>
              <a:rPr lang="es-ES" sz="1600" dirty="0" err="1"/>
              <a:t>type</a:t>
            </a:r>
            <a:r>
              <a:rPr lang="es-ES" sz="1600" dirty="0"/>
              <a:t>="</a:t>
            </a:r>
            <a:r>
              <a:rPr lang="es-ES" sz="1600" dirty="0" err="1"/>
              <a:t>search</a:t>
            </a:r>
            <a:r>
              <a:rPr lang="es-ES" sz="1600" dirty="0"/>
              <a:t>" </a:t>
            </a:r>
            <a:r>
              <a:rPr lang="es-ES" sz="1600" dirty="0" err="1"/>
              <a:t>ng-model</a:t>
            </a:r>
            <a:r>
              <a:rPr lang="es-ES" sz="1600" dirty="0"/>
              <a:t>="</a:t>
            </a:r>
            <a:r>
              <a:rPr lang="es-ES" sz="1600" dirty="0" err="1"/>
              <a:t>busqueda</a:t>
            </a:r>
            <a:r>
              <a:rPr lang="es-ES" sz="1600" dirty="0"/>
              <a:t>" </a:t>
            </a:r>
            <a:r>
              <a:rPr lang="es-ES" sz="1600" dirty="0" smtClean="0"/>
              <a:t>&gt;</a:t>
            </a:r>
          </a:p>
          <a:p>
            <a:pPr marL="109728" indent="0">
              <a:buNone/>
            </a:pPr>
            <a:endParaRPr lang="es-ES" sz="1600" dirty="0"/>
          </a:p>
          <a:p>
            <a:pPr marL="109728" indent="0">
              <a:buNone/>
            </a:pPr>
            <a:r>
              <a:rPr lang="es-ES" sz="1600" dirty="0" smtClean="0"/>
              <a:t>&lt;</a:t>
            </a:r>
            <a:r>
              <a:rPr lang="es-ES" sz="1600" dirty="0"/>
              <a:t>p </a:t>
            </a:r>
            <a:r>
              <a:rPr lang="es-ES" sz="1600" dirty="0" err="1"/>
              <a:t>ng-repeat</a:t>
            </a:r>
            <a:r>
              <a:rPr lang="es-ES" sz="1600" dirty="0"/>
              <a:t> = " </a:t>
            </a:r>
            <a:r>
              <a:rPr lang="es-ES" sz="1600" dirty="0" smtClean="0"/>
              <a:t>persona in </a:t>
            </a:r>
            <a:r>
              <a:rPr lang="es-ES" sz="1600" dirty="0">
                <a:solidFill>
                  <a:srgbClr val="FF0000"/>
                </a:solidFill>
              </a:rPr>
              <a:t>agenda</a:t>
            </a:r>
            <a:r>
              <a:rPr lang="es-ES" sz="1600" dirty="0"/>
              <a:t> | </a:t>
            </a:r>
            <a:r>
              <a:rPr lang="es-ES" sz="1600" dirty="0" err="1"/>
              <a:t>filter</a:t>
            </a:r>
            <a:r>
              <a:rPr lang="es-ES" sz="1600" dirty="0"/>
              <a:t>: </a:t>
            </a:r>
            <a:r>
              <a:rPr lang="es-ES" sz="1600" dirty="0" err="1"/>
              <a:t>busqueda</a:t>
            </a:r>
            <a:r>
              <a:rPr lang="es-ES" sz="1600" dirty="0"/>
              <a:t>  "&gt;</a:t>
            </a:r>
          </a:p>
          <a:p>
            <a:pPr marL="109728" indent="0">
              <a:buNone/>
            </a:pPr>
            <a:r>
              <a:rPr lang="es-ES" sz="1600" dirty="0"/>
              <a:t>              </a:t>
            </a:r>
            <a:r>
              <a:rPr lang="es-ES" sz="1600" dirty="0" smtClean="0"/>
              <a:t>{{</a:t>
            </a:r>
            <a:r>
              <a:rPr lang="es-ES" sz="1600" dirty="0"/>
              <a:t>persona </a:t>
            </a:r>
            <a:r>
              <a:rPr lang="es-ES" sz="1600" dirty="0" smtClean="0"/>
              <a:t>.name }} </a:t>
            </a:r>
            <a:r>
              <a:rPr lang="es-ES" sz="1600" dirty="0"/>
              <a:t>:  </a:t>
            </a:r>
            <a:r>
              <a:rPr lang="es-ES" sz="1600" dirty="0" smtClean="0"/>
              <a:t>{{</a:t>
            </a:r>
            <a:r>
              <a:rPr lang="es-ES" sz="1600" dirty="0"/>
              <a:t>persona </a:t>
            </a:r>
            <a:r>
              <a:rPr lang="es-ES" sz="1600" dirty="0" smtClean="0"/>
              <a:t>.</a:t>
            </a:r>
            <a:r>
              <a:rPr lang="es-ES" sz="1600" dirty="0" err="1" smtClean="0"/>
              <a:t>phone</a:t>
            </a:r>
            <a:r>
              <a:rPr lang="es-ES" sz="1600" dirty="0" smtClean="0"/>
              <a:t> }}</a:t>
            </a:r>
          </a:p>
          <a:p>
            <a:pPr marL="109728" indent="0">
              <a:buNone/>
            </a:pPr>
            <a:r>
              <a:rPr lang="es-ES" sz="1600" dirty="0" smtClean="0"/>
              <a:t>&lt;/</a:t>
            </a:r>
            <a:r>
              <a:rPr lang="es-ES" sz="1600" dirty="0"/>
              <a:t>p</a:t>
            </a:r>
            <a:r>
              <a:rPr lang="es-ES" sz="1600" dirty="0" smtClean="0"/>
              <a:t>&gt;</a:t>
            </a:r>
          </a:p>
          <a:p>
            <a:pPr marL="109728" indent="0">
              <a:buNone/>
            </a:pPr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1522261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Data </a:t>
            </a:r>
            <a:r>
              <a:rPr lang="es-ES" dirty="0" err="1" smtClean="0"/>
              <a:t>Binding</a:t>
            </a:r>
            <a:endParaRPr lang="es-ES" dirty="0"/>
          </a:p>
        </p:txBody>
      </p:sp>
      <p:sp>
        <p:nvSpPr>
          <p:cNvPr id="4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109728" indent="0">
              <a:buNone/>
            </a:pPr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</a:t>
            </a:r>
            <a:r>
              <a:rPr lang="es-E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label</a:t>
            </a:r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 buscar &lt;/</a:t>
            </a:r>
            <a:r>
              <a:rPr lang="es-E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label</a:t>
            </a:r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</a:p>
          <a:p>
            <a:pPr marL="109728" indent="0">
              <a:buNone/>
            </a:pPr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&lt;input </a:t>
            </a:r>
            <a:r>
              <a:rPr lang="es-E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type</a:t>
            </a:r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="</a:t>
            </a:r>
            <a:r>
              <a:rPr lang="es-E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search</a:t>
            </a:r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" </a:t>
            </a:r>
            <a:r>
              <a:rPr lang="es-E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ng-model</a:t>
            </a:r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="</a:t>
            </a:r>
            <a:r>
              <a:rPr lang="es-E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busqueda</a:t>
            </a:r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" &gt;</a:t>
            </a:r>
          </a:p>
          <a:p>
            <a:pPr marL="109728" indent="0">
              <a:buNone/>
            </a:pPr>
            <a:endParaRPr lang="es-E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09728" indent="0">
              <a:buNone/>
            </a:pPr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&lt;p </a:t>
            </a:r>
            <a:r>
              <a:rPr lang="es-E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ng-repeat</a:t>
            </a:r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= " persona in </a:t>
            </a:r>
            <a:r>
              <a:rPr lang="es-ES" sz="1600" dirty="0">
                <a:solidFill>
                  <a:srgbClr val="FF0000"/>
                </a:solidFill>
              </a:rPr>
              <a:t>agenda</a:t>
            </a:r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| </a:t>
            </a:r>
            <a:r>
              <a:rPr lang="es-E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filter</a:t>
            </a:r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es-E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busqueda</a:t>
            </a:r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"&gt;</a:t>
            </a:r>
          </a:p>
          <a:p>
            <a:pPr marL="109728" indent="0">
              <a:buNone/>
            </a:pPr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{{persona .</a:t>
            </a:r>
            <a:r>
              <a:rPr lang="es-E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name</a:t>
            </a:r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}} :  {{persona .</a:t>
            </a:r>
            <a:r>
              <a:rPr lang="es-E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phone</a:t>
            </a:r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}}</a:t>
            </a:r>
          </a:p>
          <a:p>
            <a:pPr marL="109728" indent="0">
              <a:buNone/>
            </a:pPr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&lt;/p&gt;</a:t>
            </a:r>
          </a:p>
          <a:p>
            <a:pPr marL="109728" indent="0">
              <a:buNone/>
            </a:pPr>
            <a:endParaRPr lang="es-ES" sz="1600" dirty="0" smtClean="0"/>
          </a:p>
          <a:p>
            <a:pPr marL="109728" indent="0">
              <a:buNone/>
            </a:pPr>
            <a:r>
              <a:rPr lang="es-ES" sz="1600" dirty="0" err="1"/>
              <a:t>angular.module</a:t>
            </a:r>
            <a:r>
              <a:rPr lang="es-ES" sz="1600" dirty="0"/>
              <a:t>('</a:t>
            </a:r>
            <a:r>
              <a:rPr lang="es-ES" sz="1600" dirty="0" err="1"/>
              <a:t>myApp.controllers</a:t>
            </a:r>
            <a:r>
              <a:rPr lang="es-ES" sz="1600" dirty="0"/>
              <a:t>',[]).</a:t>
            </a:r>
            <a:r>
              <a:rPr lang="es-ES" sz="1600" dirty="0" err="1"/>
              <a:t>controller</a:t>
            </a:r>
            <a:r>
              <a:rPr lang="es-ES" sz="1600" dirty="0"/>
              <a:t>('</a:t>
            </a:r>
            <a:r>
              <a:rPr lang="es-ES" sz="1600" dirty="0" err="1"/>
              <a:t>indexCtrl</a:t>
            </a:r>
            <a:r>
              <a:rPr lang="es-ES" sz="1600" dirty="0"/>
              <a:t>',['$</a:t>
            </a:r>
            <a:r>
              <a:rPr lang="es-ES" sz="1600" dirty="0" err="1"/>
              <a:t>scope</a:t>
            </a:r>
            <a:r>
              <a:rPr lang="es-ES" sz="1600" dirty="0"/>
              <a:t>',</a:t>
            </a:r>
            <a:r>
              <a:rPr lang="es-ES" sz="1600" dirty="0" err="1"/>
              <a:t>function</a:t>
            </a:r>
            <a:r>
              <a:rPr lang="es-ES" sz="1600" dirty="0"/>
              <a:t>($</a:t>
            </a:r>
            <a:r>
              <a:rPr lang="es-ES" sz="1600" dirty="0" err="1"/>
              <a:t>scope</a:t>
            </a:r>
            <a:r>
              <a:rPr lang="es-ES" sz="1600" dirty="0"/>
              <a:t>){</a:t>
            </a:r>
          </a:p>
          <a:p>
            <a:pPr marL="109728" indent="0">
              <a:buNone/>
            </a:pPr>
            <a:endParaRPr lang="es-ES" sz="1600" dirty="0"/>
          </a:p>
          <a:p>
            <a:pPr marL="109728" indent="0">
              <a:buNone/>
            </a:pPr>
            <a:r>
              <a:rPr lang="es-ES" sz="1600" dirty="0"/>
              <a:t>     </a:t>
            </a:r>
            <a:r>
              <a:rPr lang="es-ES" sz="1600" dirty="0" err="1"/>
              <a:t>var</a:t>
            </a:r>
            <a:r>
              <a:rPr lang="es-ES" sz="1600" dirty="0"/>
              <a:t> </a:t>
            </a:r>
            <a:r>
              <a:rPr lang="es-ES" sz="1600" dirty="0" err="1">
                <a:solidFill>
                  <a:srgbClr val="FF0000"/>
                </a:solidFill>
              </a:rPr>
              <a:t>listPhone</a:t>
            </a:r>
            <a:r>
              <a:rPr lang="es-ES" sz="1600" dirty="0"/>
              <a:t>=[</a:t>
            </a:r>
          </a:p>
          <a:p>
            <a:pPr marL="109728" indent="0">
              <a:buNone/>
            </a:pPr>
            <a:r>
              <a:rPr lang="es-ES" sz="1600" dirty="0"/>
              <a:t>                {</a:t>
            </a:r>
            <a:r>
              <a:rPr lang="es-ES" sz="1600" dirty="0" err="1"/>
              <a:t>name</a:t>
            </a:r>
            <a:r>
              <a:rPr lang="es-ES" sz="1600" dirty="0"/>
              <a:t>:'</a:t>
            </a:r>
            <a:r>
              <a:rPr lang="es-ES" sz="1600" dirty="0" err="1"/>
              <a:t>Jose</a:t>
            </a:r>
            <a:r>
              <a:rPr lang="es-ES" sz="1600" dirty="0"/>
              <a:t>', phone:'123465789'},</a:t>
            </a:r>
          </a:p>
          <a:p>
            <a:pPr marL="109728" indent="0">
              <a:buNone/>
            </a:pPr>
            <a:r>
              <a:rPr lang="es-ES" sz="1600" dirty="0"/>
              <a:t>                {</a:t>
            </a:r>
            <a:r>
              <a:rPr lang="es-ES" sz="1600" dirty="0" err="1"/>
              <a:t>name</a:t>
            </a:r>
            <a:r>
              <a:rPr lang="es-ES" sz="1600" dirty="0"/>
              <a:t>:'</a:t>
            </a:r>
            <a:r>
              <a:rPr lang="es-ES" sz="1600" dirty="0" err="1"/>
              <a:t>Angel</a:t>
            </a:r>
            <a:r>
              <a:rPr lang="es-ES" sz="1600" dirty="0"/>
              <a:t>', phone:'987654321'},</a:t>
            </a:r>
          </a:p>
          <a:p>
            <a:pPr marL="109728" indent="0">
              <a:buNone/>
            </a:pPr>
            <a:r>
              <a:rPr lang="es-ES" sz="1600" dirty="0"/>
              <a:t>                {</a:t>
            </a:r>
            <a:r>
              <a:rPr lang="es-ES" sz="1600" dirty="0" err="1"/>
              <a:t>name</a:t>
            </a:r>
            <a:r>
              <a:rPr lang="es-ES" sz="1600" dirty="0"/>
              <a:t>:'Alejandro', phone:'159357825'},</a:t>
            </a:r>
          </a:p>
          <a:p>
            <a:pPr marL="109728" indent="0">
              <a:buNone/>
            </a:pPr>
            <a:r>
              <a:rPr lang="es-ES" sz="1600" dirty="0"/>
              <a:t>                {</a:t>
            </a:r>
            <a:r>
              <a:rPr lang="es-ES" sz="1600" dirty="0" err="1"/>
              <a:t>name</a:t>
            </a:r>
            <a:r>
              <a:rPr lang="es-ES" sz="1600" dirty="0"/>
              <a:t>:'Pepe', phone:'414789963'},</a:t>
            </a:r>
          </a:p>
          <a:p>
            <a:pPr marL="109728" indent="0">
              <a:buNone/>
            </a:pPr>
            <a:r>
              <a:rPr lang="es-ES" sz="1600" dirty="0"/>
              <a:t>                {</a:t>
            </a:r>
            <a:r>
              <a:rPr lang="es-ES" sz="1600" dirty="0" err="1"/>
              <a:t>name</a:t>
            </a:r>
            <a:r>
              <a:rPr lang="es-ES" sz="1600" dirty="0"/>
              <a:t>:'Juan', phone:'142365478'},</a:t>
            </a:r>
          </a:p>
          <a:p>
            <a:pPr marL="109728" indent="0">
              <a:buNone/>
            </a:pPr>
            <a:r>
              <a:rPr lang="es-ES" sz="1600" dirty="0"/>
              <a:t>                {</a:t>
            </a:r>
            <a:r>
              <a:rPr lang="es-ES" sz="1600" dirty="0" err="1"/>
              <a:t>name</a:t>
            </a:r>
            <a:r>
              <a:rPr lang="es-ES" sz="1600" dirty="0"/>
              <a:t>:'</a:t>
            </a:r>
            <a:r>
              <a:rPr lang="es-ES" sz="1600" dirty="0" err="1"/>
              <a:t>Juliette</a:t>
            </a:r>
            <a:r>
              <a:rPr lang="es-ES" sz="1600" dirty="0"/>
              <a:t>', phone:'987654321'}</a:t>
            </a:r>
          </a:p>
          <a:p>
            <a:pPr marL="109728" indent="0">
              <a:buNone/>
            </a:pPr>
            <a:r>
              <a:rPr lang="es-ES" sz="1600" dirty="0"/>
              <a:t>            ];</a:t>
            </a:r>
          </a:p>
          <a:p>
            <a:pPr marL="109728" indent="0">
              <a:buNone/>
            </a:pPr>
            <a:r>
              <a:rPr lang="es-ES" sz="1600" dirty="0"/>
              <a:t>    $</a:t>
            </a:r>
            <a:r>
              <a:rPr lang="es-ES" sz="1600" dirty="0" err="1"/>
              <a:t>scope.</a:t>
            </a:r>
            <a:r>
              <a:rPr lang="es-ES" sz="1600" dirty="0" err="1">
                <a:solidFill>
                  <a:srgbClr val="FF0000"/>
                </a:solidFill>
              </a:rPr>
              <a:t>agenda</a:t>
            </a:r>
            <a:r>
              <a:rPr lang="es-ES" sz="1600" dirty="0"/>
              <a:t>=</a:t>
            </a:r>
            <a:r>
              <a:rPr lang="es-ES" sz="1600" dirty="0" err="1">
                <a:solidFill>
                  <a:srgbClr val="FF0000"/>
                </a:solidFill>
              </a:rPr>
              <a:t>listPhone</a:t>
            </a:r>
            <a:r>
              <a:rPr lang="es-ES" sz="1600" dirty="0" smtClean="0"/>
              <a:t>;</a:t>
            </a:r>
            <a:endParaRPr lang="es-ES" sz="1600" dirty="0"/>
          </a:p>
          <a:p>
            <a:pPr marL="109728" indent="0">
              <a:buNone/>
            </a:pPr>
            <a:r>
              <a:rPr lang="es-ES" sz="1600" dirty="0"/>
              <a:t>}]);</a:t>
            </a:r>
          </a:p>
        </p:txBody>
      </p:sp>
    </p:spTree>
    <p:extLst>
      <p:ext uri="{BB962C8B-B14F-4D97-AF65-F5344CB8AC3E}">
        <p14:creationId xmlns:p14="http://schemas.microsoft.com/office/powerpoint/2010/main" val="634266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Data </a:t>
            </a:r>
            <a:r>
              <a:rPr lang="es-ES" dirty="0" err="1" smtClean="0"/>
              <a:t>Binding</a:t>
            </a:r>
            <a:endParaRPr lang="es-ES" dirty="0"/>
          </a:p>
        </p:txBody>
      </p:sp>
      <p:sp>
        <p:nvSpPr>
          <p:cNvPr id="4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109728" indent="0">
              <a:buNone/>
            </a:pPr>
            <a:r>
              <a:rPr lang="es-E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</a:t>
            </a:r>
            <a:r>
              <a:rPr lang="es-E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label</a:t>
            </a:r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 buscar &lt;/</a:t>
            </a:r>
            <a:r>
              <a:rPr lang="es-E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label</a:t>
            </a:r>
            <a:r>
              <a:rPr lang="es-E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</a:p>
          <a:p>
            <a:pPr marL="109728" indent="0">
              <a:buNone/>
            </a:pPr>
            <a:r>
              <a:rPr lang="es-E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</a:t>
            </a:r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input </a:t>
            </a:r>
            <a:r>
              <a:rPr lang="es-E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type</a:t>
            </a:r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="</a:t>
            </a:r>
            <a:r>
              <a:rPr lang="es-E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search</a:t>
            </a:r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" </a:t>
            </a:r>
            <a:r>
              <a:rPr lang="es-E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ng-model</a:t>
            </a:r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="</a:t>
            </a:r>
            <a:r>
              <a:rPr lang="es-E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busqueda</a:t>
            </a:r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" </a:t>
            </a:r>
            <a:r>
              <a:rPr lang="es-E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</a:p>
          <a:p>
            <a:pPr marL="109728" indent="0">
              <a:buNone/>
            </a:pPr>
            <a:endParaRPr lang="es-E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09728" indent="0">
              <a:buNone/>
            </a:pPr>
            <a:r>
              <a:rPr lang="es-E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</a:t>
            </a:r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 </a:t>
            </a:r>
            <a:r>
              <a:rPr lang="es-E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ng-repeat</a:t>
            </a:r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= " </a:t>
            </a:r>
            <a:r>
              <a:rPr lang="es-E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persona in </a:t>
            </a:r>
            <a:r>
              <a:rPr lang="es-ES" sz="1600" dirty="0">
                <a:solidFill>
                  <a:srgbClr val="FF0000"/>
                </a:solidFill>
              </a:rPr>
              <a:t>agenda</a:t>
            </a:r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| </a:t>
            </a:r>
            <a:r>
              <a:rPr lang="es-E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filter</a:t>
            </a:r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es-E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busqueda</a:t>
            </a:r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"&gt;</a:t>
            </a:r>
          </a:p>
          <a:p>
            <a:pPr marL="109728" indent="0">
              <a:buNone/>
            </a:pPr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</a:t>
            </a:r>
            <a:r>
              <a:rPr lang="es-E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{{</a:t>
            </a:r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persona </a:t>
            </a:r>
            <a:r>
              <a:rPr lang="es-E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.name }} </a:t>
            </a:r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 </a:t>
            </a:r>
            <a:r>
              <a:rPr lang="es-E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{{</a:t>
            </a:r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persona </a:t>
            </a:r>
            <a:r>
              <a:rPr lang="es-E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r>
              <a:rPr lang="es-E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phone</a:t>
            </a:r>
            <a:r>
              <a:rPr lang="es-E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}}</a:t>
            </a:r>
          </a:p>
          <a:p>
            <a:pPr marL="109728" indent="0">
              <a:buNone/>
            </a:pPr>
            <a:r>
              <a:rPr lang="es-E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&lt;/</a:t>
            </a:r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</a:t>
            </a:r>
            <a:r>
              <a:rPr lang="es-E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</a:p>
          <a:p>
            <a:pPr marL="109728" indent="0">
              <a:buNone/>
            </a:pPr>
            <a:endParaRPr lang="es-ES" sz="1600" dirty="0" smtClean="0"/>
          </a:p>
          <a:p>
            <a:pPr marL="109728" indent="0">
              <a:buNone/>
            </a:pPr>
            <a:r>
              <a:rPr lang="es-ES" sz="1600" dirty="0" err="1"/>
              <a:t>angular.module</a:t>
            </a:r>
            <a:r>
              <a:rPr lang="es-ES" sz="1600" dirty="0"/>
              <a:t>('</a:t>
            </a:r>
            <a:r>
              <a:rPr lang="es-ES" sz="1600" dirty="0" err="1"/>
              <a:t>myApp.controllers</a:t>
            </a:r>
            <a:r>
              <a:rPr lang="es-ES" sz="1600" dirty="0"/>
              <a:t>',[]).</a:t>
            </a:r>
            <a:r>
              <a:rPr lang="es-ES" sz="1600" dirty="0" err="1"/>
              <a:t>controller</a:t>
            </a:r>
            <a:r>
              <a:rPr lang="es-ES" sz="1600" dirty="0"/>
              <a:t>('</a:t>
            </a:r>
            <a:r>
              <a:rPr lang="es-ES" sz="1600" dirty="0" err="1"/>
              <a:t>indexCtrl</a:t>
            </a:r>
            <a:r>
              <a:rPr lang="es-ES" sz="1600" dirty="0"/>
              <a:t>',['$</a:t>
            </a:r>
            <a:r>
              <a:rPr lang="es-ES" sz="1600" dirty="0" err="1"/>
              <a:t>scope</a:t>
            </a:r>
            <a:r>
              <a:rPr lang="es-ES" sz="1600" dirty="0"/>
              <a:t>',</a:t>
            </a:r>
            <a:r>
              <a:rPr lang="es-ES" sz="1600" dirty="0" err="1"/>
              <a:t>function</a:t>
            </a:r>
            <a:r>
              <a:rPr lang="es-ES" sz="1600" dirty="0"/>
              <a:t>($</a:t>
            </a:r>
            <a:r>
              <a:rPr lang="es-ES" sz="1600" dirty="0" err="1"/>
              <a:t>scope</a:t>
            </a:r>
            <a:r>
              <a:rPr lang="es-ES" sz="1600" dirty="0"/>
              <a:t>){</a:t>
            </a:r>
          </a:p>
          <a:p>
            <a:pPr marL="109728" indent="0">
              <a:buNone/>
            </a:pPr>
            <a:endParaRPr lang="es-ES" sz="1600" dirty="0"/>
          </a:p>
          <a:p>
            <a:pPr marL="109728" indent="0">
              <a:buNone/>
            </a:pPr>
            <a:r>
              <a:rPr lang="es-ES" sz="1600" dirty="0"/>
              <a:t> $</a:t>
            </a:r>
            <a:r>
              <a:rPr lang="es-ES" sz="1600" dirty="0" err="1"/>
              <a:t>scope.</a:t>
            </a:r>
            <a:r>
              <a:rPr lang="es-ES" sz="1600" dirty="0" err="1">
                <a:solidFill>
                  <a:srgbClr val="FF0000"/>
                </a:solidFill>
              </a:rPr>
              <a:t>agenda</a:t>
            </a:r>
            <a:r>
              <a:rPr lang="es-ES" sz="1600" dirty="0">
                <a:solidFill>
                  <a:srgbClr val="FF0000"/>
                </a:solidFill>
              </a:rPr>
              <a:t> </a:t>
            </a:r>
            <a:r>
              <a:rPr lang="es-ES" sz="1600" dirty="0" smtClean="0"/>
              <a:t>=[</a:t>
            </a:r>
            <a:endParaRPr lang="es-ES" sz="1600" dirty="0"/>
          </a:p>
          <a:p>
            <a:pPr marL="109728" indent="0">
              <a:buNone/>
            </a:pPr>
            <a:r>
              <a:rPr lang="es-ES" sz="1600" dirty="0"/>
              <a:t>                {</a:t>
            </a:r>
            <a:r>
              <a:rPr lang="es-ES" sz="1600" dirty="0" err="1"/>
              <a:t>name</a:t>
            </a:r>
            <a:r>
              <a:rPr lang="es-ES" sz="1600" dirty="0"/>
              <a:t>:'</a:t>
            </a:r>
            <a:r>
              <a:rPr lang="es-ES" sz="1600" dirty="0" err="1"/>
              <a:t>Jose</a:t>
            </a:r>
            <a:r>
              <a:rPr lang="es-ES" sz="1600" dirty="0"/>
              <a:t>', phone:'123465789'},</a:t>
            </a:r>
          </a:p>
          <a:p>
            <a:pPr marL="109728" indent="0">
              <a:buNone/>
            </a:pPr>
            <a:r>
              <a:rPr lang="es-ES" sz="1600" dirty="0"/>
              <a:t>                {</a:t>
            </a:r>
            <a:r>
              <a:rPr lang="es-ES" sz="1600" dirty="0" err="1"/>
              <a:t>name</a:t>
            </a:r>
            <a:r>
              <a:rPr lang="es-ES" sz="1600" dirty="0"/>
              <a:t>:'</a:t>
            </a:r>
            <a:r>
              <a:rPr lang="es-ES" sz="1600" dirty="0" err="1"/>
              <a:t>Angel</a:t>
            </a:r>
            <a:r>
              <a:rPr lang="es-ES" sz="1600" dirty="0"/>
              <a:t>', phone:'987654321'},</a:t>
            </a:r>
          </a:p>
          <a:p>
            <a:pPr marL="109728" indent="0">
              <a:buNone/>
            </a:pPr>
            <a:r>
              <a:rPr lang="es-ES" sz="1600" dirty="0"/>
              <a:t>                {</a:t>
            </a:r>
            <a:r>
              <a:rPr lang="es-ES" sz="1600" dirty="0" err="1"/>
              <a:t>name</a:t>
            </a:r>
            <a:r>
              <a:rPr lang="es-ES" sz="1600" dirty="0"/>
              <a:t>:'Alejandro', phone:'159357825'},</a:t>
            </a:r>
          </a:p>
          <a:p>
            <a:pPr marL="109728" indent="0">
              <a:buNone/>
            </a:pPr>
            <a:r>
              <a:rPr lang="es-ES" sz="1600" dirty="0"/>
              <a:t>                {</a:t>
            </a:r>
            <a:r>
              <a:rPr lang="es-ES" sz="1600" dirty="0" err="1"/>
              <a:t>name</a:t>
            </a:r>
            <a:r>
              <a:rPr lang="es-ES" sz="1600" dirty="0"/>
              <a:t>:'Pepe', phone:'414789963'},</a:t>
            </a:r>
          </a:p>
          <a:p>
            <a:pPr marL="109728" indent="0">
              <a:buNone/>
            </a:pPr>
            <a:r>
              <a:rPr lang="es-ES" sz="1600" dirty="0"/>
              <a:t>                {</a:t>
            </a:r>
            <a:r>
              <a:rPr lang="es-ES" sz="1600" dirty="0" err="1"/>
              <a:t>name</a:t>
            </a:r>
            <a:r>
              <a:rPr lang="es-ES" sz="1600" dirty="0"/>
              <a:t>:'Juan', phone:'142365478'},</a:t>
            </a:r>
          </a:p>
          <a:p>
            <a:pPr marL="109728" indent="0">
              <a:buNone/>
            </a:pPr>
            <a:r>
              <a:rPr lang="es-ES" sz="1600" dirty="0"/>
              <a:t>                {</a:t>
            </a:r>
            <a:r>
              <a:rPr lang="es-ES" sz="1600" dirty="0" err="1"/>
              <a:t>name</a:t>
            </a:r>
            <a:r>
              <a:rPr lang="es-ES" sz="1600" dirty="0"/>
              <a:t>:'</a:t>
            </a:r>
            <a:r>
              <a:rPr lang="es-ES" sz="1600" dirty="0" err="1"/>
              <a:t>Juliette</a:t>
            </a:r>
            <a:r>
              <a:rPr lang="es-ES" sz="1600" dirty="0"/>
              <a:t>', phone:'987654321'}</a:t>
            </a:r>
          </a:p>
          <a:p>
            <a:pPr marL="109728" indent="0">
              <a:buNone/>
            </a:pPr>
            <a:r>
              <a:rPr lang="es-ES" sz="1600" dirty="0"/>
              <a:t>            </a:t>
            </a:r>
            <a:r>
              <a:rPr lang="es-ES" sz="1600" dirty="0" smtClean="0"/>
              <a:t>];</a:t>
            </a:r>
          </a:p>
          <a:p>
            <a:pPr marL="109728" indent="0">
              <a:buNone/>
            </a:pPr>
            <a:r>
              <a:rPr lang="es-ES" sz="1600" dirty="0" smtClean="0"/>
              <a:t>}]);</a:t>
            </a:r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79239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Routing</a:t>
            </a:r>
            <a:r>
              <a:rPr lang="es-ES" dirty="0" smtClean="0"/>
              <a:t> </a:t>
            </a:r>
            <a:endParaRPr lang="es-ES" dirty="0"/>
          </a:p>
        </p:txBody>
      </p:sp>
      <p:pic>
        <p:nvPicPr>
          <p:cNvPr id="5" name="4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1124743"/>
            <a:ext cx="5405984" cy="5296773"/>
          </a:xfrm>
        </p:spPr>
      </p:pic>
    </p:spTree>
    <p:extLst>
      <p:ext uri="{BB962C8B-B14F-4D97-AF65-F5344CB8AC3E}">
        <p14:creationId xmlns:p14="http://schemas.microsoft.com/office/powerpoint/2010/main" val="1867510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400" dirty="0" smtClean="0"/>
              <a:t>Debemos importar el script de </a:t>
            </a:r>
            <a:r>
              <a:rPr lang="es-ES" sz="2400" dirty="0" err="1" smtClean="0"/>
              <a:t>routing</a:t>
            </a:r>
            <a:endParaRPr lang="es-ES" sz="2400" dirty="0"/>
          </a:p>
          <a:p>
            <a:pPr marL="109728" indent="0">
              <a:buNone/>
            </a:pPr>
            <a:endParaRPr lang="es-ES" sz="2000" dirty="0" smtClean="0"/>
          </a:p>
          <a:p>
            <a:pPr marL="109728" indent="0">
              <a:buNone/>
            </a:pPr>
            <a:r>
              <a:rPr lang="es-ES" sz="1400" dirty="0" smtClean="0"/>
              <a:t>&lt;</a:t>
            </a:r>
            <a:r>
              <a:rPr lang="es-ES" sz="1400" dirty="0"/>
              <a:t>script </a:t>
            </a:r>
            <a:r>
              <a:rPr lang="es-ES" sz="1400" dirty="0" err="1"/>
              <a:t>src</a:t>
            </a:r>
            <a:r>
              <a:rPr lang="es-ES" sz="1400" dirty="0"/>
              <a:t>="https://code.angularjs.org/1.2.21/angular-route.min.js"&gt;&lt;/script</a:t>
            </a:r>
            <a:r>
              <a:rPr lang="es-ES" sz="1400" dirty="0" smtClean="0"/>
              <a:t>&gt;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Routing</a:t>
            </a:r>
            <a:r>
              <a:rPr lang="es-ES" dirty="0" smtClean="0"/>
              <a:t> </a:t>
            </a:r>
            <a:r>
              <a:rPr lang="es-ES" dirty="0" err="1"/>
              <a:t>I</a:t>
            </a:r>
            <a:r>
              <a:rPr lang="es-ES" dirty="0" err="1" smtClean="0"/>
              <a:t>nclude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46348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400" dirty="0" smtClean="0"/>
              <a:t>Debemos importar el script de </a:t>
            </a:r>
            <a:r>
              <a:rPr lang="es-ES" sz="2400" dirty="0" err="1" smtClean="0"/>
              <a:t>routing</a:t>
            </a:r>
            <a:endParaRPr lang="es-ES" sz="2400" dirty="0"/>
          </a:p>
          <a:p>
            <a:pPr marL="109728" indent="0">
              <a:buNone/>
            </a:pPr>
            <a:endParaRPr lang="es-ES" sz="2000" dirty="0" smtClean="0"/>
          </a:p>
          <a:p>
            <a:pPr marL="109728" indent="0">
              <a:buNone/>
            </a:pPr>
            <a:r>
              <a:rPr lang="es-ES" sz="1400" dirty="0" smtClean="0"/>
              <a:t>&lt;</a:t>
            </a:r>
            <a:r>
              <a:rPr lang="es-ES" sz="1400" dirty="0"/>
              <a:t>script </a:t>
            </a:r>
            <a:r>
              <a:rPr lang="es-ES" sz="1400" dirty="0" err="1"/>
              <a:t>src</a:t>
            </a:r>
            <a:r>
              <a:rPr lang="es-ES" sz="1400" dirty="0"/>
              <a:t>="https://code.angularjs.org/1.2.21/angular-route.min.js"&gt;&lt;/script</a:t>
            </a:r>
            <a:r>
              <a:rPr lang="es-ES" sz="1400" dirty="0" smtClean="0"/>
              <a:t>&gt;</a:t>
            </a:r>
          </a:p>
          <a:p>
            <a:pPr marL="109728" indent="0">
              <a:buNone/>
            </a:pPr>
            <a:endParaRPr lang="es-ES" sz="2000" dirty="0" smtClean="0"/>
          </a:p>
          <a:p>
            <a:r>
              <a:rPr lang="es-ES" sz="2400" dirty="0" smtClean="0"/>
              <a:t>Incluir la directiva </a:t>
            </a:r>
            <a:r>
              <a:rPr lang="es-ES" sz="2400" dirty="0" err="1" smtClean="0"/>
              <a:t>ng-include</a:t>
            </a:r>
            <a:endParaRPr lang="es-ES" sz="2400" dirty="0" smtClean="0"/>
          </a:p>
          <a:p>
            <a:pPr marL="109728" indent="0">
              <a:buNone/>
            </a:pPr>
            <a:endParaRPr lang="es-ES" sz="2000" dirty="0" smtClean="0"/>
          </a:p>
          <a:p>
            <a:pPr marL="109728" indent="0">
              <a:buNone/>
            </a:pPr>
            <a:r>
              <a:rPr lang="es-ES" sz="1400" dirty="0"/>
              <a:t> &lt;div </a:t>
            </a:r>
            <a:r>
              <a:rPr lang="es-ES" sz="1400" dirty="0" err="1">
                <a:solidFill>
                  <a:srgbClr val="FF0000"/>
                </a:solidFill>
              </a:rPr>
              <a:t>ng-include</a:t>
            </a:r>
            <a:r>
              <a:rPr lang="es-ES" sz="1400" dirty="0">
                <a:solidFill>
                  <a:srgbClr val="FF0000"/>
                </a:solidFill>
              </a:rPr>
              <a:t> </a:t>
            </a:r>
            <a:r>
              <a:rPr lang="es-ES" sz="1400" dirty="0" err="1"/>
              <a:t>src</a:t>
            </a:r>
            <a:r>
              <a:rPr lang="es-ES" sz="1400" dirty="0"/>
              <a:t>=</a:t>
            </a:r>
            <a:r>
              <a:rPr lang="es-ES" sz="2800" dirty="0">
                <a:solidFill>
                  <a:srgbClr val="002060"/>
                </a:solidFill>
              </a:rPr>
              <a:t>"</a:t>
            </a:r>
            <a:r>
              <a:rPr lang="es-ES" sz="1400" dirty="0"/>
              <a:t> </a:t>
            </a:r>
            <a:r>
              <a:rPr lang="es-ES" sz="2400" dirty="0" smtClean="0">
                <a:solidFill>
                  <a:srgbClr val="FF0000"/>
                </a:solidFill>
              </a:rPr>
              <a:t>‘</a:t>
            </a:r>
            <a:r>
              <a:rPr lang="es-ES" sz="1400" dirty="0" smtClean="0"/>
              <a:t>pagInclude.html</a:t>
            </a:r>
            <a:r>
              <a:rPr lang="es-ES" sz="2400" dirty="0" smtClean="0">
                <a:solidFill>
                  <a:srgbClr val="FF0000"/>
                </a:solidFill>
              </a:rPr>
              <a:t>’ </a:t>
            </a:r>
            <a:r>
              <a:rPr lang="es-ES" sz="1400" dirty="0" smtClean="0"/>
              <a:t> </a:t>
            </a:r>
            <a:r>
              <a:rPr lang="es-ES" sz="2800" dirty="0">
                <a:solidFill>
                  <a:srgbClr val="002060"/>
                </a:solidFill>
              </a:rPr>
              <a:t>"</a:t>
            </a:r>
            <a:r>
              <a:rPr lang="es-ES" sz="1400" dirty="0"/>
              <a:t> &gt; &lt;/div</a:t>
            </a:r>
            <a:r>
              <a:rPr lang="es-ES" sz="1400" dirty="0" smtClean="0"/>
              <a:t>&gt;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Routing</a:t>
            </a:r>
            <a:r>
              <a:rPr lang="es-ES" dirty="0" smtClean="0"/>
              <a:t> </a:t>
            </a:r>
            <a:r>
              <a:rPr lang="es-ES" dirty="0" err="1" smtClean="0"/>
              <a:t>Include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4000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Framework de desarrollo.</a:t>
            </a:r>
          </a:p>
          <a:p>
            <a:endParaRPr lang="es-ES" dirty="0"/>
          </a:p>
          <a:p>
            <a:r>
              <a:rPr lang="es-ES" dirty="0"/>
              <a:t>Sencillo y potente sistema de </a:t>
            </a:r>
            <a:r>
              <a:rPr lang="es-ES" b="1" dirty="0"/>
              <a:t>Data </a:t>
            </a:r>
            <a:r>
              <a:rPr lang="es-ES" b="1" dirty="0" err="1"/>
              <a:t>Binding</a:t>
            </a:r>
            <a:r>
              <a:rPr lang="es-ES" dirty="0"/>
              <a:t>.</a:t>
            </a:r>
            <a:endParaRPr lang="es-ES" dirty="0" smtClean="0"/>
          </a:p>
          <a:p>
            <a:endParaRPr lang="es-ES" dirty="0" smtClean="0"/>
          </a:p>
          <a:p>
            <a:r>
              <a:rPr lang="es-ES" dirty="0" smtClean="0"/>
              <a:t>Basado en JavaScript.</a:t>
            </a:r>
          </a:p>
          <a:p>
            <a:endParaRPr lang="es-ES" dirty="0" smtClean="0"/>
          </a:p>
          <a:p>
            <a:r>
              <a:rPr lang="es-ES" dirty="0" smtClean="0"/>
              <a:t>Mantenido por Google.</a:t>
            </a:r>
          </a:p>
          <a:p>
            <a:endParaRPr lang="es-E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¿Qué es?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76578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400" dirty="0" smtClean="0"/>
              <a:t>Debemos importar el script de </a:t>
            </a:r>
            <a:r>
              <a:rPr lang="es-ES" sz="2400" dirty="0" err="1" smtClean="0"/>
              <a:t>routing</a:t>
            </a:r>
            <a:endParaRPr lang="es-ES" sz="2400" dirty="0"/>
          </a:p>
          <a:p>
            <a:pPr marL="109728" indent="0">
              <a:buNone/>
            </a:pPr>
            <a:endParaRPr lang="es-ES" sz="2000" dirty="0" smtClean="0"/>
          </a:p>
          <a:p>
            <a:pPr marL="109728" indent="0">
              <a:buNone/>
            </a:pPr>
            <a:r>
              <a:rPr lang="es-ES" sz="1400" dirty="0" smtClean="0"/>
              <a:t>&lt;</a:t>
            </a:r>
            <a:r>
              <a:rPr lang="es-ES" sz="1400" dirty="0"/>
              <a:t>script </a:t>
            </a:r>
            <a:r>
              <a:rPr lang="es-ES" sz="1400" dirty="0" err="1"/>
              <a:t>src</a:t>
            </a:r>
            <a:r>
              <a:rPr lang="es-ES" sz="1400" dirty="0"/>
              <a:t>="https://code.angularjs.org/1.2.21/angular-route.min.js"&gt;&lt;/script</a:t>
            </a:r>
            <a:r>
              <a:rPr lang="es-ES" sz="1400" dirty="0" smtClean="0"/>
              <a:t>&gt;</a:t>
            </a:r>
          </a:p>
          <a:p>
            <a:pPr marL="109728" indent="0">
              <a:buNone/>
            </a:pPr>
            <a:endParaRPr lang="es-ES" sz="2000" dirty="0" smtClean="0"/>
          </a:p>
          <a:p>
            <a:r>
              <a:rPr lang="es-ES" sz="2400" dirty="0" smtClean="0"/>
              <a:t>Incluir la directiva </a:t>
            </a:r>
            <a:r>
              <a:rPr lang="es-ES" sz="2400" dirty="0" err="1" smtClean="0"/>
              <a:t>ng-include</a:t>
            </a:r>
            <a:endParaRPr lang="es-ES" sz="2400" dirty="0" smtClean="0"/>
          </a:p>
          <a:p>
            <a:pPr marL="109728" indent="0">
              <a:buNone/>
            </a:pPr>
            <a:endParaRPr lang="es-ES" sz="2000" dirty="0" smtClean="0"/>
          </a:p>
          <a:p>
            <a:pPr marL="109728" indent="0">
              <a:buNone/>
            </a:pPr>
            <a:r>
              <a:rPr lang="es-ES" sz="1400" dirty="0"/>
              <a:t> &lt;div </a:t>
            </a:r>
            <a:r>
              <a:rPr lang="es-ES" sz="1400" dirty="0" err="1">
                <a:solidFill>
                  <a:srgbClr val="FF0000"/>
                </a:solidFill>
              </a:rPr>
              <a:t>ng-include</a:t>
            </a:r>
            <a:r>
              <a:rPr lang="es-ES" sz="1400" dirty="0">
                <a:solidFill>
                  <a:srgbClr val="FF0000"/>
                </a:solidFill>
              </a:rPr>
              <a:t> </a:t>
            </a:r>
            <a:r>
              <a:rPr lang="es-ES" sz="1400" dirty="0" err="1"/>
              <a:t>src</a:t>
            </a:r>
            <a:r>
              <a:rPr lang="es-ES" sz="1400" dirty="0"/>
              <a:t>=</a:t>
            </a:r>
            <a:r>
              <a:rPr lang="es-ES" sz="2800" dirty="0">
                <a:solidFill>
                  <a:srgbClr val="002060"/>
                </a:solidFill>
              </a:rPr>
              <a:t>"</a:t>
            </a:r>
            <a:r>
              <a:rPr lang="es-ES" sz="1400" dirty="0"/>
              <a:t> </a:t>
            </a:r>
            <a:r>
              <a:rPr lang="es-ES" sz="2400" dirty="0" smtClean="0">
                <a:solidFill>
                  <a:srgbClr val="FF0000"/>
                </a:solidFill>
              </a:rPr>
              <a:t>‘</a:t>
            </a:r>
            <a:r>
              <a:rPr lang="es-ES" sz="1400" dirty="0" smtClean="0"/>
              <a:t>pagInclude.html</a:t>
            </a:r>
            <a:r>
              <a:rPr lang="es-ES" sz="2400" dirty="0" smtClean="0">
                <a:solidFill>
                  <a:srgbClr val="FF0000"/>
                </a:solidFill>
              </a:rPr>
              <a:t>’ </a:t>
            </a:r>
            <a:r>
              <a:rPr lang="es-ES" sz="1400" dirty="0" smtClean="0"/>
              <a:t> </a:t>
            </a:r>
            <a:r>
              <a:rPr lang="es-ES" sz="2800" dirty="0">
                <a:solidFill>
                  <a:srgbClr val="002060"/>
                </a:solidFill>
              </a:rPr>
              <a:t>"</a:t>
            </a:r>
            <a:r>
              <a:rPr lang="es-ES" sz="1400" dirty="0"/>
              <a:t> &gt; &lt;/div</a:t>
            </a:r>
            <a:r>
              <a:rPr lang="es-ES" sz="1400" dirty="0" smtClean="0"/>
              <a:t>&gt;</a:t>
            </a:r>
          </a:p>
          <a:p>
            <a:pPr marL="109728" indent="0">
              <a:buNone/>
            </a:pPr>
            <a:endParaRPr lang="es-ES" sz="2000" dirty="0"/>
          </a:p>
          <a:p>
            <a:r>
              <a:rPr lang="es-ES" sz="2400" dirty="0" smtClean="0"/>
              <a:t>Declarar al menos el modulo de la aplicación</a:t>
            </a:r>
          </a:p>
          <a:p>
            <a:pPr marL="109728" indent="0">
              <a:buNone/>
            </a:pPr>
            <a:r>
              <a:rPr lang="es-ES" sz="1400" dirty="0"/>
              <a:t>&lt;script</a:t>
            </a:r>
            <a:r>
              <a:rPr lang="es-ES" sz="1400" dirty="0" smtClean="0"/>
              <a:t>&gt;      </a:t>
            </a:r>
            <a:endParaRPr lang="es-ES" sz="1400" dirty="0"/>
          </a:p>
          <a:p>
            <a:pPr marL="109728" indent="0">
              <a:buNone/>
            </a:pPr>
            <a:r>
              <a:rPr lang="es-ES" sz="1400" dirty="0"/>
              <a:t>          </a:t>
            </a:r>
            <a:r>
              <a:rPr lang="es-ES" sz="1400" dirty="0" err="1"/>
              <a:t>var</a:t>
            </a:r>
            <a:r>
              <a:rPr lang="es-ES" sz="1400" dirty="0"/>
              <a:t> </a:t>
            </a:r>
            <a:r>
              <a:rPr lang="es-ES" sz="1400" dirty="0" err="1"/>
              <a:t>miAplicacion</a:t>
            </a:r>
            <a:r>
              <a:rPr lang="es-ES" sz="1400" dirty="0"/>
              <a:t> = </a:t>
            </a:r>
            <a:r>
              <a:rPr lang="es-ES" sz="1400" dirty="0" err="1"/>
              <a:t>angular.module</a:t>
            </a:r>
            <a:r>
              <a:rPr lang="es-ES" sz="1400" dirty="0"/>
              <a:t>( '</a:t>
            </a:r>
            <a:r>
              <a:rPr lang="es-ES" sz="1400" dirty="0" err="1"/>
              <a:t>includes</a:t>
            </a:r>
            <a:r>
              <a:rPr lang="es-ES" sz="1400" dirty="0"/>
              <a:t>' , [] </a:t>
            </a:r>
            <a:r>
              <a:rPr lang="es-ES" sz="1400" dirty="0" smtClean="0"/>
              <a:t>)</a:t>
            </a:r>
          </a:p>
          <a:p>
            <a:pPr marL="109728" indent="0">
              <a:buNone/>
            </a:pPr>
            <a:r>
              <a:rPr lang="es-ES" sz="1400" dirty="0" smtClean="0"/>
              <a:t> </a:t>
            </a:r>
            <a:r>
              <a:rPr lang="es-ES" sz="1400" dirty="0"/>
              <a:t>&lt;/script&gt;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Routing</a:t>
            </a:r>
            <a:r>
              <a:rPr lang="es-ES" dirty="0" smtClean="0"/>
              <a:t> </a:t>
            </a:r>
            <a:r>
              <a:rPr lang="es-ES" dirty="0" err="1" smtClean="0"/>
              <a:t>Include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21387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400" dirty="0" smtClean="0"/>
              <a:t>Debemos importar el script de </a:t>
            </a:r>
            <a:r>
              <a:rPr lang="es-ES" sz="2400" dirty="0" err="1" smtClean="0"/>
              <a:t>routing</a:t>
            </a:r>
            <a:endParaRPr lang="es-ES" sz="2400" dirty="0"/>
          </a:p>
          <a:p>
            <a:pPr marL="109728" indent="0">
              <a:buNone/>
            </a:pPr>
            <a:endParaRPr lang="es-ES" sz="2000" dirty="0" smtClean="0"/>
          </a:p>
          <a:p>
            <a:pPr marL="109728" indent="0">
              <a:buNone/>
            </a:pPr>
            <a:r>
              <a:rPr lang="es-ES" sz="1400" dirty="0" smtClean="0"/>
              <a:t>&lt;</a:t>
            </a:r>
            <a:r>
              <a:rPr lang="es-ES" sz="1400" dirty="0"/>
              <a:t>script </a:t>
            </a:r>
            <a:r>
              <a:rPr lang="es-ES" sz="1400" dirty="0" err="1"/>
              <a:t>src</a:t>
            </a:r>
            <a:r>
              <a:rPr lang="es-ES" sz="1400" dirty="0"/>
              <a:t>="https://code.angularjs.org/1.2.21/angular-route.min.js"&gt;&lt;/script</a:t>
            </a:r>
            <a:r>
              <a:rPr lang="es-ES" sz="1400" dirty="0" smtClean="0"/>
              <a:t>&gt;</a:t>
            </a:r>
          </a:p>
          <a:p>
            <a:pPr marL="109728" indent="0">
              <a:buNone/>
            </a:pPr>
            <a:endParaRPr lang="es-ES" sz="2000" dirty="0" smtClean="0"/>
          </a:p>
          <a:p>
            <a:r>
              <a:rPr lang="es-ES" sz="2400" dirty="0" smtClean="0"/>
              <a:t>Incluir la directiva </a:t>
            </a:r>
            <a:r>
              <a:rPr lang="es-ES" sz="2400" dirty="0" err="1" smtClean="0"/>
              <a:t>ng-view</a:t>
            </a:r>
            <a:endParaRPr lang="es-ES" sz="2400" dirty="0" smtClean="0"/>
          </a:p>
          <a:p>
            <a:pPr marL="109728" indent="0">
              <a:buNone/>
            </a:pPr>
            <a:endParaRPr lang="es-ES" sz="2000" dirty="0" smtClean="0"/>
          </a:p>
          <a:p>
            <a:pPr marL="109728" indent="0">
              <a:buNone/>
            </a:pPr>
            <a:r>
              <a:rPr lang="es-ES" sz="1400" dirty="0"/>
              <a:t>&lt;div </a:t>
            </a:r>
            <a:r>
              <a:rPr lang="es-ES" sz="1400" dirty="0" err="1"/>
              <a:t>ng-view</a:t>
            </a:r>
            <a:r>
              <a:rPr lang="es-ES" sz="1400" dirty="0"/>
              <a:t> &gt;&lt;/div&gt;</a:t>
            </a:r>
            <a:endParaRPr lang="es-ES" sz="1400" dirty="0" smtClean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Routing</a:t>
            </a:r>
            <a:r>
              <a:rPr lang="es-ES" dirty="0" smtClean="0"/>
              <a:t> </a:t>
            </a:r>
            <a:r>
              <a:rPr lang="es-ES" dirty="0"/>
              <a:t>View</a:t>
            </a:r>
          </a:p>
        </p:txBody>
      </p:sp>
    </p:spTree>
    <p:extLst>
      <p:ext uri="{BB962C8B-B14F-4D97-AF65-F5344CB8AC3E}">
        <p14:creationId xmlns:p14="http://schemas.microsoft.com/office/powerpoint/2010/main" val="4228480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09728" indent="0">
              <a:buNone/>
            </a:pPr>
            <a:endParaRPr lang="es-ES" sz="1400" dirty="0"/>
          </a:p>
          <a:p>
            <a:r>
              <a:rPr lang="es-ES" sz="2600" dirty="0" smtClean="0"/>
              <a:t>Incluimos la configuración de las </a:t>
            </a:r>
            <a:r>
              <a:rPr lang="es-ES" sz="2600" dirty="0" err="1" smtClean="0"/>
              <a:t>URLs</a:t>
            </a:r>
            <a:endParaRPr lang="es-ES" sz="2600" dirty="0" smtClean="0"/>
          </a:p>
          <a:p>
            <a:pPr marL="365760" lvl="1" indent="0">
              <a:buNone/>
            </a:pPr>
            <a:r>
              <a:rPr lang="es-ES" sz="1000" dirty="0"/>
              <a:t>&lt;script</a:t>
            </a:r>
            <a:r>
              <a:rPr lang="es-ES" sz="1000" dirty="0" smtClean="0"/>
              <a:t>&gt;      </a:t>
            </a:r>
            <a:endParaRPr lang="es-ES" sz="1000" dirty="0"/>
          </a:p>
          <a:p>
            <a:pPr marL="365760" lvl="1" indent="0">
              <a:buNone/>
            </a:pPr>
            <a:r>
              <a:rPr lang="es-ES" sz="1000" dirty="0"/>
              <a:t>          </a:t>
            </a:r>
            <a:r>
              <a:rPr lang="es-ES" sz="1000" dirty="0" err="1"/>
              <a:t>var</a:t>
            </a:r>
            <a:r>
              <a:rPr lang="es-ES" sz="1000" dirty="0"/>
              <a:t> </a:t>
            </a:r>
            <a:r>
              <a:rPr lang="es-ES" sz="1000" dirty="0" err="1" smtClean="0"/>
              <a:t>users</a:t>
            </a:r>
            <a:r>
              <a:rPr lang="es-ES" sz="1000" dirty="0" smtClean="0"/>
              <a:t>= </a:t>
            </a:r>
            <a:r>
              <a:rPr lang="es-ES" sz="1000" dirty="0" err="1"/>
              <a:t>angular.module</a:t>
            </a:r>
            <a:r>
              <a:rPr lang="es-ES" sz="1000" dirty="0"/>
              <a:t>( </a:t>
            </a:r>
            <a:r>
              <a:rPr lang="es-ES" sz="1000" dirty="0" err="1" smtClean="0"/>
              <a:t>myApp</a:t>
            </a:r>
            <a:r>
              <a:rPr lang="es-ES" sz="1000" dirty="0" smtClean="0"/>
              <a:t>' </a:t>
            </a:r>
            <a:r>
              <a:rPr lang="es-ES" sz="1000" dirty="0"/>
              <a:t>, ['</a:t>
            </a:r>
            <a:r>
              <a:rPr lang="es-ES" sz="1000" dirty="0" err="1"/>
              <a:t>ngRoute</a:t>
            </a:r>
            <a:r>
              <a:rPr lang="es-ES" sz="1000" dirty="0"/>
              <a:t>'] </a:t>
            </a:r>
            <a:r>
              <a:rPr lang="es-ES" sz="1000" dirty="0" smtClean="0"/>
              <a:t>)       </a:t>
            </a:r>
            <a:endParaRPr lang="es-ES" sz="1000" dirty="0"/>
          </a:p>
          <a:p>
            <a:pPr marL="365760" lvl="1" indent="0">
              <a:buNone/>
            </a:pPr>
            <a:r>
              <a:rPr lang="es-ES" sz="1000" dirty="0"/>
              <a:t>          </a:t>
            </a:r>
          </a:p>
          <a:p>
            <a:pPr marL="365760" lvl="1" indent="0">
              <a:buNone/>
            </a:pPr>
            <a:r>
              <a:rPr lang="es-ES" sz="1000" dirty="0"/>
              <a:t> </a:t>
            </a:r>
            <a:r>
              <a:rPr lang="es-ES" sz="1000" dirty="0" smtClean="0"/>
              <a:t>        </a:t>
            </a:r>
            <a:r>
              <a:rPr lang="es-ES" sz="1000" dirty="0" err="1" smtClean="0">
                <a:solidFill>
                  <a:srgbClr val="FF0000"/>
                </a:solidFill>
              </a:rPr>
              <a:t>users.config</a:t>
            </a:r>
            <a:r>
              <a:rPr lang="es-ES" sz="1000" dirty="0"/>
              <a:t>(['$</a:t>
            </a:r>
            <a:r>
              <a:rPr lang="es-ES" sz="1000" dirty="0" err="1"/>
              <a:t>routeProvider</a:t>
            </a:r>
            <a:r>
              <a:rPr lang="es-ES" sz="1000" dirty="0"/>
              <a:t>',</a:t>
            </a:r>
          </a:p>
          <a:p>
            <a:pPr marL="365760" lvl="1" indent="0">
              <a:buNone/>
            </a:pPr>
            <a:r>
              <a:rPr lang="es-ES" sz="1000" dirty="0"/>
              <a:t>              </a:t>
            </a:r>
            <a:r>
              <a:rPr lang="es-ES" sz="1000" dirty="0" err="1"/>
              <a:t>function</a:t>
            </a:r>
            <a:r>
              <a:rPr lang="es-ES" sz="1000" dirty="0"/>
              <a:t>($</a:t>
            </a:r>
            <a:r>
              <a:rPr lang="es-ES" sz="1000" dirty="0" err="1"/>
              <a:t>routeProvider</a:t>
            </a:r>
            <a:r>
              <a:rPr lang="es-ES" sz="1000" dirty="0"/>
              <a:t>) {</a:t>
            </a:r>
          </a:p>
          <a:p>
            <a:pPr marL="365760" lvl="1" indent="0">
              <a:buNone/>
            </a:pPr>
            <a:r>
              <a:rPr lang="es-ES" sz="1000" dirty="0"/>
              <a:t>                $</a:t>
            </a:r>
            <a:r>
              <a:rPr lang="es-ES" sz="1000" dirty="0" err="1"/>
              <a:t>routeProvider</a:t>
            </a:r>
            <a:r>
              <a:rPr lang="es-ES" sz="1000" dirty="0"/>
              <a:t>.</a:t>
            </a:r>
          </a:p>
          <a:p>
            <a:pPr marL="365760" lvl="1" indent="0">
              <a:buNone/>
            </a:pPr>
            <a:r>
              <a:rPr lang="es-ES" sz="1000" dirty="0"/>
              <a:t>                  </a:t>
            </a:r>
            <a:r>
              <a:rPr lang="es-ES" sz="1000" dirty="0" err="1" smtClean="0"/>
              <a:t>when</a:t>
            </a:r>
            <a:r>
              <a:rPr lang="es-ES" sz="1000" dirty="0" smtClean="0"/>
              <a:t>'('/</a:t>
            </a:r>
            <a:r>
              <a:rPr lang="es-ES" sz="1000" dirty="0" err="1"/>
              <a:t>user</a:t>
            </a:r>
            <a:r>
              <a:rPr lang="es-ES" sz="1000" dirty="0"/>
              <a:t>/</a:t>
            </a:r>
            <a:r>
              <a:rPr lang="es-ES" sz="1000" dirty="0" err="1"/>
              <a:t>jose</a:t>
            </a:r>
            <a:r>
              <a:rPr lang="es-ES" sz="1000" dirty="0" smtClean="0"/>
              <a:t>, </a:t>
            </a:r>
            <a:r>
              <a:rPr lang="es-ES" sz="1000" dirty="0"/>
              <a:t>{</a:t>
            </a:r>
          </a:p>
          <a:p>
            <a:pPr marL="365760" lvl="1" indent="0">
              <a:buNone/>
            </a:pPr>
            <a:r>
              <a:rPr lang="es-ES" sz="1000" dirty="0"/>
              <a:t>                    </a:t>
            </a:r>
            <a:r>
              <a:rPr lang="es-ES" sz="1000" dirty="0" err="1"/>
              <a:t>templateUrl</a:t>
            </a:r>
            <a:r>
              <a:rPr lang="es-ES" sz="1000" dirty="0"/>
              <a:t>: </a:t>
            </a:r>
            <a:r>
              <a:rPr lang="es-ES" sz="1000" dirty="0" smtClean="0"/>
              <a:t>‘blog/</a:t>
            </a:r>
            <a:r>
              <a:rPr lang="es-ES" sz="1000" dirty="0" err="1" smtClean="0"/>
              <a:t>users</a:t>
            </a:r>
            <a:r>
              <a:rPr lang="es-ES" sz="1000" dirty="0" smtClean="0"/>
              <a:t>/jose.html</a:t>
            </a:r>
            <a:r>
              <a:rPr lang="es-ES" sz="1000" dirty="0"/>
              <a:t>',</a:t>
            </a:r>
          </a:p>
          <a:p>
            <a:pPr marL="365760" lvl="1" indent="0">
              <a:buNone/>
            </a:pPr>
            <a:r>
              <a:rPr lang="es-ES" sz="1000" dirty="0"/>
              <a:t>                  }).</a:t>
            </a:r>
          </a:p>
          <a:p>
            <a:pPr marL="365760" lvl="1" indent="0">
              <a:buNone/>
            </a:pPr>
            <a:r>
              <a:rPr lang="es-ES" sz="1000" dirty="0" smtClean="0"/>
              <a:t>                  </a:t>
            </a:r>
            <a:r>
              <a:rPr lang="es-ES" sz="1000" dirty="0" err="1" smtClean="0"/>
              <a:t>when</a:t>
            </a:r>
            <a:r>
              <a:rPr lang="es-ES" sz="1000" dirty="0" smtClean="0"/>
              <a:t>('</a:t>
            </a:r>
            <a:r>
              <a:rPr lang="es-ES" sz="1000" dirty="0"/>
              <a:t>/</a:t>
            </a:r>
            <a:r>
              <a:rPr lang="es-ES" sz="1000" dirty="0" err="1" smtClean="0"/>
              <a:t>user</a:t>
            </a:r>
            <a:r>
              <a:rPr lang="es-ES" sz="1000" dirty="0" smtClean="0"/>
              <a:t>/</a:t>
            </a:r>
            <a:r>
              <a:rPr lang="es-ES" sz="1000" dirty="0" err="1" smtClean="0"/>
              <a:t>angel</a:t>
            </a:r>
            <a:r>
              <a:rPr lang="es-ES" sz="1000" dirty="0" smtClean="0"/>
              <a:t>', {</a:t>
            </a:r>
          </a:p>
          <a:p>
            <a:pPr marL="365760" lvl="1" indent="0">
              <a:buNone/>
            </a:pPr>
            <a:r>
              <a:rPr lang="es-ES" sz="1000" dirty="0" smtClean="0"/>
              <a:t>                    </a:t>
            </a:r>
            <a:r>
              <a:rPr lang="es-ES" sz="1000" dirty="0" err="1" smtClean="0"/>
              <a:t>templateUrl</a:t>
            </a:r>
            <a:r>
              <a:rPr lang="es-ES" sz="1000" dirty="0" smtClean="0"/>
              <a:t>: 'blog/</a:t>
            </a:r>
            <a:r>
              <a:rPr lang="es-ES" sz="1000" dirty="0" err="1" smtClean="0"/>
              <a:t>users</a:t>
            </a:r>
            <a:r>
              <a:rPr lang="es-ES" sz="1000" dirty="0" smtClean="0"/>
              <a:t>/angel.html',</a:t>
            </a:r>
          </a:p>
          <a:p>
            <a:pPr marL="365760" lvl="1" indent="0">
              <a:buNone/>
            </a:pPr>
            <a:r>
              <a:rPr lang="es-ES" sz="1000" dirty="0" smtClean="0"/>
              <a:t>                  }).</a:t>
            </a:r>
          </a:p>
          <a:p>
            <a:pPr marL="365760" lvl="1" indent="0">
              <a:buNone/>
            </a:pPr>
            <a:r>
              <a:rPr lang="es-ES" sz="1000" dirty="0" smtClean="0"/>
              <a:t>                  </a:t>
            </a:r>
            <a:r>
              <a:rPr lang="es-ES" sz="1000" dirty="0" err="1"/>
              <a:t>when</a:t>
            </a:r>
            <a:r>
              <a:rPr lang="es-ES" sz="1000" dirty="0" smtClean="0"/>
              <a:t>('</a:t>
            </a:r>
            <a:r>
              <a:rPr lang="es-ES" sz="1000" dirty="0"/>
              <a:t>/</a:t>
            </a:r>
            <a:r>
              <a:rPr lang="es-ES" sz="1000" dirty="0" err="1" smtClean="0"/>
              <a:t>user</a:t>
            </a:r>
            <a:r>
              <a:rPr lang="es-ES" sz="1000" dirty="0" smtClean="0"/>
              <a:t>/</a:t>
            </a:r>
            <a:r>
              <a:rPr lang="es-ES" sz="1000" dirty="0" err="1" smtClean="0"/>
              <a:t>alex</a:t>
            </a:r>
            <a:r>
              <a:rPr lang="es-ES" sz="1000" dirty="0" smtClean="0"/>
              <a:t>', </a:t>
            </a:r>
            <a:r>
              <a:rPr lang="es-ES" sz="1000" dirty="0"/>
              <a:t>{</a:t>
            </a:r>
          </a:p>
          <a:p>
            <a:pPr marL="365760" lvl="1" indent="0">
              <a:buNone/>
            </a:pPr>
            <a:r>
              <a:rPr lang="es-ES" sz="1000" dirty="0"/>
              <a:t>                    </a:t>
            </a:r>
            <a:r>
              <a:rPr lang="es-ES" sz="1000" dirty="0" err="1"/>
              <a:t>templateUrl</a:t>
            </a:r>
            <a:r>
              <a:rPr lang="es-ES" sz="1000" dirty="0"/>
              <a:t>: </a:t>
            </a:r>
            <a:r>
              <a:rPr lang="es-ES" sz="1000" dirty="0" smtClean="0"/>
              <a:t>'blog/</a:t>
            </a:r>
            <a:r>
              <a:rPr lang="es-ES" sz="1000" dirty="0" err="1" smtClean="0"/>
              <a:t>users</a:t>
            </a:r>
            <a:r>
              <a:rPr lang="es-ES" sz="1000" dirty="0" smtClean="0"/>
              <a:t>/alejandro.html</a:t>
            </a:r>
            <a:r>
              <a:rPr lang="es-ES" sz="1000" dirty="0"/>
              <a:t>',</a:t>
            </a:r>
          </a:p>
          <a:p>
            <a:pPr marL="365760" lvl="1" indent="0">
              <a:buNone/>
            </a:pPr>
            <a:r>
              <a:rPr lang="es-ES" sz="1000" dirty="0"/>
              <a:t>                  }).</a:t>
            </a:r>
          </a:p>
          <a:p>
            <a:pPr marL="365760" lvl="1" indent="0">
              <a:buNone/>
            </a:pPr>
            <a:r>
              <a:rPr lang="es-ES" sz="1000" dirty="0"/>
              <a:t>                  </a:t>
            </a:r>
            <a:r>
              <a:rPr lang="es-ES" sz="1000" dirty="0" err="1"/>
              <a:t>otherwise</a:t>
            </a:r>
            <a:r>
              <a:rPr lang="es-ES" sz="1000" dirty="0"/>
              <a:t>({</a:t>
            </a:r>
          </a:p>
          <a:p>
            <a:pPr marL="365760" lvl="1" indent="0">
              <a:buNone/>
            </a:pPr>
            <a:r>
              <a:rPr lang="es-ES" sz="1000" dirty="0"/>
              <a:t>                    </a:t>
            </a:r>
            <a:r>
              <a:rPr lang="es-ES" sz="1000" dirty="0" err="1"/>
              <a:t>redirectTo</a:t>
            </a:r>
            <a:r>
              <a:rPr lang="es-ES" sz="1000" dirty="0"/>
              <a:t>: '/',</a:t>
            </a:r>
          </a:p>
          <a:p>
            <a:pPr marL="365760" lvl="1" indent="0">
              <a:buNone/>
            </a:pPr>
            <a:r>
              <a:rPr lang="es-ES" sz="1000" dirty="0"/>
              <a:t>                      </a:t>
            </a:r>
            <a:r>
              <a:rPr lang="es-ES" sz="1000" dirty="0" err="1"/>
              <a:t>templateUrl</a:t>
            </a:r>
            <a:r>
              <a:rPr lang="es-ES" sz="1000" dirty="0"/>
              <a:t>: </a:t>
            </a:r>
            <a:r>
              <a:rPr lang="es-ES" sz="1000" dirty="0" smtClean="0"/>
              <a:t>‘index.html</a:t>
            </a:r>
            <a:r>
              <a:rPr lang="es-ES" sz="1000" dirty="0"/>
              <a:t>',</a:t>
            </a:r>
          </a:p>
          <a:p>
            <a:pPr marL="365760" lvl="1" indent="0">
              <a:buNone/>
            </a:pPr>
            <a:r>
              <a:rPr lang="es-ES" sz="1000" dirty="0"/>
              <a:t>                  });</a:t>
            </a:r>
          </a:p>
          <a:p>
            <a:pPr marL="365760" lvl="1" indent="0">
              <a:buNone/>
            </a:pPr>
            <a:r>
              <a:rPr lang="es-ES" sz="1000" dirty="0"/>
              <a:t>              </a:t>
            </a:r>
            <a:r>
              <a:rPr lang="es-ES" sz="1000" dirty="0" smtClean="0"/>
              <a:t>}]);</a:t>
            </a:r>
          </a:p>
          <a:p>
            <a:pPr marL="365760" lvl="1" indent="0">
              <a:buNone/>
            </a:pPr>
            <a:r>
              <a:rPr lang="es-ES" sz="1000" dirty="0" smtClean="0"/>
              <a:t> </a:t>
            </a:r>
            <a:r>
              <a:rPr lang="es-ES" sz="1000" dirty="0"/>
              <a:t>&lt;/script&gt;</a:t>
            </a:r>
            <a:endParaRPr lang="es-ES" sz="1000" dirty="0" smtClean="0"/>
          </a:p>
          <a:p>
            <a:endParaRPr lang="es-ES" sz="1400" dirty="0" smtClean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Routing</a:t>
            </a:r>
            <a:r>
              <a:rPr lang="es-ES" dirty="0" smtClean="0"/>
              <a:t> </a:t>
            </a:r>
            <a:r>
              <a:rPr lang="es-ES" dirty="0"/>
              <a:t>View</a:t>
            </a:r>
          </a:p>
        </p:txBody>
      </p:sp>
    </p:spTree>
    <p:extLst>
      <p:ext uri="{BB962C8B-B14F-4D97-AF65-F5344CB8AC3E}">
        <p14:creationId xmlns:p14="http://schemas.microsoft.com/office/powerpoint/2010/main" val="2155929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09728" indent="0">
              <a:buNone/>
            </a:pPr>
            <a:endParaRPr lang="es-ES" sz="1400" dirty="0"/>
          </a:p>
          <a:p>
            <a:r>
              <a:rPr lang="es-ES" sz="2600" dirty="0" smtClean="0"/>
              <a:t>Incluimos la configuración de las </a:t>
            </a:r>
            <a:r>
              <a:rPr lang="es-ES" sz="2600" dirty="0" err="1" smtClean="0"/>
              <a:t>URLs</a:t>
            </a:r>
            <a:endParaRPr lang="es-ES" sz="2600" dirty="0" smtClean="0"/>
          </a:p>
          <a:p>
            <a:pPr marL="365760" lvl="1" indent="0">
              <a:buNone/>
            </a:pPr>
            <a:r>
              <a:rPr lang="es-ES" sz="1000" dirty="0"/>
              <a:t>&lt;script</a:t>
            </a:r>
            <a:r>
              <a:rPr lang="es-ES" sz="1000" dirty="0" smtClean="0"/>
              <a:t>&gt;      </a:t>
            </a:r>
            <a:endParaRPr lang="es-ES" sz="1000" dirty="0"/>
          </a:p>
          <a:p>
            <a:pPr marL="365760" lvl="1" indent="0">
              <a:buNone/>
            </a:pPr>
            <a:r>
              <a:rPr lang="es-ES" sz="1000" dirty="0"/>
              <a:t>          </a:t>
            </a:r>
            <a:r>
              <a:rPr lang="es-ES" sz="1000" dirty="0" err="1"/>
              <a:t>var</a:t>
            </a:r>
            <a:r>
              <a:rPr lang="es-ES" sz="1000" dirty="0"/>
              <a:t> </a:t>
            </a:r>
            <a:r>
              <a:rPr lang="es-ES" sz="1000" dirty="0" err="1" smtClean="0"/>
              <a:t>users</a:t>
            </a:r>
            <a:r>
              <a:rPr lang="es-ES" sz="1000" dirty="0" smtClean="0"/>
              <a:t>= </a:t>
            </a:r>
            <a:r>
              <a:rPr lang="es-ES" sz="1000" dirty="0" err="1"/>
              <a:t>angular.module</a:t>
            </a:r>
            <a:r>
              <a:rPr lang="es-ES" sz="1000" dirty="0"/>
              <a:t>( </a:t>
            </a:r>
            <a:r>
              <a:rPr lang="es-ES" sz="1000" dirty="0" err="1" smtClean="0"/>
              <a:t>myApp</a:t>
            </a:r>
            <a:r>
              <a:rPr lang="es-ES" sz="1000" dirty="0" smtClean="0"/>
              <a:t>' </a:t>
            </a:r>
            <a:r>
              <a:rPr lang="es-ES" sz="1000" dirty="0"/>
              <a:t>, ['</a:t>
            </a:r>
            <a:r>
              <a:rPr lang="es-ES" sz="1000" dirty="0" err="1"/>
              <a:t>ngRoute</a:t>
            </a:r>
            <a:r>
              <a:rPr lang="es-ES" sz="1000" dirty="0"/>
              <a:t>'] </a:t>
            </a:r>
            <a:r>
              <a:rPr lang="es-ES" sz="1000" dirty="0" smtClean="0"/>
              <a:t>)       </a:t>
            </a:r>
            <a:endParaRPr lang="es-ES" sz="1000" dirty="0"/>
          </a:p>
          <a:p>
            <a:pPr marL="365760" lvl="1" indent="0">
              <a:buNone/>
            </a:pPr>
            <a:r>
              <a:rPr lang="es-ES" sz="1000" dirty="0"/>
              <a:t>          </a:t>
            </a:r>
          </a:p>
          <a:p>
            <a:pPr marL="365760" lvl="1" indent="0">
              <a:buNone/>
            </a:pPr>
            <a:r>
              <a:rPr lang="es-ES" sz="1000" dirty="0"/>
              <a:t> </a:t>
            </a:r>
            <a:r>
              <a:rPr lang="es-ES" sz="1000" dirty="0" smtClean="0"/>
              <a:t>        </a:t>
            </a:r>
            <a:r>
              <a:rPr lang="es-ES" sz="1000" dirty="0" err="1" smtClean="0">
                <a:solidFill>
                  <a:srgbClr val="FF0000"/>
                </a:solidFill>
              </a:rPr>
              <a:t>users.config</a:t>
            </a:r>
            <a:r>
              <a:rPr lang="es-ES" sz="1000" dirty="0"/>
              <a:t>(['$</a:t>
            </a:r>
            <a:r>
              <a:rPr lang="es-ES" sz="1000" dirty="0" err="1"/>
              <a:t>routeProvider</a:t>
            </a:r>
            <a:r>
              <a:rPr lang="es-ES" sz="1000" dirty="0"/>
              <a:t>',</a:t>
            </a:r>
          </a:p>
          <a:p>
            <a:pPr marL="365760" lvl="1" indent="0">
              <a:buNone/>
            </a:pPr>
            <a:r>
              <a:rPr lang="es-ES" sz="1000" dirty="0"/>
              <a:t>              </a:t>
            </a:r>
            <a:r>
              <a:rPr lang="es-ES" sz="1000" dirty="0" err="1"/>
              <a:t>function</a:t>
            </a:r>
            <a:r>
              <a:rPr lang="es-ES" sz="1000" dirty="0"/>
              <a:t>($</a:t>
            </a:r>
            <a:r>
              <a:rPr lang="es-ES" sz="1000" dirty="0" err="1"/>
              <a:t>routeProvider</a:t>
            </a:r>
            <a:r>
              <a:rPr lang="es-ES" sz="1000" dirty="0"/>
              <a:t>) {</a:t>
            </a:r>
          </a:p>
          <a:p>
            <a:pPr marL="365760" lvl="1" indent="0">
              <a:buNone/>
            </a:pPr>
            <a:r>
              <a:rPr lang="es-ES" sz="1000" dirty="0"/>
              <a:t>                $</a:t>
            </a:r>
            <a:r>
              <a:rPr lang="es-ES" sz="1000" dirty="0" err="1"/>
              <a:t>routeProvider</a:t>
            </a:r>
            <a:r>
              <a:rPr lang="es-ES" sz="1000" dirty="0"/>
              <a:t>.</a:t>
            </a:r>
          </a:p>
          <a:p>
            <a:pPr marL="365760" lvl="1" indent="0">
              <a:buNone/>
            </a:pPr>
            <a:r>
              <a:rPr lang="es-ES" sz="1000" dirty="0">
                <a:solidFill>
                  <a:srgbClr val="FF0000"/>
                </a:solidFill>
              </a:rPr>
              <a:t>                  </a:t>
            </a:r>
            <a:r>
              <a:rPr lang="es-ES" sz="1000" dirty="0" err="1" smtClean="0">
                <a:solidFill>
                  <a:srgbClr val="FF0000"/>
                </a:solidFill>
              </a:rPr>
              <a:t>when</a:t>
            </a:r>
            <a:r>
              <a:rPr lang="es-ES" sz="1000" dirty="0" smtClean="0">
                <a:solidFill>
                  <a:srgbClr val="FF0000"/>
                </a:solidFill>
              </a:rPr>
              <a:t>'('/</a:t>
            </a:r>
            <a:r>
              <a:rPr lang="es-ES" sz="1000" dirty="0" err="1">
                <a:solidFill>
                  <a:srgbClr val="FF0000"/>
                </a:solidFill>
              </a:rPr>
              <a:t>user</a:t>
            </a:r>
            <a:r>
              <a:rPr lang="es-ES" sz="1000" dirty="0">
                <a:solidFill>
                  <a:srgbClr val="FF0000"/>
                </a:solidFill>
              </a:rPr>
              <a:t>/</a:t>
            </a:r>
            <a:r>
              <a:rPr lang="es-ES" sz="1000" dirty="0" err="1">
                <a:solidFill>
                  <a:srgbClr val="FF0000"/>
                </a:solidFill>
              </a:rPr>
              <a:t>jose</a:t>
            </a:r>
            <a:r>
              <a:rPr lang="es-ES" sz="1000" dirty="0" smtClean="0">
                <a:solidFill>
                  <a:srgbClr val="FF0000"/>
                </a:solidFill>
              </a:rPr>
              <a:t>, </a:t>
            </a:r>
            <a:r>
              <a:rPr lang="es-ES" sz="1000" dirty="0">
                <a:solidFill>
                  <a:srgbClr val="FF0000"/>
                </a:solidFill>
              </a:rPr>
              <a:t>{</a:t>
            </a:r>
          </a:p>
          <a:p>
            <a:pPr marL="365760" lvl="1" indent="0">
              <a:buNone/>
            </a:pPr>
            <a:r>
              <a:rPr lang="es-ES" sz="1000" dirty="0">
                <a:solidFill>
                  <a:srgbClr val="FF0000"/>
                </a:solidFill>
              </a:rPr>
              <a:t>                    </a:t>
            </a:r>
            <a:r>
              <a:rPr lang="es-ES" sz="1000" dirty="0" err="1">
                <a:solidFill>
                  <a:srgbClr val="FF0000"/>
                </a:solidFill>
              </a:rPr>
              <a:t>templateUrl</a:t>
            </a:r>
            <a:r>
              <a:rPr lang="es-ES" sz="1000" dirty="0">
                <a:solidFill>
                  <a:srgbClr val="FF0000"/>
                </a:solidFill>
              </a:rPr>
              <a:t>: </a:t>
            </a:r>
            <a:r>
              <a:rPr lang="es-ES" sz="1000" dirty="0" smtClean="0">
                <a:solidFill>
                  <a:srgbClr val="FF0000"/>
                </a:solidFill>
              </a:rPr>
              <a:t>‘blog/</a:t>
            </a:r>
            <a:r>
              <a:rPr lang="es-ES" sz="1000" dirty="0" err="1" smtClean="0">
                <a:solidFill>
                  <a:srgbClr val="FF0000"/>
                </a:solidFill>
              </a:rPr>
              <a:t>users</a:t>
            </a:r>
            <a:r>
              <a:rPr lang="es-ES" sz="1000" dirty="0" smtClean="0">
                <a:solidFill>
                  <a:srgbClr val="FF0000"/>
                </a:solidFill>
              </a:rPr>
              <a:t>/jose.html</a:t>
            </a:r>
            <a:r>
              <a:rPr lang="es-ES" sz="1000" dirty="0">
                <a:solidFill>
                  <a:srgbClr val="FF0000"/>
                </a:solidFill>
              </a:rPr>
              <a:t>',</a:t>
            </a:r>
          </a:p>
          <a:p>
            <a:pPr marL="365760" lvl="1" indent="0">
              <a:buNone/>
            </a:pPr>
            <a:r>
              <a:rPr lang="es-ES" sz="1000" dirty="0"/>
              <a:t>                  }).</a:t>
            </a:r>
          </a:p>
          <a:p>
            <a:pPr marL="365760" lvl="1" indent="0">
              <a:buNone/>
            </a:pPr>
            <a:r>
              <a:rPr lang="es-ES" sz="1000" dirty="0" smtClean="0"/>
              <a:t>                  </a:t>
            </a:r>
            <a:r>
              <a:rPr lang="es-ES" sz="1000" dirty="0" err="1" smtClean="0"/>
              <a:t>when</a:t>
            </a:r>
            <a:r>
              <a:rPr lang="es-ES" sz="1000" dirty="0" smtClean="0"/>
              <a:t>('</a:t>
            </a:r>
            <a:r>
              <a:rPr lang="es-ES" sz="1000" dirty="0"/>
              <a:t>/</a:t>
            </a:r>
            <a:r>
              <a:rPr lang="es-ES" sz="1000" dirty="0" err="1" smtClean="0"/>
              <a:t>user</a:t>
            </a:r>
            <a:r>
              <a:rPr lang="es-ES" sz="1000" dirty="0" smtClean="0"/>
              <a:t>/</a:t>
            </a:r>
            <a:r>
              <a:rPr lang="es-ES" sz="1000" dirty="0" err="1" smtClean="0"/>
              <a:t>angel</a:t>
            </a:r>
            <a:r>
              <a:rPr lang="es-ES" sz="1000" dirty="0" smtClean="0"/>
              <a:t>', {</a:t>
            </a:r>
          </a:p>
          <a:p>
            <a:pPr marL="365760" lvl="1" indent="0">
              <a:buNone/>
            </a:pPr>
            <a:r>
              <a:rPr lang="es-ES" sz="1000" dirty="0" smtClean="0"/>
              <a:t>                    </a:t>
            </a:r>
            <a:r>
              <a:rPr lang="es-ES" sz="1000" dirty="0" err="1" smtClean="0"/>
              <a:t>templateUrl</a:t>
            </a:r>
            <a:r>
              <a:rPr lang="es-ES" sz="1000" dirty="0" smtClean="0"/>
              <a:t>: 'blog/</a:t>
            </a:r>
            <a:r>
              <a:rPr lang="es-ES" sz="1000" dirty="0" err="1" smtClean="0"/>
              <a:t>users</a:t>
            </a:r>
            <a:r>
              <a:rPr lang="es-ES" sz="1000" dirty="0" smtClean="0"/>
              <a:t>/angel.html',</a:t>
            </a:r>
          </a:p>
          <a:p>
            <a:pPr marL="365760" lvl="1" indent="0">
              <a:buNone/>
            </a:pPr>
            <a:r>
              <a:rPr lang="es-ES" sz="1000" dirty="0" smtClean="0"/>
              <a:t>                  }).</a:t>
            </a:r>
          </a:p>
          <a:p>
            <a:pPr marL="365760" lvl="1" indent="0">
              <a:buNone/>
            </a:pPr>
            <a:r>
              <a:rPr lang="es-ES" sz="1000" dirty="0" smtClean="0"/>
              <a:t>                  </a:t>
            </a:r>
            <a:r>
              <a:rPr lang="es-ES" sz="1000" dirty="0" err="1"/>
              <a:t>when</a:t>
            </a:r>
            <a:r>
              <a:rPr lang="es-ES" sz="1000" dirty="0" smtClean="0"/>
              <a:t>('</a:t>
            </a:r>
            <a:r>
              <a:rPr lang="es-ES" sz="1000" dirty="0"/>
              <a:t>/</a:t>
            </a:r>
            <a:r>
              <a:rPr lang="es-ES" sz="1000" dirty="0" err="1" smtClean="0"/>
              <a:t>user</a:t>
            </a:r>
            <a:r>
              <a:rPr lang="es-ES" sz="1000" dirty="0" smtClean="0"/>
              <a:t>/</a:t>
            </a:r>
            <a:r>
              <a:rPr lang="es-ES" sz="1000" dirty="0" err="1" smtClean="0"/>
              <a:t>alex</a:t>
            </a:r>
            <a:r>
              <a:rPr lang="es-ES" sz="1000" dirty="0" smtClean="0"/>
              <a:t>', </a:t>
            </a:r>
            <a:r>
              <a:rPr lang="es-ES" sz="1000" dirty="0"/>
              <a:t>{</a:t>
            </a:r>
          </a:p>
          <a:p>
            <a:pPr marL="365760" lvl="1" indent="0">
              <a:buNone/>
            </a:pPr>
            <a:r>
              <a:rPr lang="es-ES" sz="1000" dirty="0"/>
              <a:t>                    </a:t>
            </a:r>
            <a:r>
              <a:rPr lang="es-ES" sz="1000" dirty="0" err="1"/>
              <a:t>templateUrl</a:t>
            </a:r>
            <a:r>
              <a:rPr lang="es-ES" sz="1000" dirty="0"/>
              <a:t>: </a:t>
            </a:r>
            <a:r>
              <a:rPr lang="es-ES" sz="1000" dirty="0" smtClean="0"/>
              <a:t>'blog/</a:t>
            </a:r>
            <a:r>
              <a:rPr lang="es-ES" sz="1000" dirty="0" err="1" smtClean="0"/>
              <a:t>users</a:t>
            </a:r>
            <a:r>
              <a:rPr lang="es-ES" sz="1000" dirty="0" smtClean="0"/>
              <a:t>/alejandro.html</a:t>
            </a:r>
            <a:r>
              <a:rPr lang="es-ES" sz="1000" dirty="0"/>
              <a:t>',</a:t>
            </a:r>
          </a:p>
          <a:p>
            <a:pPr marL="365760" lvl="1" indent="0">
              <a:buNone/>
            </a:pPr>
            <a:r>
              <a:rPr lang="es-ES" sz="1000" dirty="0"/>
              <a:t>                  }).</a:t>
            </a:r>
          </a:p>
          <a:p>
            <a:pPr marL="365760" lvl="1" indent="0">
              <a:buNone/>
            </a:pPr>
            <a:r>
              <a:rPr lang="es-ES" sz="1000" dirty="0"/>
              <a:t>                  </a:t>
            </a:r>
            <a:r>
              <a:rPr lang="es-ES" sz="1000" dirty="0" err="1"/>
              <a:t>otherwise</a:t>
            </a:r>
            <a:r>
              <a:rPr lang="es-ES" sz="1000" dirty="0"/>
              <a:t>({</a:t>
            </a:r>
          </a:p>
          <a:p>
            <a:pPr marL="365760" lvl="1" indent="0">
              <a:buNone/>
            </a:pPr>
            <a:r>
              <a:rPr lang="es-ES" sz="1000" dirty="0"/>
              <a:t>                    </a:t>
            </a:r>
            <a:r>
              <a:rPr lang="es-ES" sz="1000" dirty="0" err="1"/>
              <a:t>redirectTo</a:t>
            </a:r>
            <a:r>
              <a:rPr lang="es-ES" sz="1000" dirty="0"/>
              <a:t>: '/',</a:t>
            </a:r>
          </a:p>
          <a:p>
            <a:pPr marL="365760" lvl="1" indent="0">
              <a:buNone/>
            </a:pPr>
            <a:r>
              <a:rPr lang="es-ES" sz="1000" dirty="0"/>
              <a:t>                      </a:t>
            </a:r>
            <a:r>
              <a:rPr lang="es-ES" sz="1000" dirty="0" err="1"/>
              <a:t>templateUrl</a:t>
            </a:r>
            <a:r>
              <a:rPr lang="es-ES" sz="1000" dirty="0"/>
              <a:t>: </a:t>
            </a:r>
            <a:r>
              <a:rPr lang="es-ES" sz="1000" dirty="0" smtClean="0"/>
              <a:t>‘index.html</a:t>
            </a:r>
            <a:r>
              <a:rPr lang="es-ES" sz="1000" dirty="0"/>
              <a:t>',</a:t>
            </a:r>
          </a:p>
          <a:p>
            <a:pPr marL="365760" lvl="1" indent="0">
              <a:buNone/>
            </a:pPr>
            <a:r>
              <a:rPr lang="es-ES" sz="1000" dirty="0"/>
              <a:t>                  });</a:t>
            </a:r>
          </a:p>
          <a:p>
            <a:pPr marL="365760" lvl="1" indent="0">
              <a:buNone/>
            </a:pPr>
            <a:r>
              <a:rPr lang="es-ES" sz="1000" dirty="0"/>
              <a:t>              </a:t>
            </a:r>
            <a:r>
              <a:rPr lang="es-ES" sz="1000" dirty="0" smtClean="0"/>
              <a:t>}]);</a:t>
            </a:r>
          </a:p>
          <a:p>
            <a:pPr marL="365760" lvl="1" indent="0">
              <a:buNone/>
            </a:pPr>
            <a:r>
              <a:rPr lang="es-ES" sz="1000" dirty="0" smtClean="0"/>
              <a:t> </a:t>
            </a:r>
            <a:r>
              <a:rPr lang="es-ES" sz="1000" dirty="0"/>
              <a:t>&lt;/script&gt;</a:t>
            </a:r>
            <a:endParaRPr lang="es-ES" sz="1000" dirty="0" smtClean="0"/>
          </a:p>
          <a:p>
            <a:endParaRPr lang="es-ES" sz="1400" dirty="0" smtClean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Routing</a:t>
            </a:r>
            <a:r>
              <a:rPr lang="es-ES" dirty="0" smtClean="0"/>
              <a:t> </a:t>
            </a:r>
            <a:r>
              <a:rPr lang="es-ES" dirty="0"/>
              <a:t>View</a:t>
            </a:r>
          </a:p>
        </p:txBody>
      </p:sp>
    </p:spTree>
    <p:extLst>
      <p:ext uri="{BB962C8B-B14F-4D97-AF65-F5344CB8AC3E}">
        <p14:creationId xmlns:p14="http://schemas.microsoft.com/office/powerpoint/2010/main" val="525581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09728" indent="0">
              <a:buNone/>
            </a:pPr>
            <a:endParaRPr lang="es-ES" sz="1400" dirty="0"/>
          </a:p>
          <a:p>
            <a:r>
              <a:rPr lang="es-ES" sz="2600" dirty="0" smtClean="0"/>
              <a:t>Incluimos la configuración de las </a:t>
            </a:r>
            <a:r>
              <a:rPr lang="es-ES" sz="2600" dirty="0" err="1" smtClean="0"/>
              <a:t>URLs</a:t>
            </a:r>
            <a:endParaRPr lang="es-ES" sz="2600" dirty="0" smtClean="0"/>
          </a:p>
          <a:p>
            <a:pPr marL="365760" lvl="1" indent="0">
              <a:buNone/>
            </a:pPr>
            <a:r>
              <a:rPr lang="es-ES" sz="1000" dirty="0"/>
              <a:t>&lt;script</a:t>
            </a:r>
            <a:r>
              <a:rPr lang="es-ES" sz="1000" dirty="0" smtClean="0"/>
              <a:t>&gt;      </a:t>
            </a:r>
            <a:endParaRPr lang="es-ES" sz="1000" dirty="0"/>
          </a:p>
          <a:p>
            <a:pPr marL="365760" lvl="1" indent="0">
              <a:buNone/>
            </a:pPr>
            <a:r>
              <a:rPr lang="es-ES" sz="1000" dirty="0"/>
              <a:t>          </a:t>
            </a:r>
            <a:r>
              <a:rPr lang="es-ES" sz="1000" dirty="0" err="1"/>
              <a:t>var</a:t>
            </a:r>
            <a:r>
              <a:rPr lang="es-ES" sz="1000" dirty="0"/>
              <a:t> </a:t>
            </a:r>
            <a:r>
              <a:rPr lang="es-ES" sz="1000" dirty="0" err="1" smtClean="0"/>
              <a:t>users</a:t>
            </a:r>
            <a:r>
              <a:rPr lang="es-ES" sz="1000" dirty="0" smtClean="0"/>
              <a:t>= </a:t>
            </a:r>
            <a:r>
              <a:rPr lang="es-ES" sz="1000" dirty="0" err="1"/>
              <a:t>angular.module</a:t>
            </a:r>
            <a:r>
              <a:rPr lang="es-ES" sz="1000" dirty="0"/>
              <a:t>( </a:t>
            </a:r>
            <a:r>
              <a:rPr lang="es-ES" sz="1000" dirty="0" err="1" smtClean="0"/>
              <a:t>myApp</a:t>
            </a:r>
            <a:r>
              <a:rPr lang="es-ES" sz="1000" dirty="0" smtClean="0"/>
              <a:t>' </a:t>
            </a:r>
            <a:r>
              <a:rPr lang="es-ES" sz="1000" dirty="0"/>
              <a:t>, ['</a:t>
            </a:r>
            <a:r>
              <a:rPr lang="es-ES" sz="1000" dirty="0" err="1"/>
              <a:t>ngRoute</a:t>
            </a:r>
            <a:r>
              <a:rPr lang="es-ES" sz="1000" dirty="0"/>
              <a:t>'] </a:t>
            </a:r>
            <a:r>
              <a:rPr lang="es-ES" sz="1000" dirty="0" smtClean="0"/>
              <a:t>)       </a:t>
            </a:r>
            <a:endParaRPr lang="es-ES" sz="1000" dirty="0"/>
          </a:p>
          <a:p>
            <a:pPr marL="365760" lvl="1" indent="0">
              <a:buNone/>
            </a:pPr>
            <a:r>
              <a:rPr lang="es-ES" sz="1000" dirty="0"/>
              <a:t>          </a:t>
            </a:r>
          </a:p>
          <a:p>
            <a:pPr marL="365760" lvl="1" indent="0">
              <a:buNone/>
            </a:pPr>
            <a:r>
              <a:rPr lang="es-ES" sz="1000" dirty="0"/>
              <a:t> </a:t>
            </a:r>
            <a:r>
              <a:rPr lang="es-ES" sz="1000" dirty="0" smtClean="0"/>
              <a:t>        </a:t>
            </a:r>
            <a:r>
              <a:rPr lang="es-ES" sz="1000" dirty="0" err="1" smtClean="0">
                <a:solidFill>
                  <a:srgbClr val="FF0000"/>
                </a:solidFill>
              </a:rPr>
              <a:t>users.config</a:t>
            </a:r>
            <a:r>
              <a:rPr lang="es-ES" sz="1000" dirty="0"/>
              <a:t>(['$</a:t>
            </a:r>
            <a:r>
              <a:rPr lang="es-ES" sz="1000" dirty="0" err="1"/>
              <a:t>routeProvider</a:t>
            </a:r>
            <a:r>
              <a:rPr lang="es-ES" sz="1000" dirty="0"/>
              <a:t>',</a:t>
            </a:r>
          </a:p>
          <a:p>
            <a:pPr marL="365760" lvl="1" indent="0">
              <a:buNone/>
            </a:pPr>
            <a:r>
              <a:rPr lang="es-ES" sz="1000" dirty="0"/>
              <a:t>              </a:t>
            </a:r>
            <a:r>
              <a:rPr lang="es-ES" sz="1000" dirty="0" err="1"/>
              <a:t>function</a:t>
            </a:r>
            <a:r>
              <a:rPr lang="es-ES" sz="1000" dirty="0"/>
              <a:t>($</a:t>
            </a:r>
            <a:r>
              <a:rPr lang="es-ES" sz="1000" dirty="0" err="1"/>
              <a:t>routeProvider</a:t>
            </a:r>
            <a:r>
              <a:rPr lang="es-ES" sz="1000" dirty="0"/>
              <a:t>) {</a:t>
            </a:r>
          </a:p>
          <a:p>
            <a:pPr marL="365760" lvl="1" indent="0">
              <a:buNone/>
            </a:pPr>
            <a:r>
              <a:rPr lang="es-ES" sz="1000" dirty="0"/>
              <a:t>                $</a:t>
            </a:r>
            <a:r>
              <a:rPr lang="es-ES" sz="1000" dirty="0" err="1"/>
              <a:t>routeProvider</a:t>
            </a:r>
            <a:r>
              <a:rPr lang="es-ES" sz="1000" dirty="0"/>
              <a:t>.</a:t>
            </a:r>
          </a:p>
          <a:p>
            <a:pPr marL="365760" lvl="1" indent="0">
              <a:buNone/>
            </a:pPr>
            <a:r>
              <a:rPr lang="es-ES" sz="1000" dirty="0">
                <a:solidFill>
                  <a:srgbClr val="FF0000"/>
                </a:solidFill>
              </a:rPr>
              <a:t>                  </a:t>
            </a:r>
            <a:r>
              <a:rPr lang="es-ES" sz="1000" dirty="0" err="1" smtClean="0">
                <a:solidFill>
                  <a:srgbClr val="FF0000"/>
                </a:solidFill>
              </a:rPr>
              <a:t>when</a:t>
            </a:r>
            <a:r>
              <a:rPr lang="es-ES" sz="1000" dirty="0" smtClean="0">
                <a:solidFill>
                  <a:srgbClr val="FF0000"/>
                </a:solidFill>
              </a:rPr>
              <a:t>'('/</a:t>
            </a:r>
            <a:r>
              <a:rPr lang="es-ES" sz="1000" dirty="0" err="1">
                <a:solidFill>
                  <a:srgbClr val="FF0000"/>
                </a:solidFill>
              </a:rPr>
              <a:t>user</a:t>
            </a:r>
            <a:r>
              <a:rPr lang="es-ES" sz="1000" dirty="0">
                <a:solidFill>
                  <a:srgbClr val="FF0000"/>
                </a:solidFill>
              </a:rPr>
              <a:t>/</a:t>
            </a:r>
            <a:r>
              <a:rPr lang="es-ES" sz="1000" dirty="0" err="1">
                <a:solidFill>
                  <a:srgbClr val="FF0000"/>
                </a:solidFill>
              </a:rPr>
              <a:t>jose</a:t>
            </a:r>
            <a:r>
              <a:rPr lang="es-ES" sz="1000" dirty="0" smtClean="0">
                <a:solidFill>
                  <a:srgbClr val="FF0000"/>
                </a:solidFill>
              </a:rPr>
              <a:t>, </a:t>
            </a:r>
            <a:r>
              <a:rPr lang="es-ES" sz="1000" dirty="0">
                <a:solidFill>
                  <a:srgbClr val="FF0000"/>
                </a:solidFill>
              </a:rPr>
              <a:t>{</a:t>
            </a:r>
          </a:p>
          <a:p>
            <a:pPr marL="365760" lvl="1" indent="0">
              <a:buNone/>
            </a:pPr>
            <a:r>
              <a:rPr lang="es-ES" sz="1000" dirty="0">
                <a:solidFill>
                  <a:srgbClr val="FF0000"/>
                </a:solidFill>
              </a:rPr>
              <a:t>                    </a:t>
            </a:r>
            <a:r>
              <a:rPr lang="es-ES" sz="1000" dirty="0" err="1">
                <a:solidFill>
                  <a:srgbClr val="FF0000"/>
                </a:solidFill>
              </a:rPr>
              <a:t>templateUrl</a:t>
            </a:r>
            <a:r>
              <a:rPr lang="es-ES" sz="1000" dirty="0">
                <a:solidFill>
                  <a:srgbClr val="FF0000"/>
                </a:solidFill>
              </a:rPr>
              <a:t>: </a:t>
            </a:r>
            <a:r>
              <a:rPr lang="es-ES" sz="1000" dirty="0" smtClean="0">
                <a:solidFill>
                  <a:srgbClr val="FF0000"/>
                </a:solidFill>
              </a:rPr>
              <a:t>‘blog/</a:t>
            </a:r>
            <a:r>
              <a:rPr lang="es-ES" sz="1000" dirty="0" err="1" smtClean="0">
                <a:solidFill>
                  <a:srgbClr val="FF0000"/>
                </a:solidFill>
              </a:rPr>
              <a:t>users</a:t>
            </a:r>
            <a:r>
              <a:rPr lang="es-ES" sz="1000" dirty="0" smtClean="0">
                <a:solidFill>
                  <a:srgbClr val="FF0000"/>
                </a:solidFill>
              </a:rPr>
              <a:t>/jose.html</a:t>
            </a:r>
            <a:r>
              <a:rPr lang="es-ES" sz="1000" dirty="0">
                <a:solidFill>
                  <a:srgbClr val="FF0000"/>
                </a:solidFill>
              </a:rPr>
              <a:t>',</a:t>
            </a:r>
          </a:p>
          <a:p>
            <a:pPr marL="365760" lvl="1" indent="0">
              <a:buNone/>
            </a:pPr>
            <a:r>
              <a:rPr lang="es-ES" sz="1000" dirty="0"/>
              <a:t>                  }).</a:t>
            </a:r>
          </a:p>
          <a:p>
            <a:pPr marL="365760" lvl="1" indent="0">
              <a:buNone/>
            </a:pPr>
            <a:r>
              <a:rPr lang="es-ES" sz="1000" dirty="0" smtClean="0"/>
              <a:t>                  </a:t>
            </a:r>
            <a:r>
              <a:rPr lang="es-ES" sz="1000" dirty="0" err="1" smtClean="0"/>
              <a:t>when</a:t>
            </a:r>
            <a:r>
              <a:rPr lang="es-ES" sz="1000" dirty="0" smtClean="0"/>
              <a:t>('</a:t>
            </a:r>
            <a:r>
              <a:rPr lang="es-ES" sz="1000" dirty="0"/>
              <a:t>/</a:t>
            </a:r>
            <a:r>
              <a:rPr lang="es-ES" sz="1000" dirty="0" err="1" smtClean="0"/>
              <a:t>user</a:t>
            </a:r>
            <a:r>
              <a:rPr lang="es-ES" sz="1000" dirty="0" smtClean="0"/>
              <a:t>/</a:t>
            </a:r>
            <a:r>
              <a:rPr lang="es-ES" sz="1000" dirty="0" err="1" smtClean="0"/>
              <a:t>angel</a:t>
            </a:r>
            <a:r>
              <a:rPr lang="es-ES" sz="1000" dirty="0" smtClean="0"/>
              <a:t>', {</a:t>
            </a:r>
          </a:p>
          <a:p>
            <a:pPr marL="365760" lvl="1" indent="0">
              <a:buNone/>
            </a:pPr>
            <a:r>
              <a:rPr lang="es-ES" sz="1000" dirty="0" smtClean="0"/>
              <a:t>                    </a:t>
            </a:r>
            <a:r>
              <a:rPr lang="es-ES" sz="1000" dirty="0" err="1" smtClean="0"/>
              <a:t>templateUrl</a:t>
            </a:r>
            <a:r>
              <a:rPr lang="es-ES" sz="1000" dirty="0" smtClean="0"/>
              <a:t>: 'blog/</a:t>
            </a:r>
            <a:r>
              <a:rPr lang="es-ES" sz="1000" dirty="0" err="1" smtClean="0"/>
              <a:t>users</a:t>
            </a:r>
            <a:r>
              <a:rPr lang="es-ES" sz="1000" dirty="0" smtClean="0"/>
              <a:t>/angel.html',</a:t>
            </a:r>
          </a:p>
          <a:p>
            <a:pPr marL="365760" lvl="1" indent="0">
              <a:buNone/>
            </a:pPr>
            <a:r>
              <a:rPr lang="es-ES" sz="1000" dirty="0" smtClean="0"/>
              <a:t>                  }).</a:t>
            </a:r>
          </a:p>
          <a:p>
            <a:pPr marL="365760" lvl="1" indent="0">
              <a:buNone/>
            </a:pPr>
            <a:r>
              <a:rPr lang="es-ES" sz="1000" dirty="0" smtClean="0"/>
              <a:t>                  </a:t>
            </a:r>
            <a:r>
              <a:rPr lang="es-ES" sz="1000" dirty="0" err="1"/>
              <a:t>when</a:t>
            </a:r>
            <a:r>
              <a:rPr lang="es-ES" sz="1000" dirty="0" smtClean="0"/>
              <a:t>('</a:t>
            </a:r>
            <a:r>
              <a:rPr lang="es-ES" sz="1000" dirty="0"/>
              <a:t>/</a:t>
            </a:r>
            <a:r>
              <a:rPr lang="es-ES" sz="1000" dirty="0" err="1" smtClean="0"/>
              <a:t>user</a:t>
            </a:r>
            <a:r>
              <a:rPr lang="es-ES" sz="1000" dirty="0" smtClean="0"/>
              <a:t>/</a:t>
            </a:r>
            <a:r>
              <a:rPr lang="es-ES" sz="1000" dirty="0" err="1" smtClean="0"/>
              <a:t>alex</a:t>
            </a:r>
            <a:r>
              <a:rPr lang="es-ES" sz="1000" dirty="0" smtClean="0"/>
              <a:t>', </a:t>
            </a:r>
            <a:r>
              <a:rPr lang="es-ES" sz="1000" dirty="0"/>
              <a:t>{</a:t>
            </a:r>
          </a:p>
          <a:p>
            <a:pPr marL="365760" lvl="1" indent="0">
              <a:buNone/>
            </a:pPr>
            <a:r>
              <a:rPr lang="es-ES" sz="1000" dirty="0"/>
              <a:t>                    </a:t>
            </a:r>
            <a:r>
              <a:rPr lang="es-ES" sz="1000" dirty="0" err="1"/>
              <a:t>templateUrl</a:t>
            </a:r>
            <a:r>
              <a:rPr lang="es-ES" sz="1000" dirty="0"/>
              <a:t>: </a:t>
            </a:r>
            <a:r>
              <a:rPr lang="es-ES" sz="1000" dirty="0" smtClean="0"/>
              <a:t>'blog/</a:t>
            </a:r>
            <a:r>
              <a:rPr lang="es-ES" sz="1000" dirty="0" err="1" smtClean="0"/>
              <a:t>users</a:t>
            </a:r>
            <a:r>
              <a:rPr lang="es-ES" sz="1000" dirty="0" smtClean="0"/>
              <a:t>/alejandro.html</a:t>
            </a:r>
            <a:r>
              <a:rPr lang="es-ES" sz="1000" dirty="0"/>
              <a:t>',</a:t>
            </a:r>
          </a:p>
          <a:p>
            <a:pPr marL="365760" lvl="1" indent="0">
              <a:buNone/>
            </a:pPr>
            <a:r>
              <a:rPr lang="es-ES" sz="1000" dirty="0"/>
              <a:t>                  }).</a:t>
            </a:r>
          </a:p>
          <a:p>
            <a:pPr marL="365760" lvl="1" indent="0">
              <a:buNone/>
            </a:pPr>
            <a:r>
              <a:rPr lang="es-ES" sz="1000" dirty="0">
                <a:solidFill>
                  <a:srgbClr val="FF0000"/>
                </a:solidFill>
              </a:rPr>
              <a:t>                  </a:t>
            </a:r>
            <a:r>
              <a:rPr lang="es-ES" sz="1000" dirty="0" err="1">
                <a:solidFill>
                  <a:srgbClr val="FF0000"/>
                </a:solidFill>
              </a:rPr>
              <a:t>otherwise</a:t>
            </a:r>
            <a:r>
              <a:rPr lang="es-ES" sz="1000" dirty="0">
                <a:solidFill>
                  <a:srgbClr val="FF0000"/>
                </a:solidFill>
              </a:rPr>
              <a:t>({</a:t>
            </a:r>
          </a:p>
          <a:p>
            <a:pPr marL="365760" lvl="1" indent="0">
              <a:buNone/>
            </a:pPr>
            <a:r>
              <a:rPr lang="es-ES" sz="1000" dirty="0">
                <a:solidFill>
                  <a:srgbClr val="FF0000"/>
                </a:solidFill>
              </a:rPr>
              <a:t>                    </a:t>
            </a:r>
            <a:r>
              <a:rPr lang="es-ES" sz="1000" dirty="0" err="1">
                <a:solidFill>
                  <a:srgbClr val="FF0000"/>
                </a:solidFill>
              </a:rPr>
              <a:t>redirectTo</a:t>
            </a:r>
            <a:r>
              <a:rPr lang="es-ES" sz="1000" dirty="0">
                <a:solidFill>
                  <a:srgbClr val="FF0000"/>
                </a:solidFill>
              </a:rPr>
              <a:t>: '/',</a:t>
            </a:r>
          </a:p>
          <a:p>
            <a:pPr marL="365760" lvl="1" indent="0">
              <a:buNone/>
            </a:pPr>
            <a:r>
              <a:rPr lang="es-ES" sz="1000" dirty="0">
                <a:solidFill>
                  <a:srgbClr val="FF0000"/>
                </a:solidFill>
              </a:rPr>
              <a:t>                      </a:t>
            </a:r>
            <a:r>
              <a:rPr lang="es-ES" sz="1000" dirty="0" err="1">
                <a:solidFill>
                  <a:srgbClr val="FF0000"/>
                </a:solidFill>
              </a:rPr>
              <a:t>templateUrl</a:t>
            </a:r>
            <a:r>
              <a:rPr lang="es-ES" sz="1000" dirty="0">
                <a:solidFill>
                  <a:srgbClr val="FF0000"/>
                </a:solidFill>
              </a:rPr>
              <a:t>: </a:t>
            </a:r>
            <a:r>
              <a:rPr lang="es-ES" sz="1000" dirty="0" smtClean="0">
                <a:solidFill>
                  <a:srgbClr val="FF0000"/>
                </a:solidFill>
              </a:rPr>
              <a:t>‘index.html</a:t>
            </a:r>
            <a:r>
              <a:rPr lang="es-ES" sz="1000" dirty="0">
                <a:solidFill>
                  <a:srgbClr val="FF0000"/>
                </a:solidFill>
              </a:rPr>
              <a:t>',</a:t>
            </a:r>
          </a:p>
          <a:p>
            <a:pPr marL="365760" lvl="1" indent="0">
              <a:buNone/>
            </a:pPr>
            <a:r>
              <a:rPr lang="es-ES" sz="1000" dirty="0"/>
              <a:t>                  });</a:t>
            </a:r>
          </a:p>
          <a:p>
            <a:pPr marL="365760" lvl="1" indent="0">
              <a:buNone/>
            </a:pPr>
            <a:r>
              <a:rPr lang="es-ES" sz="1000" dirty="0"/>
              <a:t>              </a:t>
            </a:r>
            <a:r>
              <a:rPr lang="es-ES" sz="1000" dirty="0" smtClean="0"/>
              <a:t>}]);</a:t>
            </a:r>
          </a:p>
          <a:p>
            <a:pPr marL="365760" lvl="1" indent="0">
              <a:buNone/>
            </a:pPr>
            <a:r>
              <a:rPr lang="es-ES" sz="1000" dirty="0" smtClean="0"/>
              <a:t> </a:t>
            </a:r>
            <a:r>
              <a:rPr lang="es-ES" sz="1000" dirty="0"/>
              <a:t>&lt;/script&gt;</a:t>
            </a:r>
            <a:endParaRPr lang="es-ES" sz="1000" dirty="0" smtClean="0"/>
          </a:p>
          <a:p>
            <a:endParaRPr lang="es-ES" sz="1400" dirty="0" smtClean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Routing</a:t>
            </a:r>
            <a:r>
              <a:rPr lang="es-ES" dirty="0" smtClean="0"/>
              <a:t> </a:t>
            </a:r>
            <a:r>
              <a:rPr lang="es-ES" dirty="0"/>
              <a:t>View</a:t>
            </a:r>
          </a:p>
        </p:txBody>
      </p:sp>
    </p:spTree>
    <p:extLst>
      <p:ext uri="{BB962C8B-B14F-4D97-AF65-F5344CB8AC3E}">
        <p14:creationId xmlns:p14="http://schemas.microsoft.com/office/powerpoint/2010/main" val="634964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4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2" y="1747559"/>
            <a:ext cx="9130807" cy="5137825"/>
          </a:xfrm>
        </p:spPr>
      </p:pic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¿Preguntas?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10503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 smtClean="0"/>
          </a:p>
          <a:p>
            <a:r>
              <a:rPr lang="es-ES" dirty="0" smtClean="0"/>
              <a:t>https://github.com/josegury/AngularJS</a:t>
            </a:r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Repositorio del taller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98462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Gestionar aplicaciones web de una sola página.</a:t>
            </a:r>
          </a:p>
          <a:p>
            <a:endParaRPr lang="es-ES" dirty="0"/>
          </a:p>
          <a:p>
            <a:r>
              <a:rPr lang="es-ES" dirty="0" smtClean="0"/>
              <a:t>Extender HTML.</a:t>
            </a:r>
          </a:p>
          <a:p>
            <a:endParaRPr lang="es-ES" dirty="0"/>
          </a:p>
          <a:p>
            <a:r>
              <a:rPr lang="es-ES" dirty="0" smtClean="0"/>
              <a:t>Servir contenido dinámico.</a:t>
            </a:r>
          </a:p>
          <a:p>
            <a:endParaRPr lang="es-ES" dirty="0"/>
          </a:p>
          <a:p>
            <a:r>
              <a:rPr lang="es-ES" dirty="0" smtClean="0"/>
              <a:t>Aumentar las aplicaciones basadas en navegador.</a:t>
            </a:r>
          </a:p>
          <a:p>
            <a:endParaRPr lang="es-ES" dirty="0"/>
          </a:p>
          <a:p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¿Para qué sirve?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53929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000" dirty="0" smtClean="0"/>
              <a:t>Modelo Vista – Controlador.</a:t>
            </a:r>
          </a:p>
          <a:p>
            <a:endParaRPr lang="es-ES" sz="2000" dirty="0"/>
          </a:p>
          <a:p>
            <a:r>
              <a:rPr lang="es-ES" sz="2000" dirty="0" smtClean="0"/>
              <a:t>Modularización de las aplicaciones.</a:t>
            </a:r>
          </a:p>
          <a:p>
            <a:endParaRPr lang="es-ES" sz="2000" dirty="0"/>
          </a:p>
          <a:p>
            <a:r>
              <a:rPr lang="es-ES" sz="2000" dirty="0" smtClean="0"/>
              <a:t>Inyección de dependencias.</a:t>
            </a:r>
          </a:p>
          <a:p>
            <a:endParaRPr lang="es-ES" sz="2000" dirty="0"/>
          </a:p>
          <a:p>
            <a:r>
              <a:rPr lang="es-ES" sz="2000" dirty="0" smtClean="0"/>
              <a:t>Construcción de componentes y/o modificación de comportamiento mediante </a:t>
            </a:r>
            <a:r>
              <a:rPr lang="es-ES" sz="2000" b="1" dirty="0" smtClean="0"/>
              <a:t>directivas</a:t>
            </a:r>
            <a:r>
              <a:rPr lang="es-ES" sz="2000" dirty="0" smtClean="0"/>
              <a:t>.</a:t>
            </a:r>
          </a:p>
          <a:p>
            <a:endParaRPr lang="es-ES" sz="2000" dirty="0"/>
          </a:p>
          <a:p>
            <a:r>
              <a:rPr lang="es-ES" sz="2000" dirty="0" smtClean="0"/>
              <a:t>Compatible con otras librerías.</a:t>
            </a:r>
            <a:endParaRPr lang="es-ES" sz="2000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Características de </a:t>
            </a:r>
            <a:r>
              <a:rPr lang="es-ES" dirty="0" err="1" smtClean="0"/>
              <a:t>AngularJS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44295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lang="es-ES" sz="1800" dirty="0"/>
              <a:t>//</a:t>
            </a:r>
            <a:r>
              <a:rPr lang="es-ES" sz="1800" dirty="0" err="1" smtClean="0"/>
              <a:t>Model</a:t>
            </a:r>
            <a:endParaRPr lang="es-ES" sz="1800" dirty="0" smtClean="0"/>
          </a:p>
          <a:p>
            <a:pPr marL="109728" indent="0">
              <a:buNone/>
            </a:pPr>
            <a:r>
              <a:rPr lang="es-ES" sz="1800" dirty="0" smtClean="0"/>
              <a:t>$</a:t>
            </a:r>
            <a:r>
              <a:rPr lang="es-ES" sz="1800" dirty="0" err="1" smtClean="0"/>
              <a:t>scope.files</a:t>
            </a:r>
            <a:r>
              <a:rPr lang="es-ES" sz="1800" dirty="0" smtClean="0"/>
              <a:t> </a:t>
            </a:r>
            <a:r>
              <a:rPr lang="es-ES" sz="1800" dirty="0"/>
              <a:t>= [‘</a:t>
            </a:r>
            <a:r>
              <a:rPr lang="es-ES" sz="1800" dirty="0" err="1"/>
              <a:t>foo</a:t>
            </a:r>
            <a:r>
              <a:rPr lang="es-ES" sz="1800" dirty="0"/>
              <a:t>’, ‘bar’, ‘</a:t>
            </a:r>
            <a:r>
              <a:rPr lang="es-ES" sz="1800" dirty="0" err="1"/>
              <a:t>baz</a:t>
            </a:r>
            <a:r>
              <a:rPr lang="es-ES" sz="1800" dirty="0"/>
              <a:t>’];</a:t>
            </a:r>
          </a:p>
          <a:p>
            <a:pPr marL="109728" indent="0">
              <a:buNone/>
            </a:pPr>
            <a:endParaRPr lang="es-ES" sz="1800" dirty="0"/>
          </a:p>
          <a:p>
            <a:pPr marL="109728" indent="0">
              <a:buNone/>
            </a:pPr>
            <a:r>
              <a:rPr lang="es-ES" sz="1800" dirty="0"/>
              <a:t>&lt;!-- View: HTML --&gt;</a:t>
            </a:r>
          </a:p>
          <a:p>
            <a:pPr marL="109728" indent="0">
              <a:buNone/>
            </a:pPr>
            <a:r>
              <a:rPr lang="es-ES" sz="1800" dirty="0"/>
              <a:t>&lt;div </a:t>
            </a:r>
            <a:r>
              <a:rPr lang="es-ES" sz="1800" dirty="0" err="1"/>
              <a:t>ng-repeat</a:t>
            </a:r>
            <a:r>
              <a:rPr lang="es-ES" sz="1800" dirty="0"/>
              <a:t>=”f in files”&gt;&lt;/div&gt;</a:t>
            </a:r>
          </a:p>
          <a:p>
            <a:pPr marL="109728" indent="0">
              <a:buNone/>
            </a:pPr>
            <a:endParaRPr lang="es-ES" sz="1800" dirty="0"/>
          </a:p>
          <a:p>
            <a:pPr marL="109728" indent="0">
              <a:buNone/>
            </a:pPr>
            <a:r>
              <a:rPr lang="es-ES" sz="1800" dirty="0"/>
              <a:t>//</a:t>
            </a:r>
            <a:r>
              <a:rPr lang="es-ES" sz="1800" dirty="0" err="1" smtClean="0"/>
              <a:t>Controller</a:t>
            </a:r>
            <a:endParaRPr lang="es-ES" sz="1800" dirty="0" smtClean="0"/>
          </a:p>
          <a:p>
            <a:pPr marL="109728" indent="0">
              <a:buNone/>
            </a:pPr>
            <a:r>
              <a:rPr lang="es-ES" sz="1800" dirty="0" err="1" smtClean="0"/>
              <a:t>function</a:t>
            </a:r>
            <a:r>
              <a:rPr lang="es-ES" sz="1800" dirty="0" smtClean="0"/>
              <a:t> </a:t>
            </a:r>
            <a:r>
              <a:rPr lang="es-ES" sz="1800" dirty="0" err="1"/>
              <a:t>addFile</a:t>
            </a:r>
            <a:r>
              <a:rPr lang="es-ES" sz="1800" dirty="0"/>
              <a:t>(</a:t>
            </a:r>
            <a:r>
              <a:rPr lang="es-ES" sz="1800" dirty="0" err="1"/>
              <a:t>fileName</a:t>
            </a:r>
            <a:r>
              <a:rPr lang="es-ES" sz="1800" dirty="0"/>
              <a:t>){</a:t>
            </a:r>
          </a:p>
          <a:p>
            <a:pPr marL="109728" indent="0">
              <a:buNone/>
            </a:pPr>
            <a:r>
              <a:rPr lang="es-ES" sz="1800" dirty="0"/>
              <a:t>	$</a:t>
            </a:r>
            <a:r>
              <a:rPr lang="es-ES" sz="1800" dirty="0" err="1"/>
              <a:t>scope.files.push</a:t>
            </a:r>
            <a:r>
              <a:rPr lang="es-ES" sz="1800" dirty="0"/>
              <a:t>(</a:t>
            </a:r>
            <a:r>
              <a:rPr lang="es-ES" sz="1800" dirty="0" err="1"/>
              <a:t>fileName</a:t>
            </a:r>
            <a:r>
              <a:rPr lang="es-ES" sz="1800" dirty="0"/>
              <a:t>);</a:t>
            </a:r>
          </a:p>
          <a:p>
            <a:pPr marL="109728" indent="0">
              <a:buNone/>
            </a:pPr>
            <a:r>
              <a:rPr lang="es-ES" sz="1800" dirty="0"/>
              <a:t>}</a:t>
            </a:r>
          </a:p>
          <a:p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Patrón MVC </a:t>
            </a:r>
            <a:endParaRPr lang="es-ES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1990564"/>
            <a:ext cx="3830213" cy="18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064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Directivas</a:t>
            </a:r>
            <a:endParaRPr lang="es-ES" dirty="0"/>
          </a:p>
        </p:txBody>
      </p:sp>
      <p:sp>
        <p:nvSpPr>
          <p:cNvPr id="4" name="3 CuadroTexto"/>
          <p:cNvSpPr txBox="1"/>
          <p:nvPr/>
        </p:nvSpPr>
        <p:spPr>
          <a:xfrm>
            <a:off x="1403648" y="2276872"/>
            <a:ext cx="4536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&lt;</a:t>
            </a:r>
            <a:r>
              <a:rPr lang="es-ES" dirty="0" err="1" smtClean="0"/>
              <a:t>html</a:t>
            </a:r>
            <a:r>
              <a:rPr lang="es-ES" dirty="0" smtClean="0"/>
              <a:t> </a:t>
            </a:r>
            <a:r>
              <a:rPr lang="es-ES" dirty="0" err="1" smtClean="0">
                <a:solidFill>
                  <a:srgbClr val="FF0000"/>
                </a:solidFill>
              </a:rPr>
              <a:t>ng</a:t>
            </a:r>
            <a:r>
              <a:rPr lang="es-ES" dirty="0" smtClean="0">
                <a:solidFill>
                  <a:srgbClr val="FF0000"/>
                </a:solidFill>
              </a:rPr>
              <a:t>-app</a:t>
            </a:r>
            <a:r>
              <a:rPr lang="es-ES" dirty="0" smtClean="0"/>
              <a:t>=“</a:t>
            </a:r>
            <a:r>
              <a:rPr lang="es-ES" dirty="0" err="1" smtClean="0"/>
              <a:t>myApp</a:t>
            </a:r>
            <a:r>
              <a:rPr lang="es-ES" dirty="0" smtClean="0"/>
              <a:t>”&gt;</a:t>
            </a:r>
          </a:p>
          <a:p>
            <a:r>
              <a:rPr lang="es-ES" dirty="0" smtClean="0"/>
              <a:t>&lt;/</a:t>
            </a:r>
            <a:r>
              <a:rPr lang="es-ES" dirty="0" err="1" smtClean="0"/>
              <a:t>html</a:t>
            </a:r>
            <a:r>
              <a:rPr lang="es-ES" dirty="0" smtClean="0"/>
              <a:t>&gt;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08727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Directivas</a:t>
            </a:r>
            <a:endParaRPr lang="es-ES" dirty="0"/>
          </a:p>
        </p:txBody>
      </p:sp>
      <p:sp>
        <p:nvSpPr>
          <p:cNvPr id="4" name="3 CuadroTexto"/>
          <p:cNvSpPr txBox="1"/>
          <p:nvPr/>
        </p:nvSpPr>
        <p:spPr>
          <a:xfrm>
            <a:off x="1403648" y="2276872"/>
            <a:ext cx="45365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&lt;</a:t>
            </a:r>
            <a:r>
              <a:rPr lang="es-ES" dirty="0" err="1" smtClean="0"/>
              <a:t>html</a:t>
            </a:r>
            <a:r>
              <a:rPr lang="es-ES" dirty="0" smtClean="0"/>
              <a:t> </a:t>
            </a:r>
            <a:r>
              <a:rPr lang="es-ES" dirty="0" err="1" smtClean="0">
                <a:solidFill>
                  <a:srgbClr val="FF0000"/>
                </a:solidFill>
              </a:rPr>
              <a:t>ng</a:t>
            </a:r>
            <a:r>
              <a:rPr lang="es-ES" dirty="0" smtClean="0">
                <a:solidFill>
                  <a:srgbClr val="FF0000"/>
                </a:solidFill>
              </a:rPr>
              <a:t>-app</a:t>
            </a:r>
            <a:r>
              <a:rPr lang="es-ES" dirty="0" smtClean="0"/>
              <a:t>=“</a:t>
            </a:r>
            <a:r>
              <a:rPr lang="es-ES" dirty="0" err="1" smtClean="0"/>
              <a:t>myApp</a:t>
            </a:r>
            <a:r>
              <a:rPr lang="es-ES" dirty="0" smtClean="0"/>
              <a:t>”&gt;</a:t>
            </a:r>
          </a:p>
          <a:p>
            <a:r>
              <a:rPr lang="es-ES" dirty="0" smtClean="0"/>
              <a:t>&lt;</a:t>
            </a:r>
            <a:r>
              <a:rPr lang="es-ES" dirty="0" err="1" smtClean="0"/>
              <a:t>body</a:t>
            </a:r>
            <a:r>
              <a:rPr lang="es-ES" dirty="0" smtClean="0"/>
              <a:t> </a:t>
            </a:r>
            <a:r>
              <a:rPr lang="es-ES" dirty="0" err="1" smtClean="0">
                <a:solidFill>
                  <a:srgbClr val="FF0000"/>
                </a:solidFill>
              </a:rPr>
              <a:t>ng-controller</a:t>
            </a:r>
            <a:r>
              <a:rPr lang="es-ES" dirty="0" smtClean="0"/>
              <a:t>=“</a:t>
            </a:r>
            <a:r>
              <a:rPr lang="es-ES" dirty="0" err="1" smtClean="0"/>
              <a:t>myController</a:t>
            </a:r>
            <a:r>
              <a:rPr lang="es-ES" dirty="0" smtClean="0"/>
              <a:t>”&gt;</a:t>
            </a:r>
          </a:p>
          <a:p>
            <a:r>
              <a:rPr lang="es-ES" dirty="0" smtClean="0"/>
              <a:t>&lt;/</a:t>
            </a:r>
            <a:r>
              <a:rPr lang="es-ES" dirty="0" err="1" smtClean="0"/>
              <a:t>body</a:t>
            </a:r>
            <a:r>
              <a:rPr lang="es-ES" dirty="0" smtClean="0"/>
              <a:t>&gt;</a:t>
            </a:r>
          </a:p>
          <a:p>
            <a:r>
              <a:rPr lang="es-ES" dirty="0" smtClean="0"/>
              <a:t>&lt;/</a:t>
            </a:r>
            <a:r>
              <a:rPr lang="es-ES" dirty="0" err="1" smtClean="0"/>
              <a:t>html</a:t>
            </a:r>
            <a:r>
              <a:rPr lang="es-ES" dirty="0" smtClean="0"/>
              <a:t>&gt;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65610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Controladores</a:t>
            </a:r>
            <a:endParaRPr lang="es-ES" dirty="0"/>
          </a:p>
        </p:txBody>
      </p:sp>
      <p:sp>
        <p:nvSpPr>
          <p:cNvPr id="4" name="3 CuadroTexto"/>
          <p:cNvSpPr txBox="1"/>
          <p:nvPr/>
        </p:nvSpPr>
        <p:spPr>
          <a:xfrm>
            <a:off x="354168" y="2060848"/>
            <a:ext cx="878497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&lt;</a:t>
            </a:r>
            <a:r>
              <a:rPr lang="es-ES" dirty="0" err="1" smtClean="0"/>
              <a:t>html</a:t>
            </a:r>
            <a:r>
              <a:rPr lang="es-ES" dirty="0" smtClean="0"/>
              <a:t> </a:t>
            </a:r>
            <a:r>
              <a:rPr lang="es-ES" dirty="0" err="1" smtClean="0">
                <a:solidFill>
                  <a:srgbClr val="FF0000"/>
                </a:solidFill>
              </a:rPr>
              <a:t>ng</a:t>
            </a:r>
            <a:r>
              <a:rPr lang="es-ES" dirty="0" smtClean="0">
                <a:solidFill>
                  <a:srgbClr val="FF0000"/>
                </a:solidFill>
              </a:rPr>
              <a:t>-app</a:t>
            </a:r>
            <a:r>
              <a:rPr lang="es-ES" dirty="0" smtClean="0"/>
              <a:t>=“</a:t>
            </a:r>
            <a:r>
              <a:rPr lang="es-ES" dirty="0" err="1" smtClean="0"/>
              <a:t>myApp</a:t>
            </a:r>
            <a:r>
              <a:rPr lang="es-ES" dirty="0" smtClean="0"/>
              <a:t>”&gt;</a:t>
            </a:r>
          </a:p>
          <a:p>
            <a:r>
              <a:rPr lang="es-ES" dirty="0" smtClean="0"/>
              <a:t>&lt;</a:t>
            </a:r>
            <a:r>
              <a:rPr lang="es-ES" dirty="0" err="1" smtClean="0"/>
              <a:t>body</a:t>
            </a:r>
            <a:r>
              <a:rPr lang="es-ES" dirty="0" smtClean="0"/>
              <a:t> </a:t>
            </a:r>
            <a:r>
              <a:rPr lang="es-ES" dirty="0" err="1" smtClean="0">
                <a:solidFill>
                  <a:srgbClr val="FF0000"/>
                </a:solidFill>
              </a:rPr>
              <a:t>ng-controller</a:t>
            </a:r>
            <a:r>
              <a:rPr lang="es-ES" dirty="0" smtClean="0"/>
              <a:t>=“</a:t>
            </a:r>
            <a:r>
              <a:rPr lang="es-ES" dirty="0" err="1" smtClean="0"/>
              <a:t>myController</a:t>
            </a:r>
            <a:r>
              <a:rPr lang="es-ES" dirty="0" smtClean="0"/>
              <a:t>”&gt;</a:t>
            </a:r>
          </a:p>
          <a:p>
            <a:pPr lvl="1"/>
            <a:r>
              <a:rPr lang="es-ES" dirty="0" smtClean="0"/>
              <a:t>&lt;div </a:t>
            </a:r>
            <a:r>
              <a:rPr lang="es-ES" dirty="0" err="1" smtClean="0">
                <a:solidFill>
                  <a:srgbClr val="FF0000"/>
                </a:solidFill>
              </a:rPr>
              <a:t>ng-controller</a:t>
            </a:r>
            <a:r>
              <a:rPr lang="es-ES" dirty="0" smtClean="0"/>
              <a:t>=“</a:t>
            </a:r>
            <a:r>
              <a:rPr lang="es-ES" dirty="0" err="1" smtClean="0"/>
              <a:t>subController</a:t>
            </a:r>
            <a:r>
              <a:rPr lang="es-ES" dirty="0" smtClean="0"/>
              <a:t>"&gt;</a:t>
            </a:r>
          </a:p>
          <a:p>
            <a:pPr lvl="2"/>
            <a:r>
              <a:rPr lang="es-ES" dirty="0" smtClean="0"/>
              <a:t> &lt;</a:t>
            </a:r>
            <a:r>
              <a:rPr lang="es-ES" dirty="0" err="1" smtClean="0"/>
              <a:t>button</a:t>
            </a:r>
            <a:r>
              <a:rPr lang="es-ES" dirty="0" smtClean="0"/>
              <a:t> </a:t>
            </a:r>
            <a:r>
              <a:rPr lang="es-ES" dirty="0" err="1" smtClean="0">
                <a:solidFill>
                  <a:srgbClr val="FF0000"/>
                </a:solidFill>
              </a:rPr>
              <a:t>ng-click</a:t>
            </a:r>
            <a:r>
              <a:rPr lang="es-ES" dirty="0" smtClean="0"/>
              <a:t>=“btn1()"&gt;</a:t>
            </a:r>
            <a:r>
              <a:rPr lang="es-ES" dirty="0" err="1" smtClean="0"/>
              <a:t>Boton</a:t>
            </a:r>
            <a:r>
              <a:rPr lang="es-ES" dirty="0" smtClean="0"/>
              <a:t> 1&lt;/</a:t>
            </a:r>
            <a:r>
              <a:rPr lang="es-ES" dirty="0" err="1" smtClean="0"/>
              <a:t>button</a:t>
            </a:r>
            <a:r>
              <a:rPr lang="es-ES" dirty="0" smtClean="0"/>
              <a:t>&gt; </a:t>
            </a:r>
          </a:p>
          <a:p>
            <a:pPr lvl="2"/>
            <a:r>
              <a:rPr lang="es-ES" dirty="0" smtClean="0"/>
              <a:t> &lt;</a:t>
            </a:r>
            <a:r>
              <a:rPr lang="es-ES" dirty="0" err="1" smtClean="0"/>
              <a:t>button</a:t>
            </a:r>
            <a:r>
              <a:rPr lang="es-ES" dirty="0" smtClean="0"/>
              <a:t> </a:t>
            </a:r>
            <a:r>
              <a:rPr lang="es-ES" dirty="0" err="1" smtClean="0">
                <a:solidFill>
                  <a:srgbClr val="FF0000"/>
                </a:solidFill>
              </a:rPr>
              <a:t>ng-click</a:t>
            </a:r>
            <a:r>
              <a:rPr lang="es-ES" dirty="0" smtClean="0"/>
              <a:t>=“btn2()"&gt;</a:t>
            </a:r>
            <a:r>
              <a:rPr lang="es-ES" dirty="0" err="1" smtClean="0"/>
              <a:t>Boton</a:t>
            </a:r>
            <a:r>
              <a:rPr lang="es-ES" dirty="0" smtClean="0"/>
              <a:t> 2&lt;/</a:t>
            </a:r>
            <a:r>
              <a:rPr lang="es-ES" dirty="0" err="1" smtClean="0"/>
              <a:t>button</a:t>
            </a:r>
            <a:r>
              <a:rPr lang="es-ES" dirty="0" smtClean="0"/>
              <a:t>&gt;</a:t>
            </a:r>
          </a:p>
          <a:p>
            <a:pPr lvl="2"/>
            <a:r>
              <a:rPr lang="es-ES" dirty="0" smtClean="0"/>
              <a:t> &lt;p&gt;</a:t>
            </a:r>
            <a:r>
              <a:rPr lang="es-ES" dirty="0" err="1" smtClean="0"/>
              <a:t>Boton</a:t>
            </a:r>
            <a:r>
              <a:rPr lang="es-ES" dirty="0" smtClean="0"/>
              <a:t> pulsado: {{</a:t>
            </a:r>
            <a:r>
              <a:rPr lang="es-ES" dirty="0" err="1" smtClean="0"/>
              <a:t>que_boton</a:t>
            </a:r>
            <a:r>
              <a:rPr lang="es-ES" dirty="0" smtClean="0"/>
              <a:t>}}&lt;/p&gt; </a:t>
            </a:r>
          </a:p>
          <a:p>
            <a:pPr lvl="1"/>
            <a:r>
              <a:rPr lang="es-ES" dirty="0" smtClean="0"/>
              <a:t>&lt;/div&gt;</a:t>
            </a:r>
          </a:p>
          <a:p>
            <a:r>
              <a:rPr lang="es-ES" dirty="0" smtClean="0"/>
              <a:t>&lt;/</a:t>
            </a:r>
            <a:r>
              <a:rPr lang="es-ES" dirty="0" err="1" smtClean="0"/>
              <a:t>body</a:t>
            </a:r>
            <a:r>
              <a:rPr lang="es-ES" dirty="0" smtClean="0"/>
              <a:t>&gt;</a:t>
            </a:r>
          </a:p>
          <a:p>
            <a:r>
              <a:rPr lang="es-ES" dirty="0" smtClean="0"/>
              <a:t>&lt;/</a:t>
            </a:r>
            <a:r>
              <a:rPr lang="es-ES" dirty="0" err="1" smtClean="0"/>
              <a:t>html</a:t>
            </a:r>
            <a:r>
              <a:rPr lang="es-ES" dirty="0" smtClean="0"/>
              <a:t>&gt;</a:t>
            </a:r>
          </a:p>
          <a:p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505549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Controladores</a:t>
            </a:r>
            <a:endParaRPr lang="es-ES" dirty="0"/>
          </a:p>
        </p:txBody>
      </p:sp>
      <p:sp>
        <p:nvSpPr>
          <p:cNvPr id="4" name="3 CuadroTexto"/>
          <p:cNvSpPr txBox="1"/>
          <p:nvPr/>
        </p:nvSpPr>
        <p:spPr>
          <a:xfrm>
            <a:off x="354168" y="2060848"/>
            <a:ext cx="878497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err="1" smtClean="0"/>
              <a:t>angular.module</a:t>
            </a:r>
            <a:r>
              <a:rPr lang="es-ES" sz="1600" dirty="0" smtClean="0"/>
              <a:t>('</a:t>
            </a:r>
            <a:r>
              <a:rPr lang="es-ES" sz="1600" dirty="0" err="1" smtClean="0"/>
              <a:t>myApp.controllers</a:t>
            </a:r>
            <a:r>
              <a:rPr lang="es-ES" sz="1600" dirty="0" smtClean="0"/>
              <a:t>', [])</a:t>
            </a:r>
          </a:p>
          <a:p>
            <a:r>
              <a:rPr lang="es-ES" sz="1600" dirty="0" smtClean="0"/>
              <a:t>.</a:t>
            </a:r>
            <a:r>
              <a:rPr lang="es-ES" sz="1600" dirty="0" err="1" smtClean="0"/>
              <a:t>controller</a:t>
            </a:r>
            <a:r>
              <a:rPr lang="es-ES" sz="1600" dirty="0" smtClean="0"/>
              <a:t>(‘</a:t>
            </a:r>
            <a:r>
              <a:rPr lang="es-ES" sz="1600" dirty="0" err="1" smtClean="0"/>
              <a:t>subController</a:t>
            </a:r>
            <a:r>
              <a:rPr lang="es-ES" sz="1600" dirty="0" smtClean="0"/>
              <a:t>', [ '$</a:t>
            </a:r>
            <a:r>
              <a:rPr lang="es-ES" sz="1600" dirty="0" err="1" smtClean="0"/>
              <a:t>scope</a:t>
            </a:r>
            <a:r>
              <a:rPr lang="es-ES" sz="1600" dirty="0" smtClean="0"/>
              <a:t>' , </a:t>
            </a:r>
            <a:r>
              <a:rPr lang="es-ES" sz="1600" dirty="0" err="1" smtClean="0"/>
              <a:t>function</a:t>
            </a:r>
            <a:r>
              <a:rPr lang="es-ES" sz="1600" dirty="0" smtClean="0"/>
              <a:t>($</a:t>
            </a:r>
            <a:r>
              <a:rPr lang="es-ES" sz="1600" dirty="0" err="1" smtClean="0"/>
              <a:t>scope</a:t>
            </a:r>
            <a:r>
              <a:rPr lang="es-ES" sz="1600" dirty="0" smtClean="0"/>
              <a:t>){</a:t>
            </a:r>
          </a:p>
          <a:p>
            <a:r>
              <a:rPr lang="es-ES" sz="1600" dirty="0" smtClean="0"/>
              <a:t>    </a:t>
            </a:r>
          </a:p>
          <a:p>
            <a:r>
              <a:rPr lang="es-ES" sz="1600" dirty="0"/>
              <a:t>	</a:t>
            </a:r>
            <a:r>
              <a:rPr lang="es-ES" sz="1600" dirty="0" smtClean="0"/>
              <a:t>$scope.click1 = </a:t>
            </a:r>
            <a:r>
              <a:rPr lang="es-ES" sz="1600" dirty="0" err="1" smtClean="0"/>
              <a:t>function</a:t>
            </a:r>
            <a:r>
              <a:rPr lang="es-ES" sz="1600" dirty="0" smtClean="0"/>
              <a:t>(){</a:t>
            </a:r>
          </a:p>
          <a:p>
            <a:r>
              <a:rPr lang="es-ES" sz="1600" dirty="0" smtClean="0"/>
              <a:t>		$</a:t>
            </a:r>
            <a:r>
              <a:rPr lang="es-ES" sz="1600" dirty="0" err="1" smtClean="0"/>
              <a:t>scope.que_boton</a:t>
            </a:r>
            <a:r>
              <a:rPr lang="es-ES" sz="1600" dirty="0" smtClean="0"/>
              <a:t> = “</a:t>
            </a:r>
            <a:r>
              <a:rPr lang="es-ES" sz="1600" dirty="0" err="1" smtClean="0"/>
              <a:t>Boton</a:t>
            </a:r>
            <a:r>
              <a:rPr lang="es-ES" sz="1600" dirty="0" smtClean="0"/>
              <a:t> 1”</a:t>
            </a:r>
            <a:endParaRPr lang="es-ES" sz="1600" dirty="0"/>
          </a:p>
          <a:p>
            <a:r>
              <a:rPr lang="es-ES" sz="1600" dirty="0" smtClean="0"/>
              <a:t>	}</a:t>
            </a:r>
          </a:p>
          <a:p>
            <a:endParaRPr lang="es-ES" sz="1600" dirty="0"/>
          </a:p>
          <a:p>
            <a:r>
              <a:rPr lang="es-ES" sz="1600" dirty="0" smtClean="0"/>
              <a:t>	$scope.click2 = </a:t>
            </a:r>
            <a:r>
              <a:rPr lang="es-ES" sz="1600" dirty="0" err="1" smtClean="0"/>
              <a:t>function</a:t>
            </a:r>
            <a:r>
              <a:rPr lang="es-ES" sz="1600" dirty="0" smtClean="0"/>
              <a:t>(){</a:t>
            </a:r>
          </a:p>
          <a:p>
            <a:r>
              <a:rPr lang="es-ES" sz="1600" dirty="0" smtClean="0"/>
              <a:t>		$</a:t>
            </a:r>
            <a:r>
              <a:rPr lang="es-ES" sz="1600" dirty="0" err="1" smtClean="0"/>
              <a:t>scope.que_boton</a:t>
            </a:r>
            <a:r>
              <a:rPr lang="es-ES" sz="1600" dirty="0" smtClean="0"/>
              <a:t> = “</a:t>
            </a:r>
            <a:r>
              <a:rPr lang="es-ES" sz="1600" dirty="0" err="1" smtClean="0"/>
              <a:t>Boton</a:t>
            </a:r>
            <a:r>
              <a:rPr lang="es-ES" sz="1600" dirty="0" smtClean="0"/>
              <a:t> 2”</a:t>
            </a:r>
          </a:p>
          <a:p>
            <a:r>
              <a:rPr lang="es-ES" sz="1600" dirty="0" smtClean="0"/>
              <a:t>	}</a:t>
            </a:r>
          </a:p>
          <a:p>
            <a:endParaRPr lang="es-ES" sz="1600" dirty="0" smtClean="0"/>
          </a:p>
          <a:p>
            <a:r>
              <a:rPr lang="es-ES" sz="1600" dirty="0" smtClean="0"/>
              <a:t>}]);</a:t>
            </a:r>
          </a:p>
        </p:txBody>
      </p:sp>
    </p:spTree>
    <p:extLst>
      <p:ext uri="{BB962C8B-B14F-4D97-AF65-F5344CB8AC3E}">
        <p14:creationId xmlns:p14="http://schemas.microsoft.com/office/powerpoint/2010/main" val="3581542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rencia">
  <a:themeElements>
    <a:clrScheme name="Concurrenci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renci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urrenc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97</TotalTime>
  <Words>1207</Words>
  <Application>Microsoft Office PowerPoint</Application>
  <PresentationFormat>Presentación en pantalla (4:3)</PresentationFormat>
  <Paragraphs>258</Paragraphs>
  <Slides>26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26</vt:i4>
      </vt:variant>
    </vt:vector>
  </HeadingPairs>
  <TitlesOfParts>
    <vt:vector size="27" baseType="lpstr">
      <vt:lpstr>Concurrencia</vt:lpstr>
      <vt:lpstr>Presentación de PowerPoint</vt:lpstr>
      <vt:lpstr>¿Qué es?</vt:lpstr>
      <vt:lpstr>¿Para qué sirve?</vt:lpstr>
      <vt:lpstr>Características de AngularJS</vt:lpstr>
      <vt:lpstr>Patrón MVC </vt:lpstr>
      <vt:lpstr>Directivas</vt:lpstr>
      <vt:lpstr>Directivas</vt:lpstr>
      <vt:lpstr>Controladores</vt:lpstr>
      <vt:lpstr>Controladores</vt:lpstr>
      <vt:lpstr>Filtros</vt:lpstr>
      <vt:lpstr>Filtros</vt:lpstr>
      <vt:lpstr>Filtros</vt:lpstr>
      <vt:lpstr>Data Binding</vt:lpstr>
      <vt:lpstr>Data Binding</vt:lpstr>
      <vt:lpstr>Data Binding</vt:lpstr>
      <vt:lpstr>Data Binding</vt:lpstr>
      <vt:lpstr>Routing </vt:lpstr>
      <vt:lpstr>Routing Include</vt:lpstr>
      <vt:lpstr>Routing Include</vt:lpstr>
      <vt:lpstr>Routing Include</vt:lpstr>
      <vt:lpstr>Routing View</vt:lpstr>
      <vt:lpstr>Routing View</vt:lpstr>
      <vt:lpstr>Routing View</vt:lpstr>
      <vt:lpstr>Routing View</vt:lpstr>
      <vt:lpstr>¿Preguntas?</vt:lpstr>
      <vt:lpstr>Repositorio del taller</vt:lpstr>
    </vt:vector>
  </TitlesOfParts>
  <Company>UCLM - ESIIAB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Alejandro Espinosa Álvarez</dc:creator>
  <cp:lastModifiedBy>Alejandro Espinosa Álvarez</cp:lastModifiedBy>
  <cp:revision>12</cp:revision>
  <dcterms:created xsi:type="dcterms:W3CDTF">2015-04-12T23:45:26Z</dcterms:created>
  <dcterms:modified xsi:type="dcterms:W3CDTF">2015-04-13T01:25:51Z</dcterms:modified>
</cp:coreProperties>
</file>