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7B53234-4857-4C62-99F0-0DE639B9161E}">
  <a:tblStyle styleId="{87B53234-4857-4C62-99F0-0DE639B916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47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0125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7728ac2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7728ac2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7728ac2d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7728ac2d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7728ac2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7728ac2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38a1d1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38a1d1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7728ac2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7728ac2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38a1d14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38a1d14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Significance of the Difference between Two Slopes Calculator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7728ac2d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7728ac2d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e7728ac2d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e7728ac2d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7728ac2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7728ac2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7728ac2d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e7728ac2d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7728ac2d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7728ac2d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Zoning Board Councilpersons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between Fast Food Restaurants and Crime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Pryor &amp; Joseph Hart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Hypthesis 3: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Ho: There is no link between the percent of property arrests and the ratio of fast food restaurants per person in CA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Ha: There is a link between restaurants and property arrests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performing a wlech’s t test, we found that there was a link between the percent of property arrests and the ratio of fast food restaurants per person in CA.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57125" y="163925"/>
            <a:ext cx="85206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57125" y="863550"/>
            <a:ext cx="8520600" cy="4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1,2,3 - rejected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Counties with populations over 1m do not have more fast food restaurants per person than counties with 250k - 1m inhabitants.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is a link between restaurants and property arrests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 significant difference in property arrests between male and females.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Further research is needed to curb crime and create a healthier California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would like to access the full data set to analyze the numbers further.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99075" y="182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Goal</a:t>
            </a:r>
            <a:endParaRPr sz="3600"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755650"/>
            <a:ext cx="8520600" cy="41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To make a better California by making our residents healthier and safer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Population and Fast Food Overview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Amount of Property Crime in linked to ratio of Fast food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Amount of Property crime by gender linked to Fast Food</a:t>
            </a:r>
            <a:endParaRPr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40050" y="258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1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83700" y="1046350"/>
            <a:ext cx="8520600" cy="3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hypothesize that the counties which have over 1 million residents, minus Los Angeles County will have more fast food restaurants per person than counties that have between 250k and 1 million inhabitants. A separate study should be done on counties with less than 250k inhabitants.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748500" y="2571750"/>
            <a:ext cx="2061600" cy="21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Group 1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 Diego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Orange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Riverside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 Bernardino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Alameda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Sacramento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 Costa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4850275" y="2512650"/>
          <a:ext cx="2925100" cy="2428900"/>
        </p:xfrm>
        <a:graphic>
          <a:graphicData uri="http://schemas.openxmlformats.org/drawingml/2006/table">
            <a:tbl>
              <a:tblPr>
                <a:noFill/>
                <a:tableStyleId>{87B53234-4857-4C62-99F0-0DE639B9161E}</a:tableStyleId>
              </a:tblPr>
              <a:tblGrid>
                <a:gridCol w="1462550"/>
                <a:gridCol w="1462550"/>
              </a:tblGrid>
              <a:tr h="242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Marin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Santa Cruz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'Merced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San Luis Obispo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Placer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Monterey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Santa Barbara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Solano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8287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Tulare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Sonoma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Stanislaus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San Joaquin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San Mateo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Ventura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San Francisco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Kern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Fresno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82875" marB="91425"/>
                </a:tc>
              </a:tr>
            </a:tbl>
          </a:graphicData>
        </a:graphic>
      </p:graphicFrame>
      <p:sp>
        <p:nvSpPr>
          <p:cNvPr id="70" name="Google Shape;70;p15"/>
          <p:cNvSpPr txBox="1"/>
          <p:nvPr/>
        </p:nvSpPr>
        <p:spPr>
          <a:xfrm>
            <a:off x="4850275" y="2140050"/>
            <a:ext cx="11295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Group 2</a:t>
            </a:r>
            <a:endParaRPr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125" y="209550"/>
            <a:ext cx="638175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7639100" y="837550"/>
            <a:ext cx="845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&lt; .99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00" y="0"/>
            <a:ext cx="65817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Ho: There is no significant difference in property arrests between males and            females in the state of CA.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Ha: There is a significant difference in property arrests between male and females.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177625" y="313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we defining property arrests?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241325" y="1327350"/>
            <a:ext cx="8715000" cy="3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property arrests constitutes one or more of the following: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Burglary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Theft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Motor vehicle theft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Forgery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Access cards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138" y="0"/>
            <a:ext cx="73317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 results: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conclude that there is a significant difference in property arrests between males and females and reject the hypothesis.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Macintosh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California Zoning Board Councilpersons</vt:lpstr>
      <vt:lpstr>Goal</vt:lpstr>
      <vt:lpstr>Hypothesis 1</vt:lpstr>
      <vt:lpstr>PowerPoint Presentation</vt:lpstr>
      <vt:lpstr>PowerPoint Presentation</vt:lpstr>
      <vt:lpstr>Hypothesis 2</vt:lpstr>
      <vt:lpstr>PowerPoint Presentation</vt:lpstr>
      <vt:lpstr>PowerPoint Presentation</vt:lpstr>
      <vt:lpstr>Hypothesis 2 results:</vt:lpstr>
      <vt:lpstr>Hypthesis 3:</vt:lpstr>
      <vt:lpstr>Results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Zoning Board Councilpersons</dc:title>
  <cp:lastModifiedBy>Chuck Pryor</cp:lastModifiedBy>
  <cp:revision>1</cp:revision>
  <dcterms:modified xsi:type="dcterms:W3CDTF">2020-02-24T17:18:09Z</dcterms:modified>
</cp:coreProperties>
</file>