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74" r:id="rId6"/>
    <p:sldId id="276" r:id="rId7"/>
    <p:sldId id="278" r:id="rId8"/>
    <p:sldId id="294" r:id="rId9"/>
    <p:sldId id="277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89" r:id="rId18"/>
    <p:sldId id="290" r:id="rId19"/>
    <p:sldId id="293" r:id="rId20"/>
    <p:sldId id="29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8BA7-3E82-40C2-9AC5-1C9C3B07C8B5}" type="datetimeFigureOut">
              <a:rPr lang="es-ES" smtClean="0"/>
              <a:t>07/11/2016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B58E-FA67-4265-9F0F-A854723DA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49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BB58E-FA67-4265-9F0F-A854723DA19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ES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731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731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731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731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73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73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73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73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288846-DD92-4065-AD1A-6777EBC0B72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7A1C-47E6-40C7-8912-CE68113624DC}" type="datetime1">
              <a:rPr lang="es-ES" smtClean="0"/>
              <a:t>07/11/2016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3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A996-E3B9-4E0E-BA53-DAC9E1B40D82}" type="datetime1">
              <a:rPr lang="es-ES" smtClean="0"/>
              <a:t>07/11/2016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360-D4D9-4D60-A7C9-7EA4B2D88462}" type="datetime1">
              <a:rPr lang="es-ES" smtClean="0"/>
              <a:t>07/11/2016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5C33-876E-41DB-8029-70E0C612D1E7}" type="datetime1">
              <a:rPr lang="es-ES" smtClean="0"/>
              <a:t>07/11/2016</a:t>
            </a:fld>
            <a:endParaRPr lang="es-ES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447675" indent="0" algn="l">
              <a:tabLst/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64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85273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4980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19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7E3D-86A4-4A9E-9FE2-010CFBABC672}" type="datetime1">
              <a:rPr lang="es-ES" smtClean="0"/>
              <a:t>07/11/2016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4BD-EF19-47AE-AF18-035921C79B6E}" type="datetime1">
              <a:rPr lang="es-ES" smtClean="0"/>
              <a:t>07/11/2016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D89C-D0E0-4EF8-91C0-BF804A7553C8}" type="datetime1">
              <a:rPr lang="es-ES" smtClean="0"/>
              <a:t>07/11/2016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53C-A9AB-426C-8B13-B80EE846B94F}" type="datetime1">
              <a:rPr lang="es-ES" smtClean="0"/>
              <a:t>07/11/2016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9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3C-F97A-43CF-93AA-BCAFABD763F4}" type="datetime1">
              <a:rPr lang="es-ES" smtClean="0"/>
              <a:t>07/11/2016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68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5E5-FB9A-4187-8708-A5C0C448CA8A}" type="datetime1">
              <a:rPr lang="es-ES" smtClean="0"/>
              <a:t>07/11/2016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2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9CDF-44BD-4A3D-947A-932CCF2B581F}" type="datetime1">
              <a:rPr lang="es-ES" smtClean="0"/>
              <a:t>07/11/2016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78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ddons.mozilla.org/en-US/firefox/addon/ainspector-sideba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ddons.mozilla.org/en-US/firefox/addon/ainspector-sideba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mediaaccess.org.au/web/social-media-for-people-with-a-disabil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hilera@uah.es" TargetMode="External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hyperlink" Target="http://www.uah.es/" TargetMode="External"/><Relationship Id="rId4" Type="http://schemas.openxmlformats.org/officeDocument/2006/relationships/hyperlink" Target="https://twitter.com/web_a11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youtube.com/watch?v=Lu4FUnsYLko&amp;feature=fvwrel#t=0m6s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IpyMFcCdpA&amp;feature=youtu.be#t=0m50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dons.mozilla.org/en-US/firefox/addon/ainspector-sideb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1435100" algn="l"/>
            <a:r>
              <a:rPr lang="es-ES" dirty="0" smtClean="0"/>
              <a:t>Contenidos accesibles</a:t>
            </a:r>
            <a:br>
              <a:rPr lang="es-ES" dirty="0" smtClean="0"/>
            </a:br>
            <a:r>
              <a:rPr lang="es-ES" dirty="0" smtClean="0"/>
              <a:t>para las redes sociales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24000" y="343489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</a:rPr>
              <a:t>José Ramón Hilera González</a:t>
            </a:r>
            <a:br>
              <a:rPr lang="es-ES" dirty="0" smtClean="0">
                <a:solidFill>
                  <a:srgbClr val="002060"/>
                </a:solidFill>
              </a:rPr>
            </a:br>
            <a:r>
              <a:rPr lang="es-ES" dirty="0" smtClean="0">
                <a:solidFill>
                  <a:srgbClr val="002060"/>
                </a:solidFill>
              </a:rPr>
              <a:t>Universidad de Alcalá, España</a:t>
            </a:r>
          </a:p>
          <a:p>
            <a:pPr algn="l"/>
            <a:endParaRPr lang="es-ES" dirty="0"/>
          </a:p>
          <a:p>
            <a:pPr algn="l"/>
            <a:r>
              <a:rPr lang="es-ES" sz="1800" i="1" dirty="0" smtClean="0"/>
              <a:t>Conferencia </a:t>
            </a:r>
            <a:r>
              <a:rPr lang="es-ES" sz="1800" i="1" dirty="0" err="1" smtClean="0"/>
              <a:t>ATICAcces</a:t>
            </a:r>
            <a:r>
              <a:rPr lang="es-ES" sz="1800" i="1" dirty="0" smtClean="0"/>
              <a:t> 2016, Cuenca, Ecuador, 10 de noviembre de 2016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97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1"/>
    </mc:Choice>
    <mc:Fallback xmlns="">
      <p:transition spd="slow" advTm="129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Revisión con </a:t>
            </a:r>
            <a:r>
              <a:rPr lang="es-ES" i="1" dirty="0" err="1" smtClean="0">
                <a:hlinkClick r:id="rId2"/>
              </a:rPr>
              <a:t>AInspector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10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de los servicios ofrecidos por las redes sociales (Facebook)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11" y="2349929"/>
            <a:ext cx="7883461" cy="4508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2202426" y="2959509"/>
            <a:ext cx="766916" cy="471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55636" y="3677265"/>
            <a:ext cx="13880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i="1" dirty="0" smtClean="0"/>
              <a:t>11 fallos</a:t>
            </a:r>
            <a:br>
              <a:rPr lang="es-ES" sz="1400" b="1" i="1" dirty="0" smtClean="0"/>
            </a:br>
            <a:r>
              <a:rPr lang="es-ES" sz="1400" b="1" i="1" dirty="0" smtClean="0"/>
              <a:t>de accesibilidad</a:t>
            </a:r>
            <a:br>
              <a:rPr lang="es-ES" sz="1400" b="1" i="1" dirty="0" smtClean="0"/>
            </a:br>
            <a:r>
              <a:rPr lang="es-ES" sz="1400" b="1" i="1" dirty="0" smtClean="0"/>
              <a:t>en la sección de</a:t>
            </a:r>
            <a:br>
              <a:rPr lang="es-ES" sz="1400" b="1" i="1" dirty="0" smtClean="0"/>
            </a:br>
            <a:r>
              <a:rPr lang="es-ES" sz="1400" b="1" i="1" dirty="0" smtClean="0"/>
              <a:t>calendario de</a:t>
            </a:r>
            <a:br>
              <a:rPr lang="es-ES" sz="1400" b="1" i="1" dirty="0" smtClean="0"/>
            </a:br>
            <a:r>
              <a:rPr lang="es-ES" sz="1400" b="1" i="1" dirty="0" smtClean="0"/>
              <a:t>Facebook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066565" y="3195483"/>
            <a:ext cx="1135861" cy="6685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58"/>
    </mc:Choice>
    <mc:Fallback xmlns="">
      <p:transition spd="slow" advTm="4665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268" x="1352550" y="2832100"/>
          <p14:tracePt t="18350" x="1346200" y="2832100"/>
          <p14:tracePt t="18355" x="1339850" y="2838450"/>
          <p14:tracePt t="18360" x="1320800" y="2844800"/>
          <p14:tracePt t="18374" x="1308100" y="2844800"/>
          <p14:tracePt t="18390" x="1276350" y="2844800"/>
          <p14:tracePt t="18409" x="1270000" y="2844800"/>
          <p14:tracePt t="18424" x="1250950" y="2857500"/>
          <p14:tracePt t="18426" x="1238250" y="2863850"/>
          <p14:tracePt t="18440" x="1212850" y="2889250"/>
          <p14:tracePt t="18457" x="1162050" y="2952750"/>
          <p14:tracePt t="18473" x="1092200" y="3016250"/>
          <p14:tracePt t="18490" x="1009650" y="3130550"/>
          <p14:tracePt t="18506" x="996950" y="3232150"/>
          <p14:tracePt t="18523" x="996950" y="3352800"/>
          <p14:tracePt t="18540" x="996950" y="3562350"/>
          <p14:tracePt t="18556" x="1047750" y="3752850"/>
          <p14:tracePt t="18573" x="1149350" y="3949700"/>
          <p14:tracePt t="18590" x="1263650" y="4108450"/>
          <p14:tracePt t="18591" x="1333500" y="4191000"/>
          <p14:tracePt t="18606" x="1466850" y="4337050"/>
          <p14:tracePt t="18623" x="1708150" y="4559300"/>
          <p14:tracePt t="18641" x="1949450" y="4737100"/>
          <p14:tracePt t="18659" x="2139950" y="4864100"/>
          <p14:tracePt t="18662" x="2184400" y="4889500"/>
          <p14:tracePt t="18675" x="2260600" y="4921250"/>
          <p14:tracePt t="18725" x="2266950" y="4921250"/>
          <p14:tracePt t="18740" x="2273300" y="4921250"/>
          <p14:tracePt t="18775" x="2273300" y="4914900"/>
          <p14:tracePt t="18805" x="2279650" y="4908550"/>
          <p14:tracePt t="18811" x="2292350" y="4908550"/>
          <p14:tracePt t="18824" x="2336800" y="4902200"/>
          <p14:tracePt t="18841" x="2425700" y="4902200"/>
          <p14:tracePt t="18858" x="2527300" y="4902200"/>
          <p14:tracePt t="18861" x="2590800" y="4908550"/>
          <p14:tracePt t="18874" x="2838450" y="4946650"/>
          <p14:tracePt t="18891" x="2971800" y="4972050"/>
          <p14:tracePt t="18895" x="3022600" y="4978400"/>
          <p14:tracePt t="18908" x="3092450" y="5003800"/>
          <p14:tracePt t="18925" x="3168650" y="5035550"/>
          <p14:tracePt t="18942" x="3168650" y="5073650"/>
          <p14:tracePt t="18958" x="3168650" y="5124450"/>
          <p14:tracePt t="18960" x="3168650" y="5149850"/>
          <p14:tracePt t="18975" x="3143250" y="5219700"/>
          <p14:tracePt t="18991" x="3124200" y="5302250"/>
          <p14:tracePt t="19008" x="3098800" y="5422900"/>
          <p14:tracePt t="19024" x="3086100" y="5568950"/>
          <p14:tracePt t="19027" x="3086100" y="5613400"/>
          <p14:tracePt t="19041" x="3079750" y="5689600"/>
          <p14:tracePt t="19058" x="3073400" y="5772150"/>
          <p14:tracePt t="19075" x="3073400" y="5778500"/>
          <p14:tracePt t="19091" x="3067050" y="5784850"/>
          <p14:tracePt t="19113" x="3060700" y="5784850"/>
          <p14:tracePt t="19125" x="3054350" y="5791200"/>
          <p14:tracePt t="19144" x="3009900" y="5810250"/>
          <p14:tracePt t="19147" x="3003550" y="5810250"/>
          <p14:tracePt t="19158" x="2990850" y="5816600"/>
          <p14:tracePt t="19176" x="2959100" y="5835650"/>
          <p14:tracePt t="19178" x="2952750" y="5842000"/>
          <p14:tracePt t="19192" x="2927350" y="5861050"/>
          <p14:tracePt t="19210" x="2914650" y="5880100"/>
          <p14:tracePt t="19228" x="2914650" y="5886450"/>
          <p14:tracePt t="19243" x="2914650" y="5899150"/>
          <p14:tracePt t="19259" x="2914650" y="5918200"/>
          <p14:tracePt t="19275" x="2940050" y="5962650"/>
          <p14:tracePt t="19291" x="2990850" y="6026150"/>
          <p14:tracePt t="19309" x="3060700" y="6127750"/>
          <p14:tracePt t="19325" x="3124200" y="6203950"/>
          <p14:tracePt t="19342" x="3155950" y="6242050"/>
          <p14:tracePt t="19358" x="3187700" y="6273800"/>
          <p14:tracePt t="19376" x="3200400" y="6280150"/>
          <p14:tracePt t="19426" x="3206750" y="6286500"/>
          <p14:tracePt t="19434" x="3213100" y="6286500"/>
          <p14:tracePt t="19442" x="3219450" y="6292850"/>
          <p14:tracePt t="19459" x="3232150" y="6299200"/>
          <p14:tracePt t="19475" x="3238500" y="6305550"/>
          <p14:tracePt t="19597" x="3244850" y="6305550"/>
          <p14:tracePt t="19627" x="3251200" y="6299200"/>
          <p14:tracePt t="19633" x="3257550" y="6292850"/>
          <p14:tracePt t="19641" x="3270250" y="6280150"/>
          <p14:tracePt t="19658" x="3321050" y="6235700"/>
          <p14:tracePt t="19677" x="3371850" y="6178550"/>
          <p14:tracePt t="19683" x="3390900" y="6165850"/>
          <p14:tracePt t="19687" x="3409950" y="6159500"/>
          <p14:tracePt t="19693" x="3435350" y="6134100"/>
          <p14:tracePt t="19708" x="3460750" y="6121400"/>
          <p14:tracePt t="19725" x="3492500" y="6089650"/>
          <p14:tracePt t="19743" x="3511550" y="6057900"/>
          <p14:tracePt t="19783" x="3511550" y="6045200"/>
          <p14:tracePt t="19805" x="3511550" y="6032500"/>
          <p14:tracePt t="19843" x="3511550" y="6026150"/>
          <p14:tracePt t="19889" x="3511550" y="6019800"/>
          <p14:tracePt t="19896" x="3511550" y="6007100"/>
          <p14:tracePt t="19909" x="3511550" y="6000750"/>
          <p14:tracePt t="19965" x="3511550" y="6007100"/>
          <p14:tracePt t="19971" x="3498850" y="6032500"/>
          <p14:tracePt t="19979" x="3479800" y="6057900"/>
          <p14:tracePt t="19991" x="3448050" y="6121400"/>
          <p14:tracePt t="20008" x="3422650" y="6178550"/>
          <p14:tracePt t="20025" x="3314700" y="6305550"/>
          <p14:tracePt t="20041" x="3270250" y="6337300"/>
          <p14:tracePt t="20060" x="3168650" y="6394450"/>
          <p14:tracePt t="20075" x="3162300" y="6407150"/>
          <p14:tracePt t="20078" x="3136900" y="6419850"/>
          <p14:tracePt t="20091" x="3098800" y="6438900"/>
          <p14:tracePt t="20108" x="3086100" y="6457950"/>
          <p14:tracePt t="20111" x="3079750" y="6457950"/>
          <p14:tracePt t="20125" x="3073400" y="6470650"/>
          <p14:tracePt t="20141" x="3048000" y="6489700"/>
          <p14:tracePt t="20158" x="3028950" y="6515100"/>
          <p14:tracePt t="20175" x="3028950" y="6527800"/>
          <p14:tracePt t="20179" x="3022600" y="6527800"/>
          <p14:tracePt t="20197" x="3022600" y="6534150"/>
          <p14:tracePt t="20209" x="3022600" y="6540500"/>
          <p14:tracePt t="20225" x="3016250" y="6553200"/>
          <p14:tracePt t="20242" x="3003550" y="6578600"/>
          <p14:tracePt t="20258" x="2978150" y="6597650"/>
          <p14:tracePt t="20275" x="2940050" y="6642100"/>
          <p14:tracePt t="20292" x="2908300" y="6673850"/>
          <p14:tracePt t="20308" x="2889250" y="6686550"/>
          <p14:tracePt t="20325" x="2882900" y="6699250"/>
          <p14:tracePt t="20342" x="2882900" y="6705600"/>
          <p14:tracePt t="20426" x="2882900" y="6692900"/>
          <p14:tracePt t="20432" x="2882900" y="6680200"/>
          <p14:tracePt t="20442" x="2889250" y="6667500"/>
          <p14:tracePt t="20458" x="2901950" y="6616700"/>
          <p14:tracePt t="20475" x="2901950" y="6591300"/>
          <p14:tracePt t="20479" x="2901950" y="6584950"/>
          <p14:tracePt t="20492" x="2901950" y="6578600"/>
          <p14:tracePt t="20508" x="2908300" y="6553200"/>
          <p14:tracePt t="20525" x="2914650" y="6534150"/>
          <p14:tracePt t="20542" x="2927350" y="6489700"/>
          <p14:tracePt t="20558" x="2952750" y="6394450"/>
          <p14:tracePt t="20575" x="2959100" y="6337300"/>
          <p14:tracePt t="20578" x="2971800" y="6299200"/>
          <p14:tracePt t="20591" x="2984500" y="6242050"/>
          <p14:tracePt t="20608" x="3009900" y="6153150"/>
          <p14:tracePt t="20625" x="3028950" y="6096000"/>
          <p14:tracePt t="20642" x="3041650" y="6051550"/>
          <p14:tracePt t="20658" x="3060700" y="5988050"/>
          <p14:tracePt t="20675" x="3067050" y="5899150"/>
          <p14:tracePt t="20691" x="3086100" y="5797550"/>
          <p14:tracePt t="20708" x="3086100" y="5727700"/>
          <p14:tracePt t="20725" x="3092450" y="5632450"/>
          <p14:tracePt t="20742" x="3092450" y="5549900"/>
          <p14:tracePt t="20758" x="3098800" y="5448300"/>
          <p14:tracePt t="20775" x="3105150" y="5384800"/>
          <p14:tracePt t="20779" x="3105150" y="5346700"/>
          <p14:tracePt t="20781" x="3105150" y="5308600"/>
          <p14:tracePt t="20791" x="3105150" y="5270500"/>
          <p14:tracePt t="20810" x="3105150" y="5162550"/>
          <p14:tracePt t="20828" x="3105150" y="5048250"/>
          <p14:tracePt t="20830" x="3117850" y="5003800"/>
          <p14:tracePt t="20841" x="3117850" y="4959350"/>
          <p14:tracePt t="20861" x="3143250" y="4819650"/>
          <p14:tracePt t="20875" x="3155950" y="4743450"/>
          <p14:tracePt t="20893" x="3168650" y="4641850"/>
          <p14:tracePt t="20908" x="3181350" y="4591050"/>
          <p14:tracePt t="20927" x="3219450" y="4514850"/>
          <p14:tracePt t="20941" x="3238500" y="4476750"/>
          <p14:tracePt t="20960" x="3238500" y="4464050"/>
          <p14:tracePt t="21031" x="3232150" y="4476750"/>
          <p14:tracePt t="21037" x="3219450" y="4489450"/>
          <p14:tracePt t="21042" x="3206750" y="4508500"/>
          <p14:tracePt t="21058" x="3168650" y="4565650"/>
          <p14:tracePt t="21075" x="3136900" y="4616450"/>
          <p14:tracePt t="21092" x="3111500" y="4654550"/>
          <p14:tracePt t="21108" x="3092450" y="4686300"/>
          <p14:tracePt t="21125" x="3067050" y="4718050"/>
          <p14:tracePt t="21127" x="3067050" y="4737100"/>
          <p14:tracePt t="21142" x="3060700" y="4749800"/>
          <p14:tracePt t="21158" x="3048000" y="4813300"/>
          <p14:tracePt t="21175" x="3048000" y="4864100"/>
          <p14:tracePt t="21193" x="3048000" y="4965700"/>
          <p14:tracePt t="21208" x="3048000" y="5003800"/>
          <p14:tracePt t="21225" x="3048000" y="5029200"/>
          <p14:tracePt t="21242" x="3048000" y="5048250"/>
          <p14:tracePt t="21259" x="3048000" y="5086350"/>
          <p14:tracePt t="21275" x="3048000" y="5143500"/>
          <p14:tracePt t="21292" x="3048000" y="5162550"/>
          <p14:tracePt t="21294" x="3048000" y="5175250"/>
          <p14:tracePt t="21309" x="3048000" y="5181600"/>
          <p14:tracePt t="21325" x="3041650" y="5194300"/>
          <p14:tracePt t="21342" x="3041650" y="5213350"/>
          <p14:tracePt t="21359" x="3041650" y="5251450"/>
          <p14:tracePt t="21375" x="3041650" y="5295900"/>
          <p14:tracePt t="21392" x="3041650" y="5302250"/>
          <p14:tracePt t="21430" x="3041650" y="5308600"/>
          <p14:tracePt t="21436" x="3041650" y="5314950"/>
          <p14:tracePt t="21446" x="3041650" y="5327650"/>
          <p14:tracePt t="21459" x="3041650" y="5346700"/>
          <p14:tracePt t="21476" x="3041650" y="5359400"/>
          <p14:tracePt t="21492" x="3041650" y="5365750"/>
          <p14:tracePt t="21536" x="3041650" y="5378450"/>
          <p14:tracePt t="21545" x="3041650" y="5384800"/>
          <p14:tracePt t="21552" x="3041650" y="5397500"/>
          <p14:tracePt t="21564" x="3041650" y="5403850"/>
          <p14:tracePt t="21575" x="3041650" y="5410200"/>
          <p14:tracePt t="21594" x="3041650" y="5416550"/>
          <p14:tracePt t="21619" x="3041650" y="5422900"/>
          <p14:tracePt t="21640" x="3041650" y="5429250"/>
          <p14:tracePt t="21720" x="3041650" y="5435600"/>
          <p14:tracePt t="21730" x="3041650" y="5448300"/>
          <p14:tracePt t="21742" x="3041650" y="5461000"/>
          <p14:tracePt t="21760" x="3041650" y="5505450"/>
          <p14:tracePt t="21775" x="3041650" y="5543550"/>
          <p14:tracePt t="21792" x="3041650" y="5568950"/>
          <p14:tracePt t="21795" x="3041650" y="5575300"/>
          <p14:tracePt t="21809" x="3041650" y="5588000"/>
          <p14:tracePt t="21825" x="3041650" y="5600700"/>
          <p14:tracePt t="21922" x="3035300" y="5600700"/>
          <p14:tracePt t="21935" x="3028950" y="5600700"/>
          <p14:tracePt t="21968" x="3028950" y="5594350"/>
          <p14:tracePt t="21978" x="3028950" y="5588000"/>
          <p14:tracePt t="22145" x="3028950" y="5575300"/>
          <p14:tracePt t="22150" x="3041650" y="5568950"/>
          <p14:tracePt t="22162" x="3054350" y="5562600"/>
          <p14:tracePt t="22176" x="3098800" y="5556250"/>
          <p14:tracePt t="22193" x="3143250" y="5543550"/>
          <p14:tracePt t="22195" x="3162300" y="5543550"/>
          <p14:tracePt t="22210" x="3200400" y="5530850"/>
          <p14:tracePt t="22422" x="3206750" y="5524500"/>
          <p14:tracePt t="22568" x="3213100" y="5518150"/>
          <p14:tracePt t="22574" x="3213100" y="5511800"/>
          <p14:tracePt t="22584" x="3213100" y="5505450"/>
          <p14:tracePt t="22592" x="3213100" y="5499100"/>
          <p14:tracePt t="22611" x="3219450" y="5467350"/>
          <p14:tracePt t="22625" x="3219450" y="5435600"/>
          <p14:tracePt t="22644" x="3219450" y="5410200"/>
          <p14:tracePt t="22659" x="3219450" y="5403850"/>
          <p14:tracePt t="22676" x="3213100" y="5397500"/>
          <p14:tracePt t="22847" x="3206750" y="5391150"/>
          <p14:tracePt t="22856" x="3200400" y="5384800"/>
          <p14:tracePt t="22862" x="3200400" y="5378450"/>
          <p14:tracePt t="22875" x="3194050" y="5378450"/>
          <p14:tracePt t="22892" x="3187700" y="5372100"/>
          <p14:tracePt t="22909" x="3181350" y="5359400"/>
          <p14:tracePt t="22928" x="3181350" y="5353050"/>
          <p14:tracePt t="22942" x="3175000" y="5346700"/>
          <p14:tracePt t="23006" x="3168650" y="5346700"/>
          <p14:tracePt t="23010" x="3162300" y="5334000"/>
          <p14:tracePt t="23025" x="3155950" y="5327650"/>
          <p14:tracePt t="23042" x="3143250" y="5302250"/>
          <p14:tracePt t="23062" x="3136900" y="5295900"/>
          <p14:tracePt t="23076" x="3124200" y="5295900"/>
          <p14:tracePt t="23186" x="3111500" y="5295900"/>
          <p14:tracePt t="23189" x="3098800" y="5295900"/>
          <p14:tracePt t="23195" x="3092450" y="5289550"/>
          <p14:tracePt t="23212" x="3079750" y="5289550"/>
          <p14:tracePt t="23225" x="3073400" y="5289550"/>
          <p14:tracePt t="23244" x="3067050" y="5289550"/>
          <p14:tracePt t="23259" x="3060700" y="5289550"/>
          <p14:tracePt t="23276" x="3048000" y="5283200"/>
          <p14:tracePt t="23292" x="3035300" y="5283200"/>
          <p14:tracePt t="23309" x="3003550" y="5283200"/>
          <p14:tracePt t="23313" x="2990850" y="5283200"/>
          <p14:tracePt t="23326" x="2978150" y="5283200"/>
          <p14:tracePt t="23342" x="2959100" y="5283200"/>
          <p14:tracePt t="23359" x="2940050" y="5283200"/>
          <p14:tracePt t="23376" x="2921000" y="5283200"/>
          <p14:tracePt t="23393" x="2914650" y="5283200"/>
          <p14:tracePt t="23409" x="2901950" y="5289550"/>
          <p14:tracePt t="23427" x="2889250" y="5289550"/>
          <p14:tracePt t="23442" x="2876550" y="5289550"/>
          <p14:tracePt t="23460" x="2857500" y="5295900"/>
          <p14:tracePt t="23476" x="2838450" y="5302250"/>
          <p14:tracePt t="23496" x="2825750" y="5308600"/>
          <p14:tracePt t="23509" x="2819400" y="5308600"/>
          <p14:tracePt t="23526" x="2806700" y="5314950"/>
          <p14:tracePt t="23542" x="2800350" y="5327650"/>
          <p14:tracePt t="23559" x="2794000" y="5334000"/>
          <p14:tracePt t="23576" x="2787650" y="5353050"/>
          <p14:tracePt t="23579" x="2781300" y="5359400"/>
          <p14:tracePt t="23593" x="2781300" y="5372100"/>
          <p14:tracePt t="23611" x="2781300" y="5391150"/>
          <p14:tracePt t="23626" x="2781300" y="5422900"/>
          <p14:tracePt t="23642" x="2781300" y="5461000"/>
          <p14:tracePt t="23647" x="2781300" y="5480050"/>
          <p14:tracePt t="23658" x="2806700" y="5505450"/>
          <p14:tracePt t="23674" x="2825750" y="5530850"/>
          <p14:tracePt t="23691" x="2857500" y="5549900"/>
          <p14:tracePt t="23708" x="2901950" y="5568950"/>
          <p14:tracePt t="23724" x="2959100" y="5575300"/>
          <p14:tracePt t="23741" x="2971800" y="5581650"/>
          <p14:tracePt t="23758" x="2984500" y="5581650"/>
          <p14:tracePt t="23791" x="2997200" y="5581650"/>
          <p14:tracePt t="23905" x="3003550" y="5581650"/>
          <p14:tracePt t="23910" x="3009900" y="5575300"/>
          <p14:tracePt t="23925" x="3022600" y="5562600"/>
          <p14:tracePt t="23942" x="3035300" y="5549900"/>
          <p14:tracePt t="23959" x="3054350" y="5524500"/>
          <p14:tracePt t="23976" x="3067050" y="5486400"/>
          <p14:tracePt t="23992" x="3092450" y="5422900"/>
          <p14:tracePt t="24010" x="3117850" y="5334000"/>
          <p14:tracePt t="24027" x="3136900" y="5245100"/>
          <p14:tracePt t="24042" x="3143250" y="5200650"/>
          <p14:tracePt t="24059" x="3155950" y="5137150"/>
          <p14:tracePt t="24077" x="3168650" y="5060950"/>
          <p14:tracePt t="24092" x="3175000" y="4978400"/>
          <p14:tracePt t="24109" x="3175000" y="4914900"/>
          <p14:tracePt t="24112" x="3175000" y="4895850"/>
          <p14:tracePt t="24126" x="3175000" y="4857750"/>
          <p14:tracePt t="24142" x="3175000" y="4819650"/>
          <p14:tracePt t="24161" x="3175000" y="4800600"/>
          <p14:tracePt t="24163" x="3175000" y="4787900"/>
          <p14:tracePt t="24176" x="3175000" y="4768850"/>
          <p14:tracePt t="24193" x="3175000" y="4724400"/>
          <p14:tracePt t="24209" x="3168650" y="4679950"/>
          <p14:tracePt t="24227" x="3168650" y="4667250"/>
          <p14:tracePt t="24229" x="3168650" y="4654550"/>
          <p14:tracePt t="24243" x="3168650" y="4648200"/>
          <p14:tracePt t="24261" x="3162300" y="4622800"/>
          <p14:tracePt t="24276" x="3155950" y="4584700"/>
          <p14:tracePt t="24295" x="3143250" y="4527550"/>
          <p14:tracePt t="24309" x="3130550" y="4483100"/>
          <p14:tracePt t="24326" x="3124200" y="4451350"/>
          <p14:tracePt t="24342" x="3117850" y="4432300"/>
          <p14:tracePt t="24360" x="3105150" y="4400550"/>
          <p14:tracePt t="24376" x="3092450" y="4387850"/>
          <p14:tracePt t="24393" x="3073400" y="4368800"/>
          <p14:tracePt t="24397" x="3067050" y="4362450"/>
          <p14:tracePt t="24409" x="3060700" y="4356100"/>
          <p14:tracePt t="24451" x="3054350" y="4356100"/>
          <p14:tracePt t="24458" x="3048000" y="4356100"/>
          <p14:tracePt t="24471" x="3041650" y="4356100"/>
          <p14:tracePt t="24477" x="3035300" y="4356100"/>
          <p14:tracePt t="24493" x="3028950" y="4356100"/>
          <p14:tracePt t="24577" x="3016250" y="4356100"/>
          <p14:tracePt t="24593" x="3003550" y="4356100"/>
          <p14:tracePt t="24597" x="3003550" y="4362450"/>
          <p14:tracePt t="24609" x="2984500" y="4375150"/>
          <p14:tracePt t="24627" x="2965450" y="4381500"/>
          <p14:tracePt t="24643" x="2946400" y="4400550"/>
          <p14:tracePt t="24659" x="2927350" y="4406900"/>
          <p14:tracePt t="24662" x="2914650" y="4406900"/>
          <p14:tracePt t="24677" x="2901950" y="4425950"/>
          <p14:tracePt t="24693" x="2889250" y="4432300"/>
          <p14:tracePt t="24711" x="2882900" y="4438650"/>
          <p14:tracePt t="24728" x="2876550" y="4445000"/>
          <p14:tracePt t="24730" x="2870200" y="4451350"/>
          <p14:tracePt t="24742" x="2863850" y="4457700"/>
          <p14:tracePt t="24759" x="2844800" y="4476750"/>
          <p14:tracePt t="24776" x="2838450" y="4483100"/>
          <p14:tracePt t="24793" x="2832100" y="4495800"/>
          <p14:tracePt t="24809" x="2825750" y="4495800"/>
          <p14:tracePt t="24835" x="2825750" y="4502150"/>
          <p14:tracePt t="24843" x="2825750" y="4508500"/>
          <p14:tracePt t="24860" x="2819400" y="4514850"/>
          <p14:tracePt t="24876" x="2813050" y="4527550"/>
          <p14:tracePt t="24892" x="2800350" y="4559300"/>
          <p14:tracePt t="24909" x="2794000" y="4591050"/>
          <p14:tracePt t="24926" x="2794000" y="4610100"/>
          <p14:tracePt t="24943" x="2787650" y="4629150"/>
          <p14:tracePt t="24976" x="2787650" y="4635500"/>
          <p14:tracePt t="24993" x="2787650" y="4641850"/>
          <p14:tracePt t="25009" x="2787650" y="4654550"/>
          <p14:tracePt t="25028" x="2800350" y="4667250"/>
          <p14:tracePt t="25043" x="2813050" y="4686300"/>
          <p14:tracePt t="25059" x="2825750" y="4705350"/>
          <p14:tracePt t="25076" x="2832100" y="4724400"/>
          <p14:tracePt t="25093" x="2857500" y="4756150"/>
          <p14:tracePt t="25109" x="2870200" y="4762500"/>
          <p14:tracePt t="25127" x="2889250" y="4762500"/>
          <p14:tracePt t="25143" x="2901950" y="4762500"/>
          <p14:tracePt t="25159" x="2914650" y="4762500"/>
          <p14:tracePt t="25177" x="2965450" y="4762500"/>
          <p14:tracePt t="25193" x="3003550" y="4762500"/>
          <p14:tracePt t="25209" x="3048000" y="4762500"/>
          <p14:tracePt t="25228" x="3079750" y="4756150"/>
          <p14:tracePt t="25243" x="3111500" y="4749800"/>
          <p14:tracePt t="25259" x="3143250" y="4737100"/>
          <p14:tracePt t="25276" x="3155950" y="4724400"/>
          <p14:tracePt t="25309" x="3162300" y="4724400"/>
          <p14:tracePt t="25327" x="3168650" y="4711700"/>
          <p14:tracePt t="25343" x="3187700" y="4699000"/>
          <p14:tracePt t="25359" x="3194050" y="4686300"/>
          <p14:tracePt t="25383" x="3194050" y="4679950"/>
          <p14:tracePt t="25394" x="3194050" y="4673600"/>
          <p14:tracePt t="25410" x="3194050" y="4667250"/>
          <p14:tracePt t="25426" x="3194050" y="4648200"/>
          <p14:tracePt t="25443" x="3194050" y="4635500"/>
          <p14:tracePt t="25459" x="3194050" y="4622800"/>
          <p14:tracePt t="25463" x="3194050" y="4610100"/>
          <p14:tracePt t="25478" x="3187700" y="4610100"/>
          <p14:tracePt t="25493" x="3175000" y="4597400"/>
          <p14:tracePt t="25526" x="3168650" y="4591050"/>
          <p14:tracePt t="25544" x="3162300" y="4584700"/>
          <p14:tracePt t="25559" x="3155950" y="4578350"/>
          <p14:tracePt t="25661" x="3143250" y="4572000"/>
          <p14:tracePt t="25672" x="3143250" y="4565650"/>
          <p14:tracePt t="25676" x="3143250" y="4559300"/>
          <p14:tracePt t="25693" x="3111500" y="4540250"/>
          <p14:tracePt t="25710" x="3098800" y="4527550"/>
          <p14:tracePt t="25728" x="3067050" y="4508500"/>
          <p14:tracePt t="25828" x="3054350" y="4508500"/>
          <p14:tracePt t="25838" x="3048000" y="4508500"/>
          <p14:tracePt t="25845" x="3041650" y="4508500"/>
          <p14:tracePt t="25859" x="3028950" y="4508500"/>
          <p14:tracePt t="25878" x="3016250" y="4508500"/>
          <p14:tracePt t="25893" x="3003550" y="4508500"/>
          <p14:tracePt t="25911" x="2978150" y="4514850"/>
          <p14:tracePt t="25927" x="2965450" y="4521200"/>
          <p14:tracePt t="25944" x="2940050" y="4527550"/>
          <p14:tracePt t="25960" x="2914650" y="4546600"/>
          <p14:tracePt t="25977" x="2889250" y="4552950"/>
          <p14:tracePt t="25979" x="2889250" y="4559300"/>
          <p14:tracePt t="25993" x="2870200" y="4565650"/>
          <p14:tracePt t="26010" x="2851150" y="4572000"/>
          <p14:tracePt t="26086" x="2851150" y="4578350"/>
          <p14:tracePt t="26092" x="2844800" y="4578350"/>
          <p14:tracePt t="26102" x="2838450" y="4584700"/>
          <p14:tracePt t="26111" x="2825750" y="4597400"/>
          <p14:tracePt t="26126" x="2819400" y="4603750"/>
          <p14:tracePt t="26143" x="2806700" y="4616450"/>
          <p14:tracePt t="26160" x="2800350" y="4622800"/>
          <p14:tracePt t="26176" x="2800350" y="4629150"/>
          <p14:tracePt t="26193" x="2800350" y="4635500"/>
          <p14:tracePt t="26259" x="2800350" y="4641850"/>
          <p14:tracePt t="26268" x="2800350" y="4648200"/>
          <p14:tracePt t="26276" x="2806700" y="4654550"/>
          <p14:tracePt t="26293" x="2844800" y="4667250"/>
          <p14:tracePt t="26310" x="2870200" y="4673600"/>
          <p14:tracePt t="26312" x="2895600" y="4673600"/>
          <p14:tracePt t="26328" x="2927350" y="4686300"/>
          <p14:tracePt t="26343" x="2940050" y="4686300"/>
          <p14:tracePt t="26360" x="2946400" y="4686300"/>
          <p14:tracePt t="26464" x="2959100" y="4686300"/>
          <p14:tracePt t="26470" x="2990850" y="4686300"/>
          <p14:tracePt t="26477" x="3022600" y="4686300"/>
          <p14:tracePt t="26493" x="3092450" y="4686300"/>
          <p14:tracePt t="26510" x="3124200" y="4686300"/>
          <p14:tracePt t="26527" x="3130550" y="4686300"/>
          <p14:tracePt t="26703" x="3136900" y="4686300"/>
          <p14:tracePt t="26778" x="3136900" y="4679950"/>
          <p14:tracePt t="26782" x="3130550" y="4673600"/>
          <p14:tracePt t="26798" x="3130550" y="4660900"/>
          <p14:tracePt t="26810" x="3130550" y="4654550"/>
          <p14:tracePt t="27064" x="3130550" y="4648200"/>
          <p14:tracePt t="27080" x="3130550" y="4641850"/>
          <p14:tracePt t="27085" x="3130550" y="4635500"/>
          <p14:tracePt t="28195" x="3130550" y="4641850"/>
          <p14:tracePt t="28200" x="3124200" y="4648200"/>
          <p14:tracePt t="28210" x="3124200" y="4660900"/>
          <p14:tracePt t="28227" x="3117850" y="4673600"/>
          <p14:tracePt t="28230" x="3117850" y="4686300"/>
          <p14:tracePt t="28244" x="3111500" y="4692650"/>
          <p14:tracePt t="28330" x="3111500" y="4699000"/>
          <p14:tracePt t="28337" x="3098800" y="4711700"/>
          <p14:tracePt t="28346" x="3086100" y="4718050"/>
          <p14:tracePt t="28361" x="3079750" y="4724400"/>
          <p14:tracePt t="28377" x="3060700" y="4743450"/>
          <p14:tracePt t="28394" x="3041650" y="4749800"/>
          <p14:tracePt t="28396" x="3028950" y="4756150"/>
          <p14:tracePt t="28412" x="3016250" y="4768850"/>
          <p14:tracePt t="28512" x="3009900" y="4768850"/>
          <p14:tracePt t="28530" x="3009900" y="4762500"/>
          <p14:tracePt t="28533" x="2997200" y="4756150"/>
          <p14:tracePt t="28543" x="2990850" y="4743450"/>
          <p14:tracePt t="28560" x="2984500" y="4737100"/>
          <p14:tracePt t="28577" x="2984500" y="4730750"/>
          <p14:tracePt t="28593" x="2978150" y="4718050"/>
          <p14:tracePt t="28610" x="2971800" y="4699000"/>
          <p14:tracePt t="28627" x="2965450" y="4692650"/>
          <p14:tracePt t="28644" x="2965450" y="4686300"/>
          <p14:tracePt t="28660" x="2959100" y="4673600"/>
          <p14:tracePt t="28678" x="2946400" y="4641850"/>
          <p14:tracePt t="28694" x="2933700" y="4622800"/>
          <p14:tracePt t="28710" x="2933700" y="4610100"/>
          <p14:tracePt t="28729" x="2933700" y="4591050"/>
          <p14:tracePt t="28745" x="2933700" y="4584700"/>
          <p14:tracePt t="28760" x="2933700" y="4578350"/>
          <p14:tracePt t="28875" x="2933700" y="4572000"/>
          <p14:tracePt t="28897" x="2933700" y="4565650"/>
          <p14:tracePt t="28980" x="2933700" y="4559300"/>
          <p14:tracePt t="28996" x="2940050" y="4552950"/>
          <p14:tracePt t="29015" x="2946400" y="4552950"/>
          <p14:tracePt t="29022" x="2952750" y="4552950"/>
          <p14:tracePt t="29026" x="2965450" y="4552950"/>
          <p14:tracePt t="29043" x="2990850" y="4552950"/>
          <p14:tracePt t="29060" x="3022600" y="4552950"/>
          <p14:tracePt t="29076" x="3041650" y="4552950"/>
          <p14:tracePt t="29148" x="3048000" y="4552950"/>
          <p14:tracePt t="29743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Revisión con </a:t>
            </a:r>
            <a:r>
              <a:rPr lang="es-ES" i="1" dirty="0" err="1" smtClean="0">
                <a:hlinkClick r:id="rId2"/>
              </a:rPr>
              <a:t>AInspector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11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de los servicios ofrecidos por las redes sociales (YouTube)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18" y="2428568"/>
            <a:ext cx="8527605" cy="4292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2025444" y="2998839"/>
            <a:ext cx="766916" cy="471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226145" y="3303639"/>
            <a:ext cx="13880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i="1" dirty="0" smtClean="0"/>
              <a:t>13 fallos</a:t>
            </a:r>
            <a:br>
              <a:rPr lang="es-ES" sz="1400" b="1" i="1" dirty="0" smtClean="0"/>
            </a:br>
            <a:r>
              <a:rPr lang="es-ES" sz="1400" b="1" i="1" dirty="0" smtClean="0"/>
              <a:t>de accesibilidad</a:t>
            </a:r>
            <a:br>
              <a:rPr lang="es-ES" sz="1400" b="1" i="1" dirty="0" smtClean="0"/>
            </a:br>
            <a:r>
              <a:rPr lang="es-ES" sz="1400" b="1" i="1" dirty="0" smtClean="0"/>
              <a:t>en la sección de</a:t>
            </a:r>
            <a:br>
              <a:rPr lang="es-ES" sz="1400" b="1" i="1" dirty="0" smtClean="0"/>
            </a:br>
            <a:r>
              <a:rPr lang="es-ES" sz="1400" b="1" i="1" dirty="0" smtClean="0"/>
              <a:t>analíticas de</a:t>
            </a:r>
            <a:br>
              <a:rPr lang="es-ES" sz="1400" b="1" i="1" dirty="0" smtClean="0"/>
            </a:br>
            <a:r>
              <a:rPr lang="es-ES" sz="1400" b="1" i="1" dirty="0" smtClean="0"/>
              <a:t>YouTube</a:t>
            </a:r>
          </a:p>
        </p:txBody>
      </p:sp>
      <p:cxnSp>
        <p:nvCxnSpPr>
          <p:cNvPr id="9" name="Conector recto de flecha 8"/>
          <p:cNvCxnSpPr>
            <a:endCxn id="7" idx="2"/>
          </p:cNvCxnSpPr>
          <p:nvPr/>
        </p:nvCxnSpPr>
        <p:spPr>
          <a:xfrm flipV="1">
            <a:off x="1032387" y="3234814"/>
            <a:ext cx="993057" cy="2359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69"/>
    </mc:Choice>
    <mc:Fallback xmlns="">
      <p:transition spd="slow" advTm="641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9519" x="831850" y="3619500"/>
          <p14:tracePt t="19625" x="838200" y="3619500"/>
          <p14:tracePt t="19635" x="838200" y="3606800"/>
          <p14:tracePt t="19642" x="844550" y="3587750"/>
          <p14:tracePt t="19643" x="0" y="0"/>
        </p14:tracePtLst>
        <p14:tracePtLst>
          <p14:tracePt t="19764" x="1339850" y="3270250"/>
          <p14:tracePt t="19768" x="1371600" y="3270250"/>
          <p14:tracePt t="19777" x="1403350" y="3263900"/>
          <p14:tracePt t="19794" x="1504950" y="3263900"/>
          <p14:tracePt t="19811" x="1581150" y="3263900"/>
          <p14:tracePt t="19827" x="1695450" y="3270250"/>
          <p14:tracePt t="19844" x="1708150" y="3276600"/>
          <p14:tracePt t="19861" x="1714500" y="3295650"/>
          <p14:tracePt t="19879" x="1720850" y="3308350"/>
          <p14:tracePt t="19895" x="1727200" y="3314700"/>
          <p14:tracePt t="19919" x="1733550" y="3321050"/>
          <p14:tracePt t="19943" x="1739900" y="3333750"/>
          <p14:tracePt t="19949" x="1739900" y="3340100"/>
          <p14:tracePt t="19965" x="1746250" y="3340100"/>
          <p14:tracePt t="19978" x="1752600" y="3359150"/>
          <p14:tracePt t="19994" x="1752600" y="3365500"/>
          <p14:tracePt t="20011" x="1752600" y="3371850"/>
          <p14:tracePt t="20027" x="1758950" y="3371850"/>
          <p14:tracePt t="20048" x="1758950" y="3378200"/>
          <p14:tracePt t="20063" x="1758950" y="3384550"/>
          <p14:tracePt t="20078" x="1758950" y="3397250"/>
          <p14:tracePt t="20095" x="1758950" y="3416300"/>
          <p14:tracePt t="20111" x="1758950" y="3441700"/>
          <p14:tracePt t="20127" x="1720850" y="3486150"/>
          <p14:tracePt t="20131" x="1676400" y="3498850"/>
          <p14:tracePt t="20146" x="1625600" y="3524250"/>
          <p14:tracePt t="20162" x="1517650" y="3556000"/>
          <p14:tracePt t="20165" x="1498600" y="3556000"/>
          <p14:tracePt t="20177" x="1460500" y="3568700"/>
          <p14:tracePt t="20195" x="1327150" y="3587750"/>
          <p14:tracePt t="20211" x="1257300" y="3594100"/>
          <p14:tracePt t="20227" x="1085850" y="3613150"/>
          <p14:tracePt t="20244" x="939800" y="3625850"/>
          <p14:tracePt t="20261" x="774700" y="3651250"/>
          <p14:tracePt t="20277" x="622300" y="3670300"/>
          <p14:tracePt t="20294" x="596900" y="3670300"/>
          <p14:tracePt t="20357" x="584200" y="3670300"/>
          <p14:tracePt t="20364" x="565150" y="3670300"/>
          <p14:tracePt t="20377" x="520700" y="3670300"/>
          <p14:tracePt t="20395" x="450850" y="3670300"/>
          <p14:tracePt t="20411" x="374650" y="3670300"/>
          <p14:tracePt t="20428" x="317500" y="3670300"/>
          <p14:tracePt t="20444" x="279400" y="3670300"/>
          <p14:tracePt t="20463" x="234950" y="3676650"/>
          <p14:tracePt t="20478" x="203200" y="3676650"/>
          <p14:tracePt t="20495" x="158750" y="3683000"/>
          <p14:tracePt t="20510" x="152400" y="3683000"/>
          <p14:tracePt t="20558" x="146050" y="3683000"/>
          <p14:tracePt t="20568" x="146050" y="3676650"/>
          <p14:tracePt t="20576" x="133350" y="3663950"/>
          <p14:tracePt t="20593" x="133350" y="3638550"/>
          <p14:tracePt t="20609" x="133350" y="3619500"/>
          <p14:tracePt t="20626" x="133350" y="3600450"/>
          <p14:tracePt t="20643" x="133350" y="3562350"/>
          <p14:tracePt t="20660" x="184150" y="3492500"/>
          <p14:tracePt t="20677" x="260350" y="3416300"/>
          <p14:tracePt t="20693" x="292100" y="3384550"/>
          <p14:tracePt t="20694" x="311150" y="3365500"/>
          <p14:tracePt t="20710" x="342900" y="3346450"/>
          <p14:tracePt t="20726" x="368300" y="3327400"/>
          <p14:tracePt t="20743" x="400050" y="3295650"/>
          <p14:tracePt t="20760" x="444500" y="3257550"/>
          <p14:tracePt t="20776" x="463550" y="3238500"/>
          <p14:tracePt t="20793" x="501650" y="3225800"/>
          <p14:tracePt t="20811" x="539750" y="3213100"/>
          <p14:tracePt t="20828" x="615950" y="3200400"/>
          <p14:tracePt t="20844" x="679450" y="3200400"/>
          <p14:tracePt t="20861" x="736600" y="3200400"/>
          <p14:tracePt t="20863" x="749300" y="3200400"/>
          <p14:tracePt t="20877" x="755650" y="3200400"/>
          <p14:tracePt t="20894" x="774700" y="3206750"/>
          <p14:tracePt t="20912" x="787400" y="3219450"/>
          <p14:tracePt t="20928" x="825500" y="3251200"/>
          <p14:tracePt t="20944" x="876300" y="3295650"/>
          <p14:tracePt t="20961" x="914400" y="3314700"/>
          <p14:tracePt t="20965" x="933450" y="3333750"/>
          <p14:tracePt t="20966" x="939800" y="3340100"/>
          <p14:tracePt t="20979" x="971550" y="3371850"/>
          <p14:tracePt t="20994" x="996950" y="3397250"/>
          <p14:tracePt t="20997" x="996950" y="3403600"/>
          <p14:tracePt t="21011" x="1022350" y="3429000"/>
          <p14:tracePt t="21028" x="1035050" y="3460750"/>
          <p14:tracePt t="21029" x="1035050" y="3473450"/>
          <p14:tracePt t="21044" x="1060450" y="3517900"/>
          <p14:tracePt t="21061" x="1073150" y="3543300"/>
          <p14:tracePt t="21064" x="1079500" y="3556000"/>
          <p14:tracePt t="21078" x="1092200" y="3587750"/>
          <p14:tracePt t="21094" x="1098550" y="3632200"/>
          <p14:tracePt t="21111" x="1104900" y="3663950"/>
          <p14:tracePt t="21130" x="1123950" y="3721100"/>
          <p14:tracePt t="21147" x="1130300" y="3746500"/>
          <p14:tracePt t="21161" x="1136650" y="3778250"/>
          <p14:tracePt t="21179" x="1136650" y="3797300"/>
          <p14:tracePt t="21182" x="1136650" y="3810000"/>
          <p14:tracePt t="21195" x="1136650" y="3860800"/>
          <p14:tracePt t="21213" x="1136650" y="3892550"/>
          <p14:tracePt t="21215" x="1136650" y="3911600"/>
          <p14:tracePt t="21227" x="1136650" y="3956050"/>
          <p14:tracePt t="21244" x="1136650" y="3987800"/>
          <p14:tracePt t="21261" x="1136650" y="4038600"/>
          <p14:tracePt t="21278" x="1136650" y="4064000"/>
          <p14:tracePt t="21295" x="1123950" y="4102100"/>
          <p14:tracePt t="21312" x="1111250" y="4146550"/>
          <p14:tracePt t="21329" x="1098550" y="4178300"/>
          <p14:tracePt t="21345" x="1085850" y="4210050"/>
          <p14:tracePt t="21361" x="1047750" y="4273550"/>
          <p14:tracePt t="21378" x="1009650" y="4318000"/>
          <p14:tracePt t="21395" x="990600" y="4343400"/>
          <p14:tracePt t="21398" x="965200" y="4368800"/>
          <p14:tracePt t="21411" x="927100" y="4394200"/>
          <p14:tracePt t="21428" x="825500" y="4451350"/>
          <p14:tracePt t="21444" x="755650" y="4476750"/>
          <p14:tracePt t="21461" x="666750" y="4514850"/>
          <p14:tracePt t="21478" x="635000" y="4527550"/>
          <p14:tracePt t="21650" x="635000" y="4514850"/>
          <p14:tracePt t="21656" x="641350" y="4508500"/>
          <p14:tracePt t="21666" x="647700" y="4502150"/>
          <p14:tracePt t="2166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pueden describir las imágenes incluidas en los tweets, para que sean leídas por los lectores de pantalla</a:t>
            </a:r>
          </a:p>
          <a:p>
            <a:pPr lvl="1"/>
            <a:r>
              <a:rPr lang="es-ES" dirty="0" smtClean="0"/>
              <a:t>Hay que activar la opción en Configuración -&gt; Accesibilidad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12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Cómo publicar contenidos accesibles </a:t>
            </a:r>
            <a:r>
              <a:rPr lang="es-ES" dirty="0" smtClean="0"/>
              <a:t>en Twitter</a:t>
            </a:r>
            <a:br>
              <a:rPr lang="es-ES" dirty="0" smtClean="0"/>
            </a:br>
            <a:r>
              <a:rPr lang="es-ES" dirty="0" smtClean="0"/>
              <a:t>Describiendo imágenes: (1) Activar opción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1" y="3263874"/>
            <a:ext cx="8086725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53"/>
    </mc:Choice>
    <mc:Fallback xmlns="">
      <p:transition spd="slow" advTm="7505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escribir un tweet e insertar una imagen, ahora aparece la opción “Añadir descripción”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13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publicar contenidos accesibles </a:t>
            </a:r>
            <a:r>
              <a:rPr lang="es-ES" dirty="0" smtClean="0"/>
              <a:t>en Twitter:</a:t>
            </a:r>
            <a:br>
              <a:rPr lang="es-ES" dirty="0" smtClean="0"/>
            </a:br>
            <a:r>
              <a:rPr lang="es-ES" dirty="0" smtClean="0"/>
              <a:t>Describiendo imágenes: (2) Insertar imagen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7" y="2826958"/>
            <a:ext cx="5200003" cy="3396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55" y="2479769"/>
            <a:ext cx="4529958" cy="2540210"/>
          </a:xfrm>
          <a:prstGeom prst="rect">
            <a:avLst/>
          </a:prstGeom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96" y="5456595"/>
            <a:ext cx="5433675" cy="696941"/>
          </a:xfrm>
          <a:prstGeom prst="rect">
            <a:avLst/>
          </a:prstGeom>
        </p:spPr>
      </p:pic>
      <p:cxnSp>
        <p:nvCxnSpPr>
          <p:cNvPr id="9" name="Conector recto de flecha 8"/>
          <p:cNvCxnSpPr>
            <a:endCxn id="7" idx="1"/>
          </p:cNvCxnSpPr>
          <p:nvPr/>
        </p:nvCxnSpPr>
        <p:spPr>
          <a:xfrm flipV="1">
            <a:off x="1511046" y="3749874"/>
            <a:ext cx="5633009" cy="14707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80335" y="4984646"/>
            <a:ext cx="1130711" cy="471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9033387" y="5042465"/>
            <a:ext cx="12290" cy="4141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08"/>
    </mc:Choice>
    <mc:Fallback xmlns="">
      <p:transition spd="slow" advTm="9430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2802" x="6642100" y="4692650"/>
          <p14:tracePt t="72805" x="6553200" y="4679950"/>
          <p14:tracePt t="72815" x="6394450" y="4667250"/>
          <p14:tracePt t="72832" x="6254750" y="4641850"/>
          <p14:tracePt t="72848" x="6007100" y="4610100"/>
          <p14:tracePt t="72865" x="5772150" y="4591050"/>
          <p14:tracePt t="72883" x="5607050" y="4591050"/>
          <p14:tracePt t="72898" x="5473700" y="4591050"/>
          <p14:tracePt t="72916" x="5334000" y="4591050"/>
          <p14:tracePt t="72932" x="5200650" y="4591050"/>
          <p14:tracePt t="72949" x="5080000" y="4591050"/>
          <p14:tracePt t="72952" x="5022850" y="4591050"/>
          <p14:tracePt t="72965" x="4876800" y="4622800"/>
          <p14:tracePt t="72982" x="4597400" y="4679950"/>
          <p14:tracePt t="72999" x="4324350" y="4730750"/>
          <p14:tracePt t="73015" x="4159250" y="4749800"/>
          <p14:tracePt t="73020" x="4070350" y="4756150"/>
          <p14:tracePt t="73033" x="3816350" y="4787900"/>
          <p14:tracePt t="73049" x="3644900" y="4826000"/>
          <p14:tracePt t="73053" x="3549650" y="4832350"/>
          <p14:tracePt t="73065" x="3397250" y="4851400"/>
          <p14:tracePt t="73083" x="3175000" y="4864100"/>
          <p14:tracePt t="73098" x="3035300" y="4864100"/>
          <p14:tracePt t="73115" x="2876550" y="4864100"/>
          <p14:tracePt t="73133" x="2787650" y="4864100"/>
          <p14:tracePt t="73149" x="2736850" y="4851400"/>
          <p14:tracePt t="73167" x="2667000" y="4806950"/>
          <p14:tracePt t="73169" x="2635250" y="4787900"/>
          <p14:tracePt t="73172" x="2609850" y="4756150"/>
          <p14:tracePt t="73182" x="2571750" y="4730750"/>
          <p14:tracePt t="73201" x="2444750" y="4616450"/>
          <p14:tracePt t="73203" x="2393950" y="4578350"/>
          <p14:tracePt t="73216" x="2349500" y="4540250"/>
          <p14:tracePt t="73233" x="2152650" y="4349750"/>
          <p14:tracePt t="73249" x="2051050" y="4260850"/>
          <p14:tracePt t="73266" x="1924050" y="4140200"/>
          <p14:tracePt t="73283" x="1771650" y="4000500"/>
          <p14:tracePt t="73299" x="1701800" y="3949700"/>
          <p14:tracePt t="73315" x="1593850" y="3879850"/>
          <p14:tracePt t="73333" x="1524000" y="3829050"/>
          <p14:tracePt t="73337" x="1511300" y="3816350"/>
          <p14:tracePt t="73349" x="1492250" y="3803650"/>
          <p14:tracePt t="73384" x="1492250" y="3854450"/>
          <p14:tracePt t="73400" x="1530350" y="3905250"/>
          <p14:tracePt t="73416" x="1847850" y="4038600"/>
          <p14:tracePt t="73616" x="1879600" y="4038600"/>
          <p14:tracePt t="73621" x="1936750" y="4025900"/>
          <p14:tracePt t="73632" x="1993900" y="3987800"/>
          <p14:tracePt t="73650" x="2095500" y="3879850"/>
          <p14:tracePt t="73667" x="2082800" y="3841750"/>
          <p14:tracePt t="73682" x="2006600" y="3771900"/>
          <p14:tracePt t="73699" x="1962150" y="3733800"/>
          <p14:tracePt t="73716" x="1924050" y="3663950"/>
          <p14:tracePt t="73732" x="1911350" y="3619500"/>
          <p14:tracePt t="73750" x="1905000" y="3594100"/>
          <p14:tracePt t="73766" x="1898650" y="3575050"/>
          <p14:tracePt t="73783" x="1879600" y="3530600"/>
          <p14:tracePt t="73801" x="1860550" y="3498850"/>
          <p14:tracePt t="73803" x="1847850" y="3473450"/>
          <p14:tracePt t="73815" x="1809750" y="3429000"/>
          <p14:tracePt t="73832" x="1790700" y="3403600"/>
          <p14:tracePt t="73834" x="1784350" y="3390900"/>
          <p14:tracePt t="73850" x="1752600" y="3365500"/>
          <p14:tracePt t="73866" x="1746250" y="3346450"/>
          <p14:tracePt t="73883" x="1727200" y="3321050"/>
          <p14:tracePt t="73899" x="1701800" y="3289300"/>
          <p14:tracePt t="73916" x="1682750" y="3263900"/>
          <p14:tracePt t="73932" x="1638300" y="3225800"/>
          <p14:tracePt t="73936" x="1625600" y="3213100"/>
          <p14:tracePt t="73950" x="1593850" y="3187700"/>
          <p14:tracePt t="73966" x="1543050" y="3143250"/>
          <p14:tracePt t="73982" x="1517650" y="3117850"/>
          <p14:tracePt t="74000" x="1479550" y="3098800"/>
          <p14:tracePt t="74016" x="1466850" y="3092450"/>
          <p14:tracePt t="74032" x="1460500" y="3086100"/>
          <p14:tracePt t="74049" x="1428750" y="3079750"/>
          <p14:tracePt t="74065" x="1352550" y="3060700"/>
          <p14:tracePt t="74082" x="1250950" y="3048000"/>
          <p14:tracePt t="74100" x="1181100" y="3035300"/>
          <p14:tracePt t="74103" x="1149350" y="3035300"/>
          <p14:tracePt t="74116" x="1073150" y="3022600"/>
          <p14:tracePt t="74132" x="977900" y="3009900"/>
          <p14:tracePt t="74149" x="958850" y="3003550"/>
          <p14:tracePt t="74166" x="952500" y="3003550"/>
          <p14:tracePt t="74229" x="939800" y="3003550"/>
          <p14:tracePt t="74236" x="920750" y="3003550"/>
          <p14:tracePt t="74250" x="863600" y="3003550"/>
          <p14:tracePt t="74266" x="755650" y="3003550"/>
          <p14:tracePt t="74269" x="736600" y="3003550"/>
          <p14:tracePt t="74282" x="704850" y="3003550"/>
          <p14:tracePt t="74299" x="584200" y="3003550"/>
          <p14:tracePt t="74316" x="520700" y="3003550"/>
          <p14:tracePt t="74332" x="488950" y="3009900"/>
          <p14:tracePt t="74335" x="476250" y="3009900"/>
          <p14:tracePt t="74349" x="469900" y="3009900"/>
          <p14:tracePt t="74456" x="450850" y="3016250"/>
          <p14:tracePt t="74467" x="412750" y="3035300"/>
          <p14:tracePt t="74471" x="406400" y="3035300"/>
          <p14:tracePt t="74482" x="342900" y="3035300"/>
          <p14:tracePt t="74500" x="279400" y="3041650"/>
          <p14:tracePt t="74516" x="190500" y="3048000"/>
          <p14:tracePt t="74532" x="139700" y="3048000"/>
          <p14:tracePt t="74535" x="101600" y="3060700"/>
          <p14:tracePt t="74622" x="76200" y="3073400"/>
          <p14:tracePt t="74626" x="69850" y="3079750"/>
          <p14:tracePt t="74634" x="63500" y="3086100"/>
          <p14:tracePt t="74650" x="44450" y="3105150"/>
          <p14:tracePt t="74666" x="25400" y="3124200"/>
          <p14:tracePt t="74683" x="6350" y="3136900"/>
          <p14:tracePt t="74699" x="6350" y="3143250"/>
          <p14:tracePt t="74702" x="0" y="3143250"/>
          <p14:tracePt t="74715" x="0" y="3149600"/>
          <p14:tracePt t="74732" x="0" y="3155950"/>
          <p14:tracePt t="74748" x="0" y="3168650"/>
          <p14:tracePt t="74765" x="0" y="3181350"/>
          <p14:tracePt t="74782" x="0" y="3206750"/>
          <p14:tracePt t="74798" x="0" y="3225800"/>
          <p14:tracePt t="74815" x="0" y="3257550"/>
          <p14:tracePt t="74832" x="0" y="3270250"/>
          <p14:tracePt t="74849" x="0" y="3302000"/>
          <p14:tracePt t="74865" x="0" y="3333750"/>
          <p14:tracePt t="74883" x="0" y="3365500"/>
          <p14:tracePt t="74899" x="0" y="3384550"/>
          <p14:tracePt t="74916" x="0" y="3397250"/>
          <p14:tracePt t="74932" x="0" y="3429000"/>
          <p14:tracePt t="74949" x="0" y="3454400"/>
          <p14:tracePt t="74965" x="0" y="3479800"/>
          <p14:tracePt t="74982" x="0" y="3498850"/>
          <p14:tracePt t="74998" x="6350" y="3524250"/>
          <p14:tracePt t="75014" x="19050" y="3556000"/>
          <p14:tracePt t="75031" x="25400" y="3562350"/>
          <p14:tracePt t="75048" x="63500" y="3606800"/>
          <p14:tracePt t="75064" x="69850" y="3619500"/>
          <p14:tracePt t="75081" x="88900" y="3638550"/>
          <p14:tracePt t="75098" x="101600" y="3644900"/>
          <p14:tracePt t="75115" x="114300" y="3663950"/>
          <p14:tracePt t="75132" x="146050" y="3670300"/>
          <p14:tracePt t="75150" x="190500" y="3714750"/>
          <p14:tracePt t="75166" x="273050" y="3752850"/>
          <p14:tracePt t="75183" x="323850" y="3778250"/>
          <p14:tracePt t="75185" x="349250" y="3790950"/>
          <p14:tracePt t="75200" x="406400" y="3803650"/>
          <p14:tracePt t="75216" x="431800" y="3810000"/>
          <p14:tracePt t="75233" x="482600" y="3822700"/>
          <p14:tracePt t="75250" x="520700" y="3822700"/>
          <p14:tracePt t="75266" x="603250" y="3829050"/>
          <p14:tracePt t="75283" x="622300" y="3829050"/>
          <p14:tracePt t="75300" x="736600" y="3841750"/>
          <p14:tracePt t="75316" x="774700" y="3841750"/>
          <p14:tracePt t="75318" x="812800" y="3841750"/>
          <p14:tracePt t="75332" x="933450" y="3841750"/>
          <p14:tracePt t="75349" x="996950" y="3841750"/>
          <p14:tracePt t="75352" x="1035050" y="3841750"/>
          <p14:tracePt t="75366" x="1098550" y="3848100"/>
          <p14:tracePt t="75384" x="1168400" y="3854450"/>
          <p14:tracePt t="75386" x="1187450" y="3854450"/>
          <p14:tracePt t="75399" x="1238250" y="3867150"/>
          <p14:tracePt t="75416" x="1320800" y="3879850"/>
          <p14:tracePt t="75419" x="1352550" y="3879850"/>
          <p14:tracePt t="75434" x="1441450" y="3886200"/>
          <p14:tracePt t="75450" x="1606550" y="3905250"/>
          <p14:tracePt t="75466" x="1714500" y="3911600"/>
          <p14:tracePt t="75482" x="1860550" y="3911600"/>
          <p14:tracePt t="75485" x="1892300" y="3911600"/>
          <p14:tracePt t="75500" x="1968500" y="3917950"/>
          <p14:tracePt t="75516" x="1987550" y="3911600"/>
          <p14:tracePt t="75533" x="2006600" y="3905250"/>
          <p14:tracePt t="75549" x="2051050" y="3886200"/>
          <p14:tracePt t="75552" x="2063750" y="3879850"/>
          <p14:tracePt t="75566" x="2095500" y="3867150"/>
          <p14:tracePt t="75583" x="2159000" y="3835400"/>
          <p14:tracePt t="75599" x="2203450" y="3822700"/>
          <p14:tracePt t="75616" x="2247900" y="3797300"/>
          <p14:tracePt t="75633" x="2298700" y="3771900"/>
          <p14:tracePt t="75651" x="2355850" y="3746500"/>
          <p14:tracePt t="75666" x="2387600" y="3721100"/>
          <p14:tracePt t="75682" x="2400300" y="3708400"/>
          <p14:tracePt t="75699" x="2419350" y="3695700"/>
          <p14:tracePt t="75716" x="2425700" y="3683000"/>
          <p14:tracePt t="75734" x="2425700" y="3663950"/>
          <p14:tracePt t="75749" x="2425700" y="3638550"/>
          <p14:tracePt t="75752" x="2425700" y="3625850"/>
          <p14:tracePt t="75768" x="2425700" y="3613150"/>
          <p14:tracePt t="75782" x="2425700" y="3594100"/>
          <p14:tracePt t="75800" x="2425700" y="3587750"/>
          <p14:tracePt t="75816" x="2393950" y="3549650"/>
          <p14:tracePt t="75820" x="2381250" y="3543300"/>
          <p14:tracePt t="75833" x="2343150" y="3511550"/>
          <p14:tracePt t="75849" x="2286000" y="3479800"/>
          <p14:tracePt t="75866" x="2247900" y="3454400"/>
          <p14:tracePt t="75884" x="2190750" y="3435350"/>
          <p14:tracePt t="75899" x="2133600" y="3409950"/>
          <p14:tracePt t="75916" x="2082800" y="3390900"/>
          <p14:tracePt t="75919" x="2057400" y="3384550"/>
          <p14:tracePt t="75933" x="1987550" y="3365500"/>
          <p14:tracePt t="75949" x="1885950" y="3346450"/>
          <p14:tracePt t="75966" x="1720850" y="3314700"/>
          <p14:tracePt t="75982" x="1530350" y="3282950"/>
          <p14:tracePt t="75998" x="1422400" y="3263900"/>
          <p14:tracePt t="76017" x="1257300" y="3238500"/>
          <p14:tracePt t="76033" x="1168400" y="3225800"/>
          <p14:tracePt t="76049" x="1130300" y="3219450"/>
          <p14:tracePt t="76066" x="1079500" y="3219450"/>
          <p14:tracePt t="76083" x="1003300" y="3219450"/>
          <p14:tracePt t="76085" x="984250" y="3219450"/>
          <p14:tracePt t="76099" x="952500" y="3219450"/>
          <p14:tracePt t="76116" x="876300" y="3213100"/>
          <p14:tracePt t="76134" x="831850" y="3213100"/>
          <p14:tracePt t="76150" x="704850" y="3194050"/>
          <p14:tracePt t="76166" x="622300" y="3194050"/>
          <p14:tracePt t="76183" x="533400" y="3187700"/>
          <p14:tracePt t="76199" x="488950" y="3181350"/>
          <p14:tracePt t="76267" x="457200" y="3187700"/>
          <p14:tracePt t="76283" x="393700" y="3200400"/>
          <p14:tracePt t="76300" x="330200" y="3232150"/>
          <p14:tracePt t="76317" x="279400" y="3251200"/>
          <p14:tracePt t="76333" x="260350" y="3263900"/>
          <p14:tracePt t="76350" x="254000" y="3270250"/>
          <p14:tracePt t="76366" x="241300" y="3282950"/>
          <p14:tracePt t="76383" x="228600" y="3295650"/>
          <p14:tracePt t="76399" x="215900" y="3321050"/>
          <p14:tracePt t="76416" x="196850" y="3352800"/>
          <p14:tracePt t="76419" x="190500" y="3359150"/>
          <p14:tracePt t="76434" x="190500" y="3365500"/>
          <p14:tracePt t="76450" x="190500" y="3378200"/>
          <p14:tracePt t="76467" x="190500" y="3384550"/>
          <p14:tracePt t="76470" x="190500" y="3390900"/>
          <p14:tracePt t="76484" x="190500" y="3403600"/>
          <p14:tracePt t="76500" x="190500" y="3409950"/>
          <p14:tracePt t="76517" x="196850" y="3429000"/>
          <p14:tracePt t="76534" x="203200" y="3435350"/>
          <p14:tracePt t="76550" x="222250" y="3448050"/>
          <p14:tracePt t="76569" x="304800" y="3486150"/>
          <p14:tracePt t="76583" x="355600" y="3517900"/>
          <p14:tracePt t="76601" x="463550" y="3562350"/>
          <p14:tracePt t="76616" x="514350" y="3581400"/>
          <p14:tracePt t="76634" x="584200" y="3600450"/>
          <p14:tracePt t="76649" x="609600" y="3606800"/>
          <p14:tracePt t="76667" x="622300" y="3606800"/>
          <p14:tracePt t="76730" x="628650" y="3606800"/>
          <p14:tracePt t="76735" x="641350" y="3606800"/>
          <p14:tracePt t="76750" x="742950" y="3606800"/>
          <p14:tracePt t="76766" x="812800" y="3606800"/>
          <p14:tracePt t="76783" x="914400" y="3606800"/>
          <p14:tracePt t="76801" x="984250" y="3606800"/>
          <p14:tracePt t="76817" x="1003300" y="3606800"/>
          <p14:tracePt t="76833" x="1009650" y="3606800"/>
          <p14:tracePt t="76849" x="1016000" y="3606800"/>
          <p14:tracePt t="76867" x="1035050" y="3606800"/>
          <p14:tracePt t="76884" x="1073150" y="3606800"/>
          <p14:tracePt t="76900" x="1136650" y="3619500"/>
          <p14:tracePt t="76916" x="1193800" y="3619500"/>
          <p14:tracePt t="76934" x="1231900" y="3619500"/>
          <p14:tracePt t="76937" x="1244600" y="3619500"/>
          <p14:tracePt t="76952" x="1295400" y="3625850"/>
          <p14:tracePt t="76966" x="1327150" y="3632200"/>
          <p14:tracePt t="76983" x="1403350" y="3632200"/>
          <p14:tracePt t="77001" x="1498600" y="3632200"/>
          <p14:tracePt t="77018" x="1543050" y="3632200"/>
          <p14:tracePt t="77033" x="1568450" y="3632200"/>
          <p14:tracePt t="77050" x="1574800" y="3632200"/>
          <p14:tracePt t="77068" x="1587500" y="3632200"/>
          <p14:tracePt t="77083" x="1625600" y="3632200"/>
          <p14:tracePt t="77100" x="1695450" y="3619500"/>
          <p14:tracePt t="77103" x="1720850" y="3606800"/>
          <p14:tracePt t="77116" x="1778000" y="3600450"/>
          <p14:tracePt t="77133" x="1828800" y="3587750"/>
          <p14:tracePt t="77150" x="1828800" y="3581400"/>
          <p14:tracePt t="77215" x="1828800" y="3575050"/>
          <p14:tracePt t="77229" x="1828800" y="3568700"/>
          <p14:tracePt t="77236" x="1822450" y="3556000"/>
          <p14:tracePt t="77250" x="1809750" y="3543300"/>
          <p14:tracePt t="77267" x="1790700" y="3524250"/>
          <p14:tracePt t="77283" x="1790700" y="3511550"/>
          <p14:tracePt t="77300" x="1778000" y="3505200"/>
          <p14:tracePt t="77316" x="1771650" y="3498850"/>
          <p14:tracePt t="77358" x="1771650" y="3486150"/>
          <p14:tracePt t="77362" x="1758950" y="3479800"/>
          <p14:tracePt t="77371" x="1746250" y="3467100"/>
          <p14:tracePt t="77383" x="1727200" y="3448050"/>
          <p14:tracePt t="77401" x="1682750" y="3429000"/>
          <p14:tracePt t="77418" x="1644650" y="3409950"/>
          <p14:tracePt t="77433" x="1631950" y="3409950"/>
          <p14:tracePt t="77450" x="1600200" y="3397250"/>
          <p14:tracePt t="79186" x="1593850" y="3397250"/>
          <p14:tracePt t="79188" x="1587500" y="3397250"/>
          <p14:tracePt t="79200" x="1581150" y="3403600"/>
          <p14:tracePt t="79217" x="1555750" y="3435350"/>
          <p14:tracePt t="79234" x="1504950" y="3448050"/>
          <p14:tracePt t="79250" x="1447800" y="3467100"/>
          <p14:tracePt t="79268" x="1371600" y="3473450"/>
          <p14:tracePt t="79284" x="1282700" y="3473450"/>
          <p14:tracePt t="79300" x="1238250" y="3473450"/>
          <p14:tracePt t="79317" x="1193800" y="3473450"/>
          <p14:tracePt t="79334" x="1123950" y="3479800"/>
          <p14:tracePt t="79351" x="1092200" y="3486150"/>
          <p14:tracePt t="79367" x="1009650" y="3486150"/>
          <p14:tracePt t="79384" x="927100" y="3486150"/>
          <p14:tracePt t="79401" x="857250" y="3492500"/>
          <p14:tracePt t="79417" x="825500" y="3498850"/>
          <p14:tracePt t="79420" x="806450" y="3498850"/>
          <p14:tracePt t="79434" x="781050" y="3498850"/>
          <p14:tracePt t="79450" x="762000" y="3498850"/>
          <p14:tracePt t="79517" x="749300" y="3498850"/>
          <p14:tracePt t="79522" x="717550" y="3498850"/>
          <p14:tracePt t="79534" x="679450" y="3498850"/>
          <p14:tracePt t="79550" x="596900" y="3498850"/>
          <p14:tracePt t="79553" x="558800" y="3498850"/>
          <p14:tracePt t="79567" x="520700" y="3498850"/>
          <p14:tracePt t="79584" x="514350" y="3498850"/>
          <p14:tracePt t="79723" x="508000" y="3498850"/>
          <p14:tracePt t="79815" x="501650" y="3505200"/>
          <p14:tracePt t="80002" x="495300" y="3511550"/>
          <p14:tracePt t="80020" x="495300" y="3517900"/>
          <p14:tracePt t="80102" x="482600" y="3530600"/>
          <p14:tracePt t="80117" x="469900" y="3536950"/>
          <p14:tracePt t="80132" x="469900" y="3543300"/>
          <p14:tracePt t="80420" x="476250" y="3536950"/>
          <p14:tracePt t="80435" x="482600" y="3530600"/>
          <p14:tracePt t="80449" x="488950" y="3530600"/>
          <p14:tracePt t="80457" x="501650" y="3530600"/>
          <p14:tracePt t="80467" x="527050" y="3524250"/>
          <p14:tracePt t="80484" x="533400" y="3524250"/>
          <p14:tracePt t="80501" x="539750" y="3524250"/>
          <p14:tracePt t="80590" x="546100" y="3524250"/>
          <p14:tracePt t="80593" x="552450" y="3524250"/>
          <p14:tracePt t="80600" x="571500" y="3524250"/>
          <p14:tracePt t="80619" x="635000" y="3524250"/>
          <p14:tracePt t="80634" x="692150" y="3524250"/>
          <p14:tracePt t="80651" x="793750" y="3543300"/>
          <p14:tracePt t="80667" x="844550" y="3543300"/>
          <p14:tracePt t="80684" x="863600" y="3543300"/>
          <p14:tracePt t="80737" x="869950" y="3543300"/>
          <p14:tracePt t="80747" x="889000" y="3543300"/>
          <p14:tracePt t="80753" x="914400" y="3543300"/>
          <p14:tracePt t="80767" x="984250" y="3549650"/>
          <p14:tracePt t="80784" x="1022350" y="3549650"/>
          <p14:tracePt t="80801" x="1111250" y="3556000"/>
          <p14:tracePt t="80818" x="1162050" y="3556000"/>
          <p14:tracePt t="80834" x="1174750" y="3556000"/>
          <p14:tracePt t="81138" x="1181100" y="3556000"/>
          <p14:tracePt t="81147" x="1206500" y="3556000"/>
          <p14:tracePt t="81152" x="1231900" y="3556000"/>
          <p14:tracePt t="81167" x="1308100" y="3556000"/>
          <p14:tracePt t="81185" x="1346200" y="3556000"/>
          <p14:tracePt t="81762" x="1352550" y="3562350"/>
          <p14:tracePt t="81768" x="1352550" y="3575050"/>
          <p14:tracePt t="81772" x="1358900" y="3600450"/>
          <p14:tracePt t="81784" x="1371600" y="3625850"/>
          <p14:tracePt t="81801" x="1441450" y="3727450"/>
          <p14:tracePt t="81818" x="1473200" y="3771900"/>
          <p14:tracePt t="81834" x="1504950" y="3816350"/>
          <p14:tracePt t="81851" x="1536700" y="3835400"/>
          <p14:tracePt t="81867" x="1562100" y="3860800"/>
          <p14:tracePt t="81884" x="1574800" y="3873500"/>
          <p14:tracePt t="81903" x="1574800" y="3879850"/>
          <p14:tracePt t="81917" x="1587500" y="3886200"/>
          <p14:tracePt t="81934" x="1600200" y="3898900"/>
          <p14:tracePt t="81951" x="1606550" y="3911600"/>
          <p14:tracePt t="81989" x="1606550" y="3917950"/>
          <p14:tracePt t="81999" x="1606550" y="3924300"/>
          <p14:tracePt t="82003" x="1606550" y="3930650"/>
          <p14:tracePt t="82017" x="1606550" y="3943350"/>
          <p14:tracePt t="82019" x="1606550" y="3949700"/>
          <p14:tracePt t="82035" x="1606550" y="3962400"/>
          <p14:tracePt t="82051" x="1600200" y="3994150"/>
          <p14:tracePt t="82069" x="1587500" y="4038600"/>
          <p14:tracePt t="82084" x="1568450" y="4070350"/>
          <p14:tracePt t="82101" x="1549400" y="4140200"/>
          <p14:tracePt t="82119" x="1543050" y="4241800"/>
          <p14:tracePt t="82135" x="1543050" y="4324350"/>
          <p14:tracePt t="82151" x="1543050" y="4375150"/>
          <p14:tracePt t="82168" x="1549400" y="4400550"/>
          <p14:tracePt t="82201" x="1549400" y="4406900"/>
          <p14:tracePt t="82218" x="1549400" y="4425950"/>
          <p14:tracePt t="82234" x="1549400" y="4464050"/>
          <p14:tracePt t="82251" x="1549400" y="4527550"/>
          <p14:tracePt t="82268" x="1549400" y="4540250"/>
          <p14:tracePt t="82285" x="1549400" y="4565650"/>
          <p14:tracePt t="82700" x="1555750" y="4565650"/>
          <p14:tracePt t="82710" x="1555750" y="4552950"/>
          <p14:tracePt t="82722" x="1562100" y="4533900"/>
          <p14:tracePt t="82742" x="1562100" y="4521200"/>
          <p14:tracePt t="82752" x="1568450" y="4508500"/>
          <p14:tracePt t="82768" x="1581150" y="4495800"/>
          <p14:tracePt t="82785" x="1581150" y="4489450"/>
          <p14:tracePt t="82802" x="1581150" y="4483100"/>
          <p14:tracePt t="82818" x="1581150" y="4476750"/>
          <p14:tracePt t="83084" x="1587500" y="4470400"/>
          <p14:tracePt t="83094" x="1593850" y="4464050"/>
          <p14:tracePt t="83101" x="1606550" y="4445000"/>
          <p14:tracePt t="83118" x="1657350" y="4387850"/>
          <p14:tracePt t="83134" x="1727200" y="4318000"/>
          <p14:tracePt t="83153" x="1822450" y="4210050"/>
          <p14:tracePt t="83169" x="1860550" y="4133850"/>
          <p14:tracePt t="83171" x="1892300" y="4114800"/>
          <p14:tracePt t="83185" x="1924050" y="4064000"/>
          <p14:tracePt t="83202" x="1943100" y="4025900"/>
          <p14:tracePt t="83219" x="1968500" y="3981450"/>
          <p14:tracePt t="83237" x="1974850" y="3968750"/>
          <p14:tracePt t="83251" x="1974850" y="3956050"/>
          <p14:tracePt t="83269" x="1981200" y="3949700"/>
          <p14:tracePt t="83285" x="1987550" y="3930650"/>
          <p14:tracePt t="83302" x="1987550" y="3924300"/>
          <p14:tracePt t="83318" x="1993900" y="3917950"/>
          <p14:tracePt t="83335" x="1993900" y="3911600"/>
          <p14:tracePt t="83351" x="1993900" y="3898900"/>
          <p14:tracePt t="83368" x="2000250" y="3898900"/>
          <p14:tracePt t="83386" x="2006600" y="3873500"/>
          <p14:tracePt t="83402" x="2006600" y="3867150"/>
          <p14:tracePt t="83418" x="2019300" y="3848100"/>
          <p14:tracePt t="83452" x="2025650" y="3841750"/>
          <p14:tracePt t="8360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Nuestros seguidores verían el tweet pero no la descripción, que se reproduce por el altavoz si están usando un lector de pantalla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14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publicar contenidos accesibles </a:t>
            </a:r>
            <a:r>
              <a:rPr lang="es-ES" dirty="0" smtClean="0"/>
              <a:t>en Twitter:</a:t>
            </a:r>
            <a:br>
              <a:rPr lang="es-ES" dirty="0" smtClean="0"/>
            </a:br>
            <a:r>
              <a:rPr lang="es-ES" dirty="0" smtClean="0"/>
              <a:t>Describiendo imágenes: (3) Escuchar descripción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3" y="3136491"/>
            <a:ext cx="4458309" cy="33532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Llamada ovalada 8"/>
          <p:cNvSpPr/>
          <p:nvPr/>
        </p:nvSpPr>
        <p:spPr>
          <a:xfrm>
            <a:off x="6585155" y="2973094"/>
            <a:ext cx="4581832" cy="2056400"/>
          </a:xfrm>
          <a:prstGeom prst="wedgeEllipseCallout">
            <a:avLst>
              <a:gd name="adj1" fmla="val -77056"/>
              <a:gd name="adj2" fmla="val 57761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 smtClean="0">
                <a:solidFill>
                  <a:schemeClr val="accent1">
                    <a:lumMod val="50000"/>
                  </a:schemeClr>
                </a:solidFill>
              </a:rPr>
              <a:t>(…) Consejo para hoy. Imagen. perrito con dos patas delanteras ortopédicas y mensaje comillas porque si él no se rinde tú tampoco deberías hacerlo comillas (...)</a:t>
            </a:r>
            <a:endParaRPr lang="es-E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19" y="5298936"/>
            <a:ext cx="969125" cy="1057414"/>
          </a:xfrm>
          <a:prstGeom prst="rect">
            <a:avLst/>
          </a:prstGeom>
        </p:spPr>
      </p:pic>
      <p:pic>
        <p:nvPicPr>
          <p:cNvPr id="1028" name="Picture 4" descr="Resultado de imagen de dibujo auriculares ordenad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23" y="5378552"/>
            <a:ext cx="1358696" cy="90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64"/>
    </mc:Choice>
    <mc:Fallback xmlns="">
      <p:transition spd="slow" advTm="7116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486" x="2825750" y="3498850"/>
          <p14:tracePt t="16602" x="2825750" y="3492500"/>
          <p14:tracePt t="16612" x="2825750" y="3486150"/>
          <p14:tracePt t="16622" x="2825750" y="3479800"/>
          <p14:tracePt t="16632" x="2813050" y="3467100"/>
          <p14:tracePt t="16648" x="2794000" y="3441700"/>
          <p14:tracePt t="16665" x="2730500" y="3403600"/>
          <p14:tracePt t="16683" x="2622550" y="3378200"/>
          <p14:tracePt t="16700" x="2590800" y="3365500"/>
          <p14:tracePt t="16702" x="2578100" y="3359150"/>
          <p14:tracePt t="16716" x="2571750" y="3359150"/>
          <p14:tracePt t="16855" x="2552700" y="3359150"/>
          <p14:tracePt t="16860" x="2540000" y="3359150"/>
          <p14:tracePt t="16866" x="2508250" y="3365500"/>
          <p14:tracePt t="16882" x="2444750" y="3371850"/>
          <p14:tracePt t="16900" x="2374900" y="3384550"/>
          <p14:tracePt t="16916" x="2355850" y="3390900"/>
          <p14:tracePt t="16933" x="2349500" y="3390900"/>
          <p14:tracePt t="17048" x="2343150" y="3397250"/>
          <p14:tracePt t="17056" x="2349500" y="3403600"/>
          <p14:tracePt t="17067" x="2355850" y="3409950"/>
          <p14:tracePt t="17083" x="2400300" y="3429000"/>
          <p14:tracePt t="17099" x="2451100" y="3441700"/>
          <p14:tracePt t="17102" x="2470150" y="3441700"/>
          <p14:tracePt t="17116" x="2489200" y="3448050"/>
          <p14:tracePt t="17156" x="2495550" y="3454400"/>
          <p14:tracePt t="17228" x="2495550" y="3460750"/>
          <p14:tracePt t="17249" x="2495550" y="3473450"/>
          <p14:tracePt t="17253" x="2495550" y="3479800"/>
          <p14:tracePt t="17266" x="2495550" y="3505200"/>
          <p14:tracePt t="17269" x="2495550" y="3511550"/>
          <p14:tracePt t="17283" x="2495550" y="3524250"/>
          <p14:tracePt t="17300" x="2495550" y="3543300"/>
          <p14:tracePt t="17405" x="2495550" y="3549650"/>
          <p14:tracePt t="17410" x="2501900" y="3556000"/>
          <p14:tracePt t="17475" x="2514600" y="3562350"/>
          <p14:tracePt t="17492" x="2514600" y="3568700"/>
          <p14:tracePt t="17495" x="2520950" y="3575050"/>
          <p14:tracePt t="17501" x="2533650" y="3581400"/>
          <p14:tracePt t="17516" x="2552700" y="3587750"/>
          <p14:tracePt t="17533" x="2578100" y="3600450"/>
          <p14:tracePt t="17536" x="2597150" y="3600450"/>
          <p14:tracePt t="17551" x="2609850" y="3613150"/>
          <p14:tracePt t="17566" x="2647950" y="3619500"/>
          <p14:tracePt t="17583" x="2660650" y="3619500"/>
          <p14:tracePt t="17601" x="2705100" y="3625850"/>
          <p14:tracePt t="17617" x="2730500" y="3625850"/>
          <p14:tracePt t="17633" x="2787650" y="3625850"/>
          <p14:tracePt t="17649" x="2832100" y="3632200"/>
          <p14:tracePt t="17666" x="2895600" y="3638550"/>
          <p14:tracePt t="17683" x="2940050" y="3644900"/>
          <p14:tracePt t="17700" x="2959100" y="3644900"/>
          <p14:tracePt t="17717" x="2984500" y="3651250"/>
          <p14:tracePt t="17733" x="3009900" y="3657600"/>
          <p14:tracePt t="17749" x="3079750" y="3663950"/>
          <p14:tracePt t="17766" x="3181350" y="3663950"/>
          <p14:tracePt t="17783" x="3270250" y="3670300"/>
          <p14:tracePt t="17800" x="3314700" y="3670300"/>
          <p14:tracePt t="17816" x="3340100" y="3670300"/>
          <p14:tracePt t="17833" x="3371850" y="3670300"/>
          <p14:tracePt t="17849" x="3422650" y="3670300"/>
          <p14:tracePt t="17866" x="3498850" y="3670300"/>
          <p14:tracePt t="17870" x="3530600" y="3670300"/>
          <p14:tracePt t="17872" x="3568700" y="3670300"/>
          <p14:tracePt t="17883" x="3581400" y="3670300"/>
          <p14:tracePt t="17899" x="3619500" y="3676650"/>
          <p14:tracePt t="17959" x="3625850" y="3676650"/>
          <p14:tracePt t="17966" x="3644900" y="3676650"/>
          <p14:tracePt t="17975" x="3676650" y="3676650"/>
          <p14:tracePt t="17983" x="3708400" y="3676650"/>
          <p14:tracePt t="17999" x="3803650" y="3676650"/>
          <p14:tracePt t="18016" x="3886200" y="3676650"/>
          <p14:tracePt t="18034" x="3981450" y="3663950"/>
          <p14:tracePt t="18049" x="4057650" y="3644900"/>
          <p14:tracePt t="18066" x="4089400" y="3632200"/>
          <p14:tracePt t="18082" x="4133850" y="3600450"/>
          <p14:tracePt t="18099" x="4165600" y="3587750"/>
          <p14:tracePt t="18115" x="4191000" y="3568700"/>
          <p14:tracePt t="18132" x="4197350" y="3556000"/>
          <p14:tracePt t="18149" x="4216400" y="3530600"/>
          <p14:tracePt t="18166" x="4229100" y="3530600"/>
          <p14:tracePt t="18185" x="4235450" y="3524250"/>
          <p14:tracePt t="18199" x="4241800" y="3517900"/>
          <p14:tracePt t="18217" x="4254500" y="3517900"/>
          <p14:tracePt t="18232" x="4279900" y="3498850"/>
          <p14:tracePt t="18306" x="4279900" y="3486150"/>
          <p14:tracePt t="18311" x="4267200" y="3479800"/>
          <p14:tracePt t="18316" x="4248150" y="3467100"/>
          <p14:tracePt t="18332" x="4197350" y="3448050"/>
          <p14:tracePt t="18349" x="4102100" y="3429000"/>
          <p14:tracePt t="18366" x="4044950" y="3403600"/>
          <p14:tracePt t="18382" x="3924300" y="3384550"/>
          <p14:tracePt t="18398" x="3835400" y="3371850"/>
          <p14:tracePt t="18415" x="3721100" y="3352800"/>
          <p14:tracePt t="18432" x="3594100" y="3346450"/>
          <p14:tracePt t="18448" x="3454400" y="3346450"/>
          <p14:tracePt t="18465" x="3346450" y="3346450"/>
          <p14:tracePt t="18482" x="3155950" y="3346450"/>
          <p14:tracePt t="18498" x="3009900" y="3346450"/>
          <p14:tracePt t="18515" x="2787650" y="3346450"/>
          <p14:tracePt t="18532" x="2622550" y="3346450"/>
          <p14:tracePt t="18549" x="2495550" y="3333750"/>
          <p14:tracePt t="18566" x="2476500" y="3340100"/>
          <p14:tracePt t="18641" x="2476500" y="3346450"/>
          <p14:tracePt t="18646" x="2476500" y="3352800"/>
          <p14:tracePt t="18652" x="2482850" y="3359150"/>
          <p14:tracePt t="18667" x="2482850" y="3365500"/>
          <p14:tracePt t="18683" x="2489200" y="3371850"/>
          <p14:tracePt t="18749" x="2482850" y="3390900"/>
          <p14:tracePt t="18751" x="2476500" y="3397250"/>
          <p14:tracePt t="18766" x="2451100" y="3409950"/>
          <p14:tracePt t="18782" x="2432050" y="3422650"/>
          <p14:tracePt t="18799" x="2432050" y="3429000"/>
          <p14:tracePt t="18815" x="2419350" y="3435350"/>
          <p14:tracePt t="18883" x="2425700" y="3435350"/>
          <p14:tracePt t="18897" x="2438400" y="3435350"/>
          <p14:tracePt t="18904" x="2451100" y="3435350"/>
          <p14:tracePt t="18916" x="2476500" y="3435350"/>
          <p14:tracePt t="18934" x="2508250" y="3435350"/>
          <p14:tracePt t="18950" x="2520950" y="3435350"/>
          <p14:tracePt t="18953" x="2527300" y="3435350"/>
          <p14:tracePt t="19045" x="2533650" y="3435350"/>
          <p14:tracePt t="19049" x="2540000" y="3435350"/>
          <p14:tracePt t="19067" x="2559050" y="3441700"/>
          <p14:tracePt t="19084" x="2584450" y="3448050"/>
          <p14:tracePt t="19086" x="2609850" y="3454400"/>
          <p14:tracePt t="19100" x="2654300" y="3467100"/>
          <p14:tracePt t="19117" x="2730500" y="3492500"/>
          <p14:tracePt t="19133" x="2768600" y="3498850"/>
          <p14:tracePt t="19150" x="2794000" y="3505200"/>
          <p14:tracePt t="19166" x="2813050" y="3511550"/>
          <p14:tracePt t="19225" x="2819400" y="3511550"/>
          <p14:tracePt t="19231" x="2832100" y="3517900"/>
          <p14:tracePt t="19235" x="2857500" y="3517900"/>
          <p14:tracePt t="19251" x="2901950" y="3524250"/>
          <p14:tracePt t="19267" x="3009900" y="3536950"/>
          <p14:tracePt t="19283" x="3054350" y="3536950"/>
          <p14:tracePt t="19300" x="3194050" y="3536950"/>
          <p14:tracePt t="19317" x="3378200" y="3543300"/>
          <p14:tracePt t="19333" x="3473450" y="3543300"/>
          <p14:tracePt t="19351" x="3625850" y="3556000"/>
          <p14:tracePt t="19725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crear un álbum, poner un título y descripción, y comentar todas las fotos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15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Cómo publicar contenidos accesibles </a:t>
            </a:r>
            <a:r>
              <a:rPr lang="es-ES" dirty="0" smtClean="0"/>
              <a:t>en Facebook</a:t>
            </a:r>
            <a:br>
              <a:rPr lang="es-ES" dirty="0" smtClean="0"/>
            </a:br>
            <a:r>
              <a:rPr lang="es-ES" dirty="0" smtClean="0"/>
              <a:t>Describiendo imágenes: (1) Crear álbum con imagen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04" y="2444065"/>
            <a:ext cx="5950667" cy="42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26"/>
    </mc:Choice>
    <mc:Fallback xmlns="">
      <p:transition spd="slow" advTm="4282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244" x="9182100" y="4756150"/>
          <p14:tracePt t="30255" x="9182100" y="4762500"/>
          <p14:tracePt t="30267" x="9182100" y="4768850"/>
          <p14:tracePt t="30271" x="9182100" y="4775200"/>
          <p14:tracePt t="30288" x="9169400" y="4794250"/>
          <p14:tracePt t="30304" x="9163050" y="4806950"/>
          <p14:tracePt t="30321" x="9156700" y="4819650"/>
          <p14:tracePt t="30338" x="9150350" y="4845050"/>
          <p14:tracePt t="30354" x="9144000" y="4864100"/>
          <p14:tracePt t="30371" x="9131300" y="4889500"/>
          <p14:tracePt t="30388" x="9080500" y="4953000"/>
          <p14:tracePt t="30404" x="9055100" y="4965700"/>
          <p14:tracePt t="30421" x="8997950" y="5041900"/>
          <p14:tracePt t="30438" x="8953500" y="5086350"/>
          <p14:tracePt t="30454" x="8788400" y="5181600"/>
          <p14:tracePt t="30471" x="8724900" y="5200650"/>
          <p14:tracePt t="30488" x="8578850" y="5264150"/>
          <p14:tracePt t="30504" x="8394700" y="5353050"/>
          <p14:tracePt t="30522" x="8312150" y="5416550"/>
          <p14:tracePt t="30538" x="8197850" y="5505450"/>
          <p14:tracePt t="30554" x="8102600" y="5562600"/>
          <p14:tracePt t="30573" x="8032750" y="5613400"/>
          <p14:tracePt t="30588" x="7956550" y="5676900"/>
          <p14:tracePt t="30604" x="7880350" y="5753100"/>
          <p14:tracePt t="30621" x="7829550" y="5784850"/>
          <p14:tracePt t="30638" x="7759700" y="5810250"/>
          <p14:tracePt t="30642" x="7740650" y="5810250"/>
          <p14:tracePt t="30654" x="7708900" y="5810250"/>
          <p14:tracePt t="30671" x="7632700" y="5816600"/>
          <p14:tracePt t="30688" x="7537450" y="5822950"/>
          <p14:tracePt t="30704" x="7404100" y="5848350"/>
          <p14:tracePt t="30721" x="7302500" y="5861050"/>
          <p14:tracePt t="30724" x="7251700" y="5873750"/>
          <p14:tracePt t="30738" x="7143750" y="5886450"/>
          <p14:tracePt t="30755" x="6978650" y="5886450"/>
          <p14:tracePt t="30771" x="6832600" y="5886450"/>
          <p14:tracePt t="30788" x="6743700" y="5886450"/>
          <p14:tracePt t="30791" x="6699250" y="5886450"/>
          <p14:tracePt t="30804" x="6597650" y="5886450"/>
          <p14:tracePt t="30822" x="6381750" y="5886450"/>
          <p14:tracePt t="30825" x="6299200" y="5886450"/>
          <p14:tracePt t="30838" x="6223000" y="5886450"/>
          <p14:tracePt t="30855" x="6000750" y="5892800"/>
          <p14:tracePt t="30871" x="5949950" y="5892800"/>
          <p14:tracePt t="30888" x="5899150" y="5905500"/>
          <p14:tracePt t="30904" x="5873750" y="5918200"/>
          <p14:tracePt t="30921" x="5835650" y="5924550"/>
          <p14:tracePt t="30924" x="5822950" y="5924550"/>
          <p14:tracePt t="30938" x="5734050" y="5956300"/>
          <p14:tracePt t="30954" x="5702300" y="5969000"/>
          <p14:tracePt t="30972" x="5645150" y="6000750"/>
          <p14:tracePt t="30988" x="5632450" y="6013450"/>
          <p14:tracePt t="30991" x="5613400" y="6026150"/>
          <p14:tracePt t="31004" x="5575300" y="6057900"/>
          <p14:tracePt t="31021" x="5492750" y="6108700"/>
          <p14:tracePt t="31024" x="5480050" y="6121400"/>
          <p14:tracePt t="31038" x="5448300" y="6140450"/>
          <p14:tracePt t="31054" x="5378450" y="6203950"/>
          <p14:tracePt t="31071" x="5365750" y="6216650"/>
          <p14:tracePt t="31089" x="5346700" y="6254750"/>
          <p14:tracePt t="31091" x="5346700" y="6261100"/>
          <p14:tracePt t="31108" x="5346700" y="6280150"/>
          <p14:tracePt t="31122" x="5346700" y="6305550"/>
          <p14:tracePt t="31138" x="5346700" y="6330950"/>
          <p14:tracePt t="31142" x="5346700" y="6350000"/>
          <p14:tracePt t="31154" x="5346700" y="6388100"/>
          <p14:tracePt t="31171" x="5346700" y="6438900"/>
          <p14:tracePt t="31188" x="5365750" y="6483350"/>
          <p14:tracePt t="31205" x="5378450" y="6515100"/>
          <p14:tracePt t="31222" x="5391150" y="6534150"/>
          <p14:tracePt t="31238" x="5410200" y="6565900"/>
          <p14:tracePt t="31255" x="5435600" y="6591300"/>
          <p14:tracePt t="31259" x="5448300" y="6610350"/>
          <p14:tracePt t="31273" x="5492750" y="6642100"/>
          <p14:tracePt t="31288" x="5549900" y="6667500"/>
          <p14:tracePt t="31304" x="5638800" y="6705600"/>
          <p14:tracePt t="31322" x="5683250" y="6711950"/>
          <p14:tracePt t="31338" x="5721350" y="6724650"/>
          <p14:tracePt t="31354" x="5772150" y="6737350"/>
          <p14:tracePt t="31371" x="5835650" y="6737350"/>
          <p14:tracePt t="31388" x="5892800" y="6737350"/>
          <p14:tracePt t="31404" x="5988050" y="6743700"/>
          <p14:tracePt t="31421" x="6045200" y="6750050"/>
          <p14:tracePt t="31425" x="6070600" y="6750050"/>
          <p14:tracePt t="31439" x="6089650" y="6756400"/>
          <p14:tracePt t="31455" x="6134100" y="6756400"/>
          <p14:tracePt t="31471" x="6165850" y="6762750"/>
          <p14:tracePt t="31488" x="6235700" y="6769100"/>
          <p14:tracePt t="31504" x="6318250" y="6781800"/>
          <p14:tracePt t="31521" x="6375400" y="6788150"/>
          <p14:tracePt t="31539" x="6521450" y="6800850"/>
          <p14:tracePt t="31554" x="6565900" y="6800850"/>
          <p14:tracePt t="31574" x="6699250" y="6807200"/>
          <p14:tracePt t="31576" x="6750050" y="6807200"/>
          <p14:tracePt t="31589" x="6794500" y="6807200"/>
          <p14:tracePt t="31605" x="6991350" y="6832600"/>
          <p14:tracePt t="31621" x="7092950" y="6845300"/>
          <p14:tracePt t="31639" x="7226300" y="6851650"/>
          <p14:tracePt t="31654" x="7366000" y="6851650"/>
          <p14:tracePt t="31672" x="7454900" y="6851650"/>
          <p14:tracePt t="31688" x="7569200" y="6851650"/>
          <p14:tracePt t="31706" x="7696200" y="6851650"/>
          <p14:tracePt t="31722" x="7772400" y="6851650"/>
          <p14:tracePt t="31739" x="7893050" y="6851650"/>
          <p14:tracePt t="31754" x="8032750" y="6851650"/>
          <p14:tracePt t="31771" x="8223250" y="6851650"/>
          <p14:tracePt t="31789" x="8420100" y="6838950"/>
          <p14:tracePt t="31805" x="8547100" y="6826250"/>
          <p14:tracePt t="31821" x="8712200" y="6807200"/>
          <p14:tracePt t="31840" x="8832850" y="6781800"/>
          <p14:tracePt t="31846" x="8870950" y="6775450"/>
          <p14:tracePt t="31855" x="8934450" y="6762750"/>
          <p14:tracePt t="31871" x="8985250" y="6756400"/>
          <p14:tracePt t="31888" x="9086850" y="6750050"/>
          <p14:tracePt t="31906" x="9188450" y="6737350"/>
          <p14:tracePt t="31908" x="9207500" y="6731000"/>
          <p14:tracePt t="31921" x="9271000" y="6705600"/>
          <p14:tracePt t="31938" x="9309100" y="6686550"/>
          <p14:tracePt t="31955" x="9334500" y="6667500"/>
          <p14:tracePt t="31971" x="9353550" y="6654800"/>
          <p14:tracePt t="31975" x="9359900" y="6642100"/>
          <p14:tracePt t="31988" x="9366250" y="6629400"/>
          <p14:tracePt t="32005" x="9391650" y="6604000"/>
          <p14:tracePt t="32022" x="9404350" y="6578600"/>
          <p14:tracePt t="32038" x="9410700" y="6546850"/>
          <p14:tracePt t="32041" x="9410700" y="6534150"/>
          <p14:tracePt t="32055" x="9410700" y="6508750"/>
          <p14:tracePt t="32071" x="9410700" y="6470650"/>
          <p14:tracePt t="32088" x="9410700" y="6457950"/>
          <p14:tracePt t="32105" x="9398000" y="6419850"/>
          <p14:tracePt t="32122" x="9398000" y="6407150"/>
          <p14:tracePt t="32138" x="9385300" y="6381750"/>
          <p14:tracePt t="32155" x="9359900" y="6350000"/>
          <p14:tracePt t="32173" x="9309100" y="6311900"/>
          <p14:tracePt t="32177" x="9283700" y="6292850"/>
          <p14:tracePt t="32188" x="9239250" y="6261100"/>
          <p14:tracePt t="32205" x="9201150" y="6235700"/>
          <p14:tracePt t="32221" x="9175750" y="6229350"/>
          <p14:tracePt t="32238" x="9150350" y="6203950"/>
          <p14:tracePt t="32241" x="9144000" y="6203950"/>
          <p14:tracePt t="32255" x="9137650" y="6197600"/>
          <p14:tracePt t="32272" x="9061450" y="6172200"/>
          <p14:tracePt t="32288" x="8991600" y="6153150"/>
          <p14:tracePt t="32305" x="8870950" y="6108700"/>
          <p14:tracePt t="32309" x="8839200" y="6102350"/>
          <p14:tracePt t="32322" x="8807450" y="6089650"/>
          <p14:tracePt t="32339" x="8718550" y="6064250"/>
          <p14:tracePt t="32355" x="8699500" y="6057900"/>
          <p14:tracePt t="32371" x="8667750" y="6045200"/>
          <p14:tracePt t="32389" x="8616950" y="6032500"/>
          <p14:tracePt t="32405" x="8515350" y="6013450"/>
          <p14:tracePt t="32421" x="8432800" y="5994400"/>
          <p14:tracePt t="32438" x="8350250" y="5981700"/>
          <p14:tracePt t="32455" x="8293100" y="5962650"/>
          <p14:tracePt t="32471" x="8261350" y="5956300"/>
          <p14:tracePt t="32475" x="8235950" y="5949950"/>
          <p14:tracePt t="32490" x="8172450" y="5930900"/>
          <p14:tracePt t="32505" x="8128000" y="5924550"/>
          <p14:tracePt t="32522" x="8013700" y="5892800"/>
          <p14:tracePt t="32538" x="7969250" y="5886450"/>
          <p14:tracePt t="32541" x="7931150" y="5886450"/>
          <p14:tracePt t="32555" x="7835900" y="5873750"/>
          <p14:tracePt t="32572" x="7791450" y="5861050"/>
          <p14:tracePt t="32588" x="7740650" y="5848350"/>
          <p14:tracePt t="32605" x="7683500" y="5842000"/>
          <p14:tracePt t="32622" x="7626350" y="5835650"/>
          <p14:tracePt t="32638" x="7562850" y="5822950"/>
          <p14:tracePt t="32641" x="7543800" y="5822950"/>
          <p14:tracePt t="32655" x="7499350" y="5822950"/>
          <p14:tracePt t="32671" x="7385050" y="5822950"/>
          <p14:tracePt t="32688" x="7353300" y="5816600"/>
          <p14:tracePt t="32705" x="7321550" y="5816600"/>
          <p14:tracePt t="32722" x="7315200" y="5816600"/>
          <p14:tracePt t="32738" x="7296150" y="5816600"/>
          <p14:tracePt t="32742" x="7270750" y="5816600"/>
          <p14:tracePt t="32755" x="7181850" y="5816600"/>
          <p14:tracePt t="32772" x="7118350" y="5816600"/>
          <p14:tracePt t="32776" x="7080250" y="5816600"/>
          <p14:tracePt t="32788" x="6978650" y="5816600"/>
          <p14:tracePt t="32805" x="6864350" y="5816600"/>
          <p14:tracePt t="32822" x="6788150" y="5816600"/>
          <p14:tracePt t="32838" x="6762750" y="5816600"/>
          <p14:tracePt t="32844" x="6750050" y="5816600"/>
          <p14:tracePt t="32855" x="6737350" y="5816600"/>
          <p14:tracePt t="32872" x="6648450" y="5822950"/>
          <p14:tracePt t="32888" x="6578600" y="5829300"/>
          <p14:tracePt t="32905" x="6477000" y="5848350"/>
          <p14:tracePt t="32909" x="6438900" y="5861050"/>
          <p14:tracePt t="32921" x="6375400" y="5867400"/>
          <p14:tracePt t="32938" x="6330950" y="5892800"/>
          <p14:tracePt t="32955" x="6311900" y="5905500"/>
          <p14:tracePt t="32971" x="6280150" y="5918200"/>
          <p14:tracePt t="32988" x="6248400" y="5943600"/>
          <p14:tracePt t="33005" x="6197600" y="5956300"/>
          <p14:tracePt t="33022" x="6159500" y="5969000"/>
          <p14:tracePt t="33038" x="6134100" y="5994400"/>
          <p14:tracePt t="33041" x="6127750" y="5994400"/>
          <p14:tracePt t="33055" x="6102350" y="6019800"/>
          <p14:tracePt t="33072" x="6070600" y="6051550"/>
          <p14:tracePt t="33088" x="6057900" y="6057900"/>
          <p14:tracePt t="33105" x="6038850" y="6102350"/>
          <p14:tracePt t="33121" x="6019800" y="6127750"/>
          <p14:tracePt t="33138" x="6007100" y="6140450"/>
          <p14:tracePt t="33155" x="5988050" y="6203950"/>
          <p14:tracePt t="33171" x="5975350" y="6229350"/>
          <p14:tracePt t="33188" x="5956300" y="6286500"/>
          <p14:tracePt t="33205" x="5943600" y="6330950"/>
          <p14:tracePt t="33209" x="5937250" y="6356350"/>
          <p14:tracePt t="33211" x="5937250" y="6388100"/>
          <p14:tracePt t="33222" x="5930900" y="6457950"/>
          <p14:tracePt t="33239" x="5918200" y="6546850"/>
          <p14:tracePt t="33242" x="5918200" y="6578600"/>
          <p14:tracePt t="33255" x="5918200" y="6635750"/>
          <p14:tracePt t="33272" x="5918200" y="6661150"/>
          <p14:tracePt t="33290" x="5924550" y="6673850"/>
          <p14:tracePt t="33368" x="5937250" y="6673850"/>
          <p14:tracePt t="33374" x="5956300" y="6673850"/>
          <p14:tracePt t="33391" x="6032500" y="6686550"/>
          <p14:tracePt t="33393" x="6051550" y="6686550"/>
          <p14:tracePt t="33405" x="6127750" y="6686550"/>
          <p14:tracePt t="33422" x="6210300" y="6686550"/>
          <p14:tracePt t="33438" x="6311900" y="6686550"/>
          <p14:tracePt t="33455" x="6375400" y="6692900"/>
          <p14:tracePt t="34000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9" y="3234806"/>
            <a:ext cx="3091390" cy="27229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Nuestros amigos verán la imagen pero no la descripción, que se oye parcialmente si están usando un lector de pantalla</a:t>
            </a:r>
          </a:p>
          <a:p>
            <a:pPr lvl="1"/>
            <a:r>
              <a:rPr lang="es-ES" dirty="0" smtClean="0"/>
              <a:t>Al pulsar sobre la imagen se abre el visor de fotos con la descripción completa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16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Cómo publicar contenidos accesibles </a:t>
            </a:r>
            <a:r>
              <a:rPr lang="es-ES" dirty="0" smtClean="0"/>
              <a:t>en Facebook</a:t>
            </a:r>
            <a:br>
              <a:rPr lang="es-ES" dirty="0" smtClean="0"/>
            </a:br>
            <a:r>
              <a:rPr lang="es-ES" dirty="0" smtClean="0"/>
              <a:t>Describiendo imágenes: (2) Escuchar descripción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98" y="5957726"/>
            <a:ext cx="602137" cy="656993"/>
          </a:xfrm>
          <a:prstGeom prst="rect">
            <a:avLst/>
          </a:prstGeom>
        </p:spPr>
      </p:pic>
      <p:pic>
        <p:nvPicPr>
          <p:cNvPr id="1028" name="Picture 4" descr="Resultado de imagen de dibujo auriculares ordenad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497" y="5896538"/>
            <a:ext cx="963561" cy="6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lamada ovalada 8"/>
          <p:cNvSpPr/>
          <p:nvPr/>
        </p:nvSpPr>
        <p:spPr>
          <a:xfrm>
            <a:off x="7534055" y="3538094"/>
            <a:ext cx="3936179" cy="2110879"/>
          </a:xfrm>
          <a:prstGeom prst="wedgeEllipseCallout">
            <a:avLst>
              <a:gd name="adj1" fmla="val -77056"/>
              <a:gd name="adj2" fmla="val 57761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1">
                    <a:lumMod val="50000"/>
                  </a:schemeClr>
                </a:solidFill>
              </a:rPr>
              <a:t>Diálogo introducido. Visor de fotos de Facebook diálogo. Perrito con dos patas delanteras ortopédicas y mensaje comilla porque si él no se rinde tú tampoco deberías hacerlo comilla</a:t>
            </a:r>
            <a:endParaRPr lang="es-E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229" y="5142271"/>
            <a:ext cx="2304170" cy="15877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11" name="Conector recto de flecha 10"/>
          <p:cNvCxnSpPr/>
          <p:nvPr/>
        </p:nvCxnSpPr>
        <p:spPr>
          <a:xfrm flipV="1">
            <a:off x="3067665" y="5673207"/>
            <a:ext cx="865238" cy="196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lamada ovalada 13"/>
          <p:cNvSpPr/>
          <p:nvPr/>
        </p:nvSpPr>
        <p:spPr>
          <a:xfrm>
            <a:off x="4644210" y="3442572"/>
            <a:ext cx="2734083" cy="1153694"/>
          </a:xfrm>
          <a:prstGeom prst="wedgeEllipseCallout">
            <a:avLst>
              <a:gd name="adj1" fmla="val -102589"/>
              <a:gd name="adj2" fmla="val 77363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1">
                    <a:lumMod val="50000"/>
                  </a:schemeClr>
                </a:solidFill>
              </a:rPr>
              <a:t>Perrito con dos patas delanteras y puntos suspensivos. Enlace.</a:t>
            </a:r>
            <a:endParaRPr lang="es-E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0"/>
    </mc:Choice>
    <mc:Fallback xmlns="">
      <p:transition spd="slow" advTm="336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" y="3762869"/>
            <a:ext cx="3087347" cy="2498752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Después de subir un vídeo, elegir la opción Editar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smtClean="0"/>
              <a:t>Subtítulos</a:t>
            </a:r>
          </a:p>
          <a:p>
            <a:pPr lvl="1"/>
            <a:r>
              <a:rPr lang="es-ES" dirty="0" smtClean="0"/>
              <a:t>Y después “Español (automático)” y corregir el texto generado si tiene errores</a:t>
            </a:r>
          </a:p>
          <a:p>
            <a:pPr lvl="1"/>
            <a:r>
              <a:rPr lang="es-ES" dirty="0" smtClean="0"/>
              <a:t>Al final pulsar “Publicar”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17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Cómo publicar contenidos accesibles </a:t>
            </a:r>
            <a:r>
              <a:rPr lang="es-ES" dirty="0" smtClean="0"/>
              <a:t>en YouTube</a:t>
            </a:r>
            <a:br>
              <a:rPr lang="es-ES" dirty="0" smtClean="0"/>
            </a:br>
            <a:r>
              <a:rPr lang="es-ES" dirty="0" smtClean="0"/>
              <a:t>Añadiendo subtítulos a los vídeos automáticamente</a:t>
            </a:r>
            <a:endParaRPr lang="es-ES" dirty="0"/>
          </a:p>
        </p:txBody>
      </p:sp>
      <p:cxnSp>
        <p:nvCxnSpPr>
          <p:cNvPr id="10" name="Conector recto de flecha 9"/>
          <p:cNvCxnSpPr>
            <a:stCxn id="23" idx="6"/>
          </p:cNvCxnSpPr>
          <p:nvPr/>
        </p:nvCxnSpPr>
        <p:spPr>
          <a:xfrm flipV="1">
            <a:off x="2314076" y="5584294"/>
            <a:ext cx="72131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15" y="5422217"/>
            <a:ext cx="1937890" cy="934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108" y="2980590"/>
            <a:ext cx="6572968" cy="34456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ector recto de flecha 13"/>
          <p:cNvCxnSpPr/>
          <p:nvPr/>
        </p:nvCxnSpPr>
        <p:spPr>
          <a:xfrm flipV="1">
            <a:off x="4282652" y="6191643"/>
            <a:ext cx="1120456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612863" y="5441881"/>
            <a:ext cx="701213" cy="2848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3049415" y="6037007"/>
            <a:ext cx="1227613" cy="30927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53"/>
    </mc:Choice>
    <mc:Fallback xmlns="">
      <p:transition spd="slow" advTm="747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0391" x="1587500" y="5734050"/>
          <p14:tracePt t="40401" x="1574800" y="5759450"/>
          <p14:tracePt t="40416" x="1530350" y="5848350"/>
          <p14:tracePt t="40432" x="1524000" y="5867400"/>
          <p14:tracePt t="40449" x="1517650" y="5880100"/>
          <p14:tracePt t="40582" x="1517650" y="5873750"/>
          <p14:tracePt t="40585" x="1530350" y="5854700"/>
          <p14:tracePt t="40601" x="1562100" y="5803900"/>
          <p14:tracePt t="40617" x="1574800" y="5759450"/>
          <p14:tracePt t="40633" x="1606550" y="5708650"/>
          <p14:tracePt t="40649" x="1625600" y="5651500"/>
          <p14:tracePt t="40666" x="1670050" y="5568950"/>
          <p14:tracePt t="40668" x="1676400" y="5543550"/>
          <p14:tracePt t="40682" x="1701800" y="5505450"/>
          <p14:tracePt t="40701" x="1720850" y="5467350"/>
          <p14:tracePt t="40704" x="1727200" y="5467350"/>
          <p14:tracePt t="40732" x="1733550" y="5461000"/>
          <p14:tracePt t="40791" x="1739900" y="5461000"/>
          <p14:tracePt t="40796" x="1765300" y="5461000"/>
          <p14:tracePt t="40801" x="1803400" y="5461000"/>
          <p14:tracePt t="40816" x="1879600" y="5461000"/>
          <p14:tracePt t="40832" x="2082800" y="5461000"/>
          <p14:tracePt t="40851" x="2178050" y="5461000"/>
          <p14:tracePt t="40866" x="2228850" y="5461000"/>
          <p14:tracePt t="40882" x="2286000" y="5480050"/>
          <p14:tracePt t="40899" x="2292350" y="5486400"/>
          <p14:tracePt t="40916" x="2311400" y="5505450"/>
          <p14:tracePt t="40933" x="2317750" y="5524500"/>
          <p14:tracePt t="40949" x="2317750" y="5543550"/>
          <p14:tracePt t="40966" x="2317750" y="5588000"/>
          <p14:tracePt t="40982" x="2317750" y="5613400"/>
          <p14:tracePt t="41000" x="2317750" y="5645150"/>
          <p14:tracePt t="41016" x="2317750" y="5657850"/>
          <p14:tracePt t="41033" x="2311400" y="5664200"/>
          <p14:tracePt t="41036" x="2311400" y="5670550"/>
          <p14:tracePt t="41049" x="2298700" y="5676900"/>
          <p14:tracePt t="41067" x="2292350" y="5683250"/>
          <p14:tracePt t="41069" x="2286000" y="5683250"/>
          <p14:tracePt t="41083" x="2279650" y="5683250"/>
          <p14:tracePt t="41099" x="2273300" y="5683250"/>
          <p14:tracePt t="41116" x="2228850" y="5683250"/>
          <p14:tracePt t="41132" x="2216150" y="5683250"/>
          <p14:tracePt t="41150" x="2190750" y="5683250"/>
          <p14:tracePt t="41166" x="2133600" y="5676900"/>
          <p14:tracePt t="41183" x="2063750" y="5664200"/>
          <p14:tracePt t="41199" x="2019300" y="5651500"/>
          <p14:tracePt t="41216" x="1987550" y="5638800"/>
          <p14:tracePt t="41233" x="1981200" y="5638800"/>
          <p14:tracePt t="41257" x="1974850" y="5632450"/>
          <p14:tracePt t="41276" x="1974850" y="5626100"/>
          <p14:tracePt t="41295" x="1974850" y="5619750"/>
          <p14:tracePt t="41345" x="2000250" y="5613400"/>
          <p14:tracePt t="41352" x="2025650" y="5613400"/>
          <p14:tracePt t="41365" x="2038350" y="5613400"/>
          <p14:tracePt t="41401" x="2051050" y="5613400"/>
          <p14:tracePt t="41407" x="2063750" y="5613400"/>
          <p14:tracePt t="41415" x="2070100" y="5619750"/>
          <p14:tracePt t="41431" x="2076450" y="5619750"/>
          <p14:tracePt t="41617" x="2082800" y="5619750"/>
          <p14:tracePt t="41806" x="0" y="0"/>
        </p14:tracePtLst>
        <p14:tracePtLst>
          <p14:tracePt t="42538" x="2990850" y="5981700"/>
          <p14:tracePt t="42600" x="2984500" y="5981700"/>
          <p14:tracePt t="42605" x="2984500" y="5975350"/>
          <p14:tracePt t="42620" x="2978150" y="5969000"/>
          <p14:tracePt t="42633" x="2978150" y="5943600"/>
          <p14:tracePt t="42649" x="2978150" y="5924550"/>
          <p14:tracePt t="42665" x="2978150" y="5861050"/>
          <p14:tracePt t="42682" x="2978150" y="5810250"/>
          <p14:tracePt t="42684" x="2978150" y="5791200"/>
          <p14:tracePt t="42699" x="2971800" y="5740400"/>
          <p14:tracePt t="42716" x="2971800" y="5702300"/>
          <p14:tracePt t="42732" x="2971800" y="5695950"/>
          <p14:tracePt t="42748" x="2971800" y="5683250"/>
          <p14:tracePt t="42767" x="2978150" y="5645150"/>
          <p14:tracePt t="42783" x="2990850" y="5607050"/>
          <p14:tracePt t="42800" x="3016250" y="5549900"/>
          <p14:tracePt t="42816" x="3035300" y="5505450"/>
          <p14:tracePt t="42819" x="3048000" y="5492750"/>
          <p14:tracePt t="42832" x="3086100" y="5435600"/>
          <p14:tracePt t="42849" x="3136900" y="5372100"/>
          <p14:tracePt t="42866" x="3187700" y="5314950"/>
          <p14:tracePt t="42883" x="3263900" y="5257800"/>
          <p14:tracePt t="42900" x="3314700" y="5219700"/>
          <p14:tracePt t="42916" x="3365500" y="5200650"/>
          <p14:tracePt t="42920" x="3384550" y="5194300"/>
          <p14:tracePt t="42933" x="3403600" y="5187950"/>
          <p14:tracePt t="42950" x="3498850" y="5181600"/>
          <p14:tracePt t="42966" x="3562350" y="5181600"/>
          <p14:tracePt t="42983" x="3651250" y="5181600"/>
          <p14:tracePt t="42985" x="3683000" y="5181600"/>
          <p14:tracePt t="43000" x="3727450" y="5181600"/>
          <p14:tracePt t="43016" x="3784600" y="5181600"/>
          <p14:tracePt t="43033" x="3841750" y="5175250"/>
          <p14:tracePt t="43050" x="3930650" y="5168900"/>
          <p14:tracePt t="43067" x="4089400" y="5168900"/>
          <p14:tracePt t="43084" x="4203700" y="5168900"/>
          <p14:tracePt t="43087" x="4260850" y="5168900"/>
          <p14:tracePt t="43101" x="4356100" y="5168900"/>
          <p14:tracePt t="43116" x="4413250" y="5175250"/>
          <p14:tracePt t="43133" x="4470400" y="5194300"/>
          <p14:tracePt t="43151" x="4552950" y="5219700"/>
          <p14:tracePt t="43168" x="4629150" y="5245100"/>
          <p14:tracePt t="43183" x="4679950" y="5264150"/>
          <p14:tracePt t="43200" x="4781550" y="5314950"/>
          <p14:tracePt t="43217" x="4889500" y="5365750"/>
          <p14:tracePt t="43233" x="4972050" y="5403850"/>
          <p14:tracePt t="43250" x="5067300" y="5435600"/>
          <p14:tracePt t="43253" x="5086350" y="5441950"/>
          <p14:tracePt t="43268" x="5111750" y="5448300"/>
          <p14:tracePt t="43305" x="5118100" y="5454650"/>
          <p14:tracePt t="43317" x="5118100" y="5467350"/>
          <p14:tracePt t="43335" x="5137150" y="5518150"/>
          <p14:tracePt t="43350" x="5181600" y="5613400"/>
          <p14:tracePt t="43366" x="5207000" y="5676900"/>
          <p14:tracePt t="43383" x="5232400" y="5772150"/>
          <p14:tracePt t="43400" x="5245100" y="5835650"/>
          <p14:tracePt t="43416" x="5251450" y="5867400"/>
          <p14:tracePt t="43419" x="5251450" y="5880100"/>
          <p14:tracePt t="43433" x="5251450" y="5905500"/>
          <p14:tracePt t="43450" x="5251450" y="5924550"/>
          <p14:tracePt t="43467" x="5251450" y="5969000"/>
          <p14:tracePt t="43483" x="5245100" y="6019800"/>
          <p14:tracePt t="43487" x="5238750" y="6051550"/>
          <p14:tracePt t="43500" x="5213350" y="6127750"/>
          <p14:tracePt t="43516" x="5194300" y="6184900"/>
          <p14:tracePt t="43533" x="5149850" y="6261100"/>
          <p14:tracePt t="43551" x="5105400" y="6330950"/>
          <p14:tracePt t="43568" x="5054600" y="6388100"/>
          <p14:tracePt t="43571" x="5035550" y="6413500"/>
          <p14:tracePt t="43583" x="5022850" y="6419850"/>
          <p14:tracePt t="43600" x="4972050" y="6470650"/>
          <p14:tracePt t="43616" x="4914900" y="6502400"/>
          <p14:tracePt t="43634" x="4832350" y="6521450"/>
          <p14:tracePt t="43637" x="4806950" y="6521450"/>
          <p14:tracePt t="43650" x="4743450" y="6527800"/>
          <p14:tracePt t="43668" x="4540250" y="6540500"/>
          <p14:tracePt t="43683" x="4298950" y="6553200"/>
          <p14:tracePt t="43702" x="4159250" y="6572250"/>
          <p14:tracePt t="43705" x="4102100" y="6578600"/>
          <p14:tracePt t="43716" x="3994150" y="6584950"/>
          <p14:tracePt t="43735" x="3886200" y="6584950"/>
          <p14:tracePt t="43750" x="3784600" y="6597650"/>
          <p14:tracePt t="43768" x="3746500" y="6591300"/>
          <p14:tracePt t="43771" x="3721100" y="6584950"/>
          <p14:tracePt t="43784" x="3632200" y="6559550"/>
          <p14:tracePt t="43801" x="3543300" y="6546850"/>
          <p14:tracePt t="43804" x="3524250" y="6540500"/>
          <p14:tracePt t="43816" x="3454400" y="6527800"/>
          <p14:tracePt t="43835" x="3321050" y="6508750"/>
          <p14:tracePt t="43851" x="3251200" y="6489700"/>
          <p14:tracePt t="43867" x="3155950" y="6457950"/>
          <p14:tracePt t="43883" x="3136900" y="6445250"/>
          <p14:tracePt t="43900" x="3086100" y="6432550"/>
          <p14:tracePt t="43916" x="3054350" y="6426200"/>
          <p14:tracePt t="43933" x="3003550" y="6419850"/>
          <p14:tracePt t="43937" x="2984500" y="6419850"/>
          <p14:tracePt t="43950" x="2978150" y="6419850"/>
          <p14:tracePt t="44182" x="0" y="0"/>
        </p14:tracePtLst>
        <p14:tracePtLst>
          <p14:tracePt t="49712" x="5200650" y="6076950"/>
          <p14:tracePt t="50147" x="5187950" y="6083300"/>
          <p14:tracePt t="50156" x="5181600" y="6083300"/>
          <p14:tracePt t="50168" x="5175250" y="6089650"/>
          <p14:tracePt t="50185" x="5168900" y="6096000"/>
          <p14:tracePt t="50203" x="5130800" y="6108700"/>
          <p14:tracePt t="50218" x="5111750" y="6121400"/>
          <p14:tracePt t="50410" x="5105400" y="6121400"/>
          <p14:tracePt t="50415" x="5105400" y="6115050"/>
          <p14:tracePt t="50421" x="5111750" y="6108700"/>
          <p14:tracePt t="50441" x="5111750" y="6102350"/>
          <p14:tracePt t="50452" x="5118100" y="6096000"/>
          <p14:tracePt t="50469" x="5124450" y="6083300"/>
          <p14:tracePt t="50485" x="5143500" y="6045200"/>
          <p14:tracePt t="50501" x="5156200" y="6000750"/>
          <p14:tracePt t="50518" x="5168900" y="5956300"/>
          <p14:tracePt t="50535" x="5181600" y="5924550"/>
          <p14:tracePt t="50551" x="5200650" y="5861050"/>
          <p14:tracePt t="50569" x="5207000" y="5803900"/>
          <p14:tracePt t="50587" x="5226050" y="5721350"/>
          <p14:tracePt t="50602" x="5232400" y="5657850"/>
          <p14:tracePt t="50604" x="5232400" y="5632450"/>
          <p14:tracePt t="50618" x="5257800" y="5530850"/>
          <p14:tracePt t="50635" x="5264150" y="5473700"/>
          <p14:tracePt t="50652" x="5264150" y="5372100"/>
          <p14:tracePt t="50668" x="5270500" y="5289550"/>
          <p14:tracePt t="50685" x="5289550" y="5137150"/>
          <p14:tracePt t="50702" x="5308600" y="4959350"/>
          <p14:tracePt t="50704" x="5308600" y="4908550"/>
          <p14:tracePt t="50718" x="5327650" y="4806950"/>
          <p14:tracePt t="50735" x="5340350" y="4718050"/>
          <p14:tracePt t="50752" x="5359400" y="4616450"/>
          <p14:tracePt t="50768" x="5378450" y="4521200"/>
          <p14:tracePt t="50771" x="5378450" y="4495800"/>
          <p14:tracePt t="50785" x="5378450" y="4464050"/>
          <p14:tracePt t="50802" x="5391150" y="4330700"/>
          <p14:tracePt t="50818" x="5397500" y="4267200"/>
          <p14:tracePt t="50835" x="5397500" y="4159250"/>
          <p14:tracePt t="50854" x="5403850" y="4064000"/>
          <p14:tracePt t="50868" x="5410200" y="4013200"/>
          <p14:tracePt t="50885" x="5422900" y="3917950"/>
          <p14:tracePt t="50903" x="5441950" y="3816350"/>
          <p14:tracePt t="50918" x="5454650" y="3702050"/>
          <p14:tracePt t="50934" x="5486400" y="3549650"/>
          <p14:tracePt t="50951" x="5499100" y="3441700"/>
          <p14:tracePt t="50968" x="5530850" y="3302000"/>
          <p14:tracePt t="50985" x="5562600" y="3187700"/>
          <p14:tracePt t="51002" x="5600700" y="3098800"/>
          <p14:tracePt t="51018" x="5638800" y="3035300"/>
          <p14:tracePt t="51035" x="5683250" y="2965450"/>
          <p14:tracePt t="51052" x="5721350" y="2901950"/>
          <p14:tracePt t="51068" x="5740400" y="2876550"/>
          <p14:tracePt t="51071" x="5753100" y="2863850"/>
          <p14:tracePt t="51085" x="5784850" y="2838450"/>
          <p14:tracePt t="51103" x="5835650" y="2813050"/>
          <p14:tracePt t="51118" x="5949950" y="2755900"/>
          <p14:tracePt t="51135" x="6013450" y="2730500"/>
          <p14:tracePt t="51138" x="6045200" y="2717800"/>
          <p14:tracePt t="51152" x="6134100" y="2686050"/>
          <p14:tracePt t="51168" x="6305550" y="2641600"/>
          <p14:tracePt t="51172" x="6356350" y="2622550"/>
          <p14:tracePt t="51185" x="6413500" y="2609850"/>
          <p14:tracePt t="51202" x="6692900" y="2565400"/>
          <p14:tracePt t="51220" x="6864350" y="2540000"/>
          <p14:tracePt t="51235" x="7112000" y="2508250"/>
          <p14:tracePt t="51237" x="7200900" y="2501900"/>
          <p14:tracePt t="51253" x="7366000" y="2482850"/>
          <p14:tracePt t="51268" x="7626350" y="2457450"/>
          <p14:tracePt t="51285" x="7791450" y="2451100"/>
          <p14:tracePt t="51302" x="8007350" y="2451100"/>
          <p14:tracePt t="51318" x="8185150" y="2451100"/>
          <p14:tracePt t="51335" x="8324850" y="2451100"/>
          <p14:tracePt t="51339" x="8401050" y="2451100"/>
          <p14:tracePt t="51353" x="8642350" y="2451100"/>
          <p14:tracePt t="51369" x="8807450" y="2451100"/>
          <p14:tracePt t="51385" x="9055100" y="2451100"/>
          <p14:tracePt t="51402" x="9264650" y="2451100"/>
          <p14:tracePt t="51419" x="9467850" y="2451100"/>
          <p14:tracePt t="51435" x="9594850" y="2451100"/>
          <p14:tracePt t="51452" x="9734550" y="2451100"/>
          <p14:tracePt t="51469" x="9861550" y="2451100"/>
          <p14:tracePt t="51485" x="9950450" y="2457450"/>
          <p14:tracePt t="51502" x="10134600" y="2482850"/>
          <p14:tracePt t="51505" x="10191750" y="2489200"/>
          <p14:tracePt t="51519" x="10280650" y="2508250"/>
          <p14:tracePt t="51535" x="10401300" y="2533650"/>
          <p14:tracePt t="51552" x="10471150" y="2552700"/>
          <p14:tracePt t="51568" x="10598150" y="2584450"/>
          <p14:tracePt t="51571" x="10642600" y="2590800"/>
          <p14:tracePt t="51586" x="10750550" y="2616200"/>
          <p14:tracePt t="51602" x="10960100" y="2667000"/>
          <p14:tracePt t="51618" x="11125200" y="2698750"/>
          <p14:tracePt t="51635" x="11334750" y="2774950"/>
          <p14:tracePt t="51652" x="11468100" y="2819400"/>
          <p14:tracePt t="51669" x="11544300" y="2863850"/>
          <p14:tracePt t="51671" x="11557000" y="2876550"/>
          <p14:tracePt t="51685" x="11569700" y="2889250"/>
          <p14:tracePt t="51702" x="11645900" y="2946400"/>
          <p14:tracePt t="51719" x="11741150" y="3016250"/>
          <p14:tracePt t="51737" x="11861800" y="3111500"/>
          <p14:tracePt t="51752" x="11988800" y="3225800"/>
          <p14:tracePt t="51769" x="12071350" y="3308350"/>
          <p14:tracePt t="51785" x="12141200" y="3397250"/>
          <p14:tracePt t="51802" x="12185650" y="3524250"/>
          <p14:tracePt t="51818" x="12185650" y="3594100"/>
          <p14:tracePt t="51835" x="12185650" y="3702050"/>
          <p14:tracePt t="51838" x="12185650" y="3721100"/>
          <p14:tracePt t="51853" x="12185650" y="3784600"/>
          <p14:tracePt t="51869" x="12185650" y="3886200"/>
          <p14:tracePt t="51885" x="12185650" y="3981450"/>
          <p14:tracePt t="51901" x="12185650" y="4184650"/>
          <p14:tracePt t="51903" x="12185650" y="4254500"/>
          <p14:tracePt t="51918" x="12185650" y="4394200"/>
          <p14:tracePt t="51935" x="12185650" y="4578350"/>
          <p14:tracePt t="51951" x="12185650" y="4660900"/>
          <p14:tracePt t="51967" x="12185650" y="4768850"/>
          <p14:tracePt t="51984" x="12179300" y="4883150"/>
          <p14:tracePt t="52001" x="12166600" y="4959350"/>
          <p14:tracePt t="52017" x="12134850" y="5099050"/>
          <p14:tracePt t="52034" x="12077700" y="5283200"/>
          <p14:tracePt t="52051" x="12001500" y="5492750"/>
          <p14:tracePt t="52067" x="11944350" y="5619750"/>
          <p14:tracePt t="52084" x="11842750" y="5810250"/>
          <p14:tracePt t="52101" x="11779250" y="5905500"/>
          <p14:tracePt t="52117" x="11690350" y="6057900"/>
          <p14:tracePt t="52134" x="11601450" y="6210300"/>
          <p14:tracePt t="52151" x="11531600" y="6305550"/>
          <p14:tracePt t="52167" x="11430000" y="6426200"/>
          <p14:tracePt t="52185" x="11283950" y="6553200"/>
          <p14:tracePt t="52201" x="11068050" y="6686550"/>
          <p14:tracePt t="52220" x="10922000" y="6775450"/>
          <p14:tracePt t="52222" x="10852150" y="6813550"/>
          <p14:tracePt t="52235" x="10661650" y="6851650"/>
          <p14:tracePt t="52253" x="10521950" y="6851650"/>
          <p14:tracePt t="52269" x="10217150" y="6851650"/>
          <p14:tracePt t="52286" x="9861550" y="6851650"/>
          <p14:tracePt t="52288" x="9690100" y="6851650"/>
          <p14:tracePt t="52302" x="9385300" y="6851650"/>
          <p14:tracePt t="52318" x="8858250" y="6851650"/>
          <p14:tracePt t="52335" x="8572500" y="6851650"/>
          <p14:tracePt t="52352" x="8096250" y="6851650"/>
          <p14:tracePt t="52370" x="7854950" y="6851650"/>
          <p14:tracePt t="52385" x="7562850" y="6851650"/>
          <p14:tracePt t="52389" x="7480300" y="6851650"/>
          <p14:tracePt t="52402" x="7340600" y="6851650"/>
          <p14:tracePt t="52419" x="7200900" y="6851650"/>
          <p14:tracePt t="52435" x="7092950" y="6851650"/>
          <p14:tracePt t="52452" x="6927850" y="6807200"/>
          <p14:tracePt t="52469" x="6673850" y="6711950"/>
          <p14:tracePt t="52486" x="6508750" y="6642100"/>
          <p14:tracePt t="52503" x="6292850" y="6527800"/>
          <p14:tracePt t="52520" x="6216650" y="6477000"/>
          <p14:tracePt t="52523" x="6178550" y="6457950"/>
          <p14:tracePt t="52535" x="6108700" y="6394450"/>
          <p14:tracePt t="52554" x="6000750" y="6330950"/>
          <p14:tracePt t="52569" x="5842000" y="6254750"/>
          <p14:tracePt t="52586" x="5727700" y="6210300"/>
          <p14:tracePt t="52602" x="5594350" y="6140450"/>
          <p14:tracePt t="52619" x="5486400" y="6057900"/>
          <p14:tracePt t="52635" x="5473700" y="6038850"/>
          <p14:tracePt t="52652" x="5454650" y="6013450"/>
          <p14:tracePt t="52655" x="5454650" y="6007100"/>
          <p14:tracePt t="52669" x="5441950" y="5981700"/>
          <p14:tracePt t="52685" x="5422900" y="5949950"/>
          <p14:tracePt t="52688" x="5416550" y="5924550"/>
          <p14:tracePt t="52702" x="5397500" y="5848350"/>
          <p14:tracePt t="52719" x="5384800" y="5803900"/>
          <p14:tracePt t="52735" x="5372100" y="5740400"/>
          <p14:tracePt t="52753" x="5365750" y="5702300"/>
          <p14:tracePt t="52769" x="5359400" y="5657850"/>
          <p14:tracePt t="52786" x="5353050" y="5632450"/>
          <p14:tracePt t="52802" x="5346700" y="5594350"/>
          <p14:tracePt t="52820" x="5340350" y="5518150"/>
          <p14:tracePt t="52836" x="5327650" y="5492750"/>
          <p14:tracePt t="52853" x="5327650" y="5454650"/>
          <p14:tracePt t="52856" x="5327650" y="5441950"/>
          <p14:tracePt t="52871" x="5327650" y="5435600"/>
          <p14:tracePt t="52885" x="5327650" y="5416550"/>
          <p14:tracePt t="52902" x="5327650" y="5397500"/>
          <p14:tracePt t="52919" x="5327650" y="5365750"/>
          <p14:tracePt t="52936" x="5327650" y="5359400"/>
          <p14:tracePt t="53082" x="5327650" y="5353050"/>
          <p14:tracePt t="53089" x="5334000" y="5340350"/>
          <p14:tracePt t="53476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7322574" cy="4351338"/>
          </a:xfrm>
        </p:spPr>
        <p:txBody>
          <a:bodyPr/>
          <a:lstStyle/>
          <a:p>
            <a:r>
              <a:rPr lang="es-ES" dirty="0" smtClean="0"/>
              <a:t>Página web de </a:t>
            </a:r>
            <a:r>
              <a:rPr lang="es-ES" dirty="0"/>
              <a:t>la organización Media Access </a:t>
            </a:r>
            <a:r>
              <a:rPr lang="es-ES" dirty="0" smtClean="0"/>
              <a:t>Australia</a:t>
            </a:r>
          </a:p>
          <a:p>
            <a:pPr lvl="1"/>
            <a:r>
              <a:rPr lang="es-ES" dirty="0" smtClean="0"/>
              <a:t>Sección “</a:t>
            </a:r>
            <a:r>
              <a:rPr lang="es-ES" dirty="0" smtClean="0">
                <a:hlinkClick r:id="rId2"/>
              </a:rPr>
              <a:t>S</a:t>
            </a:r>
            <a:r>
              <a:rPr lang="en-US" dirty="0" err="1" smtClean="0">
                <a:hlinkClick r:id="rId2"/>
              </a:rPr>
              <a:t>ocial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media for people with a </a:t>
            </a:r>
            <a:r>
              <a:rPr lang="en-US" dirty="0" smtClean="0">
                <a:hlinkClick r:id="rId2"/>
              </a:rPr>
              <a:t>disability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Información </a:t>
            </a:r>
            <a:r>
              <a:rPr lang="en-US" dirty="0" err="1" smtClean="0"/>
              <a:t>actualizada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accesibilidad</a:t>
            </a:r>
            <a:r>
              <a:rPr lang="en-US" dirty="0" smtClean="0"/>
              <a:t> de:</a:t>
            </a:r>
          </a:p>
          <a:p>
            <a:pPr lvl="2"/>
            <a:r>
              <a:rPr lang="en-US" dirty="0" smtClean="0"/>
              <a:t>Facebook</a:t>
            </a:r>
            <a:endParaRPr lang="en-US" dirty="0"/>
          </a:p>
          <a:p>
            <a:pPr lvl="2"/>
            <a:r>
              <a:rPr lang="en-US" dirty="0" smtClean="0"/>
              <a:t>Twitter</a:t>
            </a:r>
            <a:endParaRPr lang="en-US" dirty="0"/>
          </a:p>
          <a:p>
            <a:pPr lvl="2"/>
            <a:r>
              <a:rPr lang="en-US" dirty="0" smtClean="0"/>
              <a:t>LinkedIn</a:t>
            </a:r>
            <a:endParaRPr lang="en-US" dirty="0"/>
          </a:p>
          <a:p>
            <a:pPr lvl="2"/>
            <a:r>
              <a:rPr lang="en-US" dirty="0" smtClean="0"/>
              <a:t>Blogs (WordPress y Tumblr)</a:t>
            </a:r>
            <a:endParaRPr lang="en-US" dirty="0"/>
          </a:p>
          <a:p>
            <a:pPr lvl="2"/>
            <a:r>
              <a:rPr lang="en-US" dirty="0" smtClean="0"/>
              <a:t>YouTube</a:t>
            </a:r>
            <a:endParaRPr lang="en-US" dirty="0"/>
          </a:p>
          <a:p>
            <a:pPr lvl="2"/>
            <a:r>
              <a:rPr lang="en-US" dirty="0" smtClean="0"/>
              <a:t>Instagram</a:t>
            </a:r>
            <a:endParaRPr lang="en-US" dirty="0"/>
          </a:p>
          <a:p>
            <a:pPr lvl="2"/>
            <a:r>
              <a:rPr lang="en-US" dirty="0" smtClean="0"/>
              <a:t>Skype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18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Más información sobre accesibilidad</a:t>
            </a:r>
            <a:br>
              <a:rPr lang="es-ES" dirty="0" smtClean="0"/>
            </a:br>
            <a:r>
              <a:rPr lang="es-ES" dirty="0" smtClean="0"/>
              <a:t>de las redes sociales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514" y="1825625"/>
            <a:ext cx="3246375" cy="45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0"/>
    </mc:Choice>
    <mc:Fallback xmlns="">
      <p:transition spd="slow" advTm="259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redes sociales son utilizadas por cualquier persona, con o sin discapacidad</a:t>
            </a:r>
          </a:p>
          <a:p>
            <a:r>
              <a:rPr lang="es-ES" dirty="0" smtClean="0"/>
              <a:t>Todos vamos a tener limitaciones personales o derivadas de nuestro entorno en algún momento de nuestra vida</a:t>
            </a:r>
          </a:p>
          <a:p>
            <a:r>
              <a:rPr lang="es-ES" dirty="0" smtClean="0"/>
              <a:t>Es importante que los creadores de redes sociales las hagan accesibles para que todos las podamos utilizar</a:t>
            </a:r>
          </a:p>
          <a:p>
            <a:r>
              <a:rPr lang="es-ES" dirty="0" smtClean="0"/>
              <a:t>Pero los usuarios de las redes también podemos ayudar:</a:t>
            </a:r>
          </a:p>
          <a:p>
            <a:pPr lvl="1"/>
            <a:r>
              <a:rPr lang="es-ES" b="1" i="1" dirty="0" smtClean="0"/>
              <a:t>Con muy poco esfuerzo extra, podemos conseguir que la información que publicamos en las redes sociales sea más accesible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19</a:t>
            </a:fld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1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09"/>
    </mc:Choice>
    <mc:Fallback xmlns="">
      <p:transition spd="slow" advTm="111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 y problemas de accesibilidad</a:t>
            </a:r>
          </a:p>
          <a:p>
            <a:pPr lvl="1"/>
            <a:r>
              <a:rPr lang="es-ES" dirty="0" smtClean="0"/>
              <a:t>Redes sociales accesibles</a:t>
            </a:r>
          </a:p>
          <a:p>
            <a:r>
              <a:rPr lang="es-ES" dirty="0" smtClean="0"/>
              <a:t>Accesibilidad de los servicios ofrecidos por las redes sociales</a:t>
            </a:r>
          </a:p>
          <a:p>
            <a:pPr lvl="1"/>
            <a:r>
              <a:rPr lang="es-ES" dirty="0" smtClean="0"/>
              <a:t>Twitter, Facebook y YouTube</a:t>
            </a:r>
          </a:p>
          <a:p>
            <a:r>
              <a:rPr lang="es-ES" dirty="0" smtClean="0"/>
              <a:t>Cómo publicar contenidos accesibles en:</a:t>
            </a:r>
          </a:p>
          <a:p>
            <a:pPr lvl="1"/>
            <a:r>
              <a:rPr lang="es-ES" dirty="0" smtClean="0"/>
              <a:t>Twitter</a:t>
            </a:r>
          </a:p>
          <a:p>
            <a:pPr lvl="1"/>
            <a:r>
              <a:rPr lang="es-ES" dirty="0" smtClean="0"/>
              <a:t>Facebook</a:t>
            </a:r>
          </a:p>
          <a:p>
            <a:pPr lvl="1"/>
            <a:r>
              <a:rPr lang="es-ES" dirty="0" smtClean="0"/>
              <a:t>YouTube</a:t>
            </a:r>
          </a:p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6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40"/>
    </mc:Choice>
    <mc:Fallback xmlns="">
      <p:transition spd="slow" advTm="4044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1992313" y="836613"/>
            <a:ext cx="81343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2400">
                <a:solidFill>
                  <a:srgbClr val="003F7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18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2000">
                <a:solidFill>
                  <a:srgbClr val="003F75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 sz="2000">
                <a:solidFill>
                  <a:srgbClr val="003F75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rgbClr val="003F75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rgbClr val="003F75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rgbClr val="003F75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rgbClr val="003F75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rgbClr val="003F75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>
                <a:solidFill>
                  <a:srgbClr val="003F75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800">
                <a:solidFill>
                  <a:schemeClr val="bg1"/>
                </a:solidFill>
              </a:rPr>
              <a:t/>
            </a:r>
            <a:br>
              <a:rPr lang="es-ES" altLang="es-ES" sz="4800">
                <a:solidFill>
                  <a:schemeClr val="bg1"/>
                </a:solidFill>
              </a:rPr>
            </a:br>
            <a:endParaRPr lang="es-ES" altLang="es-ES" sz="4800">
              <a:solidFill>
                <a:schemeClr val="bg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9619" y="3732214"/>
            <a:ext cx="4214813" cy="2658754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s-ES_tradnl" altLang="es-ES" sz="1800" dirty="0">
                <a:latin typeface="+mj-lt"/>
              </a:rPr>
              <a:t>José R. Hilera</a:t>
            </a:r>
          </a:p>
          <a:p>
            <a:pPr algn="l" eaLnBrk="1" hangingPunct="1">
              <a:lnSpc>
                <a:spcPct val="90000"/>
              </a:lnSpc>
            </a:pPr>
            <a:r>
              <a:rPr lang="es-ES_tradnl" altLang="es-ES" sz="1800" dirty="0" smtClean="0">
                <a:latin typeface="+mj-lt"/>
              </a:rPr>
              <a:t>E-mail: </a:t>
            </a:r>
            <a:r>
              <a:rPr lang="es-ES_tradnl" altLang="es-ES" sz="1800" dirty="0" smtClean="0">
                <a:latin typeface="+mj-lt"/>
                <a:hlinkClick r:id="rId3"/>
              </a:rPr>
              <a:t>jose.hilera@uah.es</a:t>
            </a:r>
            <a:r>
              <a:rPr lang="es-ES_tradnl" altLang="es-ES" sz="1800" dirty="0" smtClean="0">
                <a:latin typeface="+mj-lt"/>
              </a:rPr>
              <a:t/>
            </a:r>
            <a:br>
              <a:rPr lang="es-ES_tradnl" altLang="es-ES" sz="1800" dirty="0" smtClean="0">
                <a:latin typeface="+mj-lt"/>
              </a:rPr>
            </a:br>
            <a:r>
              <a:rPr lang="es-ES_tradnl" altLang="es-ES" sz="1800" dirty="0" smtClean="0">
                <a:latin typeface="+mj-lt"/>
              </a:rPr>
              <a:t>Twitter: </a:t>
            </a:r>
            <a:r>
              <a:rPr lang="es-ES_tradnl" altLang="es-ES" sz="1800" dirty="0" smtClean="0">
                <a:latin typeface="+mj-lt"/>
                <a:hlinkClick r:id="rId4"/>
              </a:rPr>
              <a:t>@web_a11y</a:t>
            </a:r>
            <a:endParaRPr lang="es-ES_tradnl" altLang="es-ES" sz="1800" dirty="0" smtClean="0">
              <a:latin typeface="+mj-lt"/>
            </a:endParaRPr>
          </a:p>
          <a:p>
            <a:pPr algn="l" eaLnBrk="1" hangingPunct="1">
              <a:lnSpc>
                <a:spcPct val="90000"/>
              </a:lnSpc>
            </a:pPr>
            <a:endParaRPr lang="es-ES_tradnl" altLang="es-ES" sz="1800" dirty="0" smtClean="0">
              <a:latin typeface="+mj-lt"/>
            </a:endParaRPr>
          </a:p>
          <a:p>
            <a:pPr algn="l" eaLnBrk="1" hangingPunct="1">
              <a:lnSpc>
                <a:spcPct val="90000"/>
              </a:lnSpc>
            </a:pPr>
            <a:r>
              <a:rPr lang="es-ES_tradnl" altLang="es-ES" sz="1800" dirty="0" smtClean="0">
                <a:latin typeface="+mj-lt"/>
              </a:rPr>
              <a:t>Universidad de Alcalá</a:t>
            </a:r>
            <a:br>
              <a:rPr lang="es-ES_tradnl" altLang="es-ES" sz="1800" dirty="0" smtClean="0">
                <a:latin typeface="+mj-lt"/>
              </a:rPr>
            </a:br>
            <a:r>
              <a:rPr lang="es-ES_tradnl" altLang="es-ES" sz="1800" dirty="0" err="1" smtClean="0">
                <a:latin typeface="+mj-lt"/>
              </a:rPr>
              <a:t>Alcalá</a:t>
            </a:r>
            <a:r>
              <a:rPr lang="es-ES_tradnl" altLang="es-ES" sz="1800" dirty="0" smtClean="0">
                <a:latin typeface="+mj-lt"/>
              </a:rPr>
              <a:t> de Henares, España</a:t>
            </a:r>
            <a:br>
              <a:rPr lang="es-ES_tradnl" altLang="es-ES" sz="1800" dirty="0" smtClean="0">
                <a:latin typeface="+mj-lt"/>
              </a:rPr>
            </a:br>
            <a:r>
              <a:rPr lang="es-ES_tradnl" altLang="es-ES" sz="1800" dirty="0" smtClean="0">
                <a:latin typeface="+mj-lt"/>
                <a:hlinkClick r:id="rId5"/>
              </a:rPr>
              <a:t>http://www.uah.es</a:t>
            </a:r>
            <a:r>
              <a:rPr lang="es-ES_tradnl" altLang="es-ES" sz="1800" dirty="0" smtClean="0">
                <a:latin typeface="+mj-lt"/>
              </a:rPr>
              <a:t> </a:t>
            </a:r>
            <a:endParaRPr lang="es-ES_tradnl" altLang="es-ES" sz="1800" i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9156" name="4 Imagen" descr="galeria_politecnico_1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28" y="3025775"/>
            <a:ext cx="5581343" cy="3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1 Título"/>
          <p:cNvSpPr>
            <a:spLocks noGrp="1"/>
          </p:cNvSpPr>
          <p:nvPr>
            <p:ph type="ctrTitle"/>
          </p:nvPr>
        </p:nvSpPr>
        <p:spPr bwMode="auto">
          <a:xfrm>
            <a:off x="2209800" y="1771650"/>
            <a:ext cx="7772400" cy="577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altLang="es-ES" sz="3200" dirty="0">
                <a:solidFill>
                  <a:srgbClr val="0E44A8"/>
                </a:solidFill>
              </a:rPr>
              <a:t>Gracias </a:t>
            </a:r>
            <a:r>
              <a:rPr altLang="es-ES" sz="3200" dirty="0" err="1">
                <a:solidFill>
                  <a:srgbClr val="0E44A8"/>
                </a:solidFill>
              </a:rPr>
              <a:t>por</a:t>
            </a:r>
            <a:r>
              <a:rPr altLang="es-ES" sz="3200" dirty="0">
                <a:solidFill>
                  <a:srgbClr val="0E44A8"/>
                </a:solidFill>
              </a:rPr>
              <a:t> </a:t>
            </a:r>
            <a:r>
              <a:rPr lang="es-ES" altLang="es-ES" sz="3200" dirty="0" smtClean="0">
                <a:solidFill>
                  <a:srgbClr val="0E44A8"/>
                </a:solidFill>
              </a:rPr>
              <a:t>la</a:t>
            </a:r>
            <a:r>
              <a:rPr altLang="es-ES" sz="3200" dirty="0" smtClean="0">
                <a:solidFill>
                  <a:srgbClr val="0E44A8"/>
                </a:solidFill>
              </a:rPr>
              <a:t> </a:t>
            </a:r>
            <a:r>
              <a:rPr altLang="es-ES" sz="3200" dirty="0">
                <a:solidFill>
                  <a:srgbClr val="0E44A8"/>
                </a:solidFill>
              </a:rPr>
              <a:t>atención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40" y="3687098"/>
            <a:ext cx="803979" cy="10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79"/>
    </mc:Choice>
    <mc:Fallback xmlns="">
      <p:transition spd="slow" advTm="4737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s-ES" dirty="0" smtClean="0"/>
              <a:t>Concepto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“Condición que deben cumplir los entornos, productos y servicios para que sean comprensibles, utilizables y practicables por todas las personas”</a:t>
            </a:r>
          </a:p>
          <a:p>
            <a:pPr marL="914400" lvl="2" indent="0">
              <a:buNone/>
            </a:pPr>
            <a:endParaRPr lang="es-ES" i="1" dirty="0" smtClean="0"/>
          </a:p>
          <a:p>
            <a:pPr marL="914400" lvl="2" indent="0">
              <a:buNone/>
            </a:pPr>
            <a:r>
              <a:rPr lang="es-ES" i="1" dirty="0" smtClean="0"/>
              <a:t>Ley 51/2003, de 2 de diciembre, de igualdad de oportunidades, no discriminación y accesibilidad universal de las personas con discapacidad, España</a:t>
            </a:r>
          </a:p>
          <a:p>
            <a:pPr lvl="1"/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26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10"/>
    </mc:Choice>
    <mc:Fallback xmlns="">
      <p:transition spd="slow" advTm="4101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s-ES" dirty="0" smtClean="0"/>
              <a:t>Problemas de accesibilidad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4</a:t>
            </a:fld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73759"/>
              </p:ext>
            </p:extLst>
          </p:nvPr>
        </p:nvGraphicFramePr>
        <p:xfrm>
          <a:off x="1764891" y="1510786"/>
          <a:ext cx="8255976" cy="2857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992"/>
                <a:gridCol w="2751992"/>
                <a:gridCol w="2751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Discapacidad</a:t>
                      </a:r>
                      <a:r>
                        <a:rPr lang="es-ES" b="1" baseline="0" dirty="0" smtClean="0"/>
                        <a:t> visual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Discapacidad auditiva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Discapacidad motora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68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6" y="2701688"/>
            <a:ext cx="799793" cy="7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73" y="2035279"/>
            <a:ext cx="2008590" cy="21090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06" y="1986529"/>
            <a:ext cx="1941716" cy="224416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265" y="1986529"/>
            <a:ext cx="1897240" cy="1430318"/>
          </a:xfrm>
          <a:prstGeom prst="rect">
            <a:avLst/>
          </a:prstGeom>
        </p:spPr>
      </p:pic>
      <p:sp>
        <p:nvSpPr>
          <p:cNvPr id="22" name="1 Elipse"/>
          <p:cNvSpPr/>
          <p:nvPr/>
        </p:nvSpPr>
        <p:spPr>
          <a:xfrm>
            <a:off x="7848528" y="3602070"/>
            <a:ext cx="648385" cy="562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4 Elipse"/>
          <p:cNvSpPr/>
          <p:nvPr/>
        </p:nvSpPr>
        <p:spPr>
          <a:xfrm>
            <a:off x="8733431" y="3618271"/>
            <a:ext cx="648386" cy="562669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07"/>
    </mc:Choice>
    <mc:Fallback xmlns="">
      <p:transition spd="slow" advTm="104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3000" accel="50000" decel="50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3145 C 0.01614 -0.03145 0.02968 -0.01758 0.02968 -0.00023 C 0.02968 0.01711 0.01614 0.03145 3.88889E-6 0.03145 C -0.01632 0.03145 -0.02934 0.01711 -0.02934 -0.00023 C -0.02934 -0.01758 -0.01632 -0.03145 3.88889E-6 -0.03145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1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3000" accel="50000" decel="50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3191 C 0.0158 -0.03191 0.02917 -0.01573 0.02917 0.00463 C 0.02917 0.02498 0.0158 0.04186 1.38889E-6 0.04186 C -0.01597 0.04186 -0.02847 0.02498 -0.02847 0.00463 C -0.02847 -0.01573 -0.01597 -0.03191 1.38889E-6 -0.03191 Z " pathEditMode="relative" rAng="0" ptsTypes="fffff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s-ES" dirty="0" smtClean="0"/>
              <a:t>Problemas de accesibilidad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5</a:t>
            </a:fld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50601"/>
              </p:ext>
            </p:extLst>
          </p:nvPr>
        </p:nvGraphicFramePr>
        <p:xfrm>
          <a:off x="1764891" y="1510786"/>
          <a:ext cx="8255976" cy="5143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992"/>
                <a:gridCol w="2751992"/>
                <a:gridCol w="2751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Discapacidad</a:t>
                      </a:r>
                      <a:r>
                        <a:rPr lang="es-ES" b="1" baseline="0" dirty="0" smtClean="0"/>
                        <a:t> visual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Discapacidad auditiva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Discapacidad motora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68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6" y="523821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73" y="2035279"/>
            <a:ext cx="2008590" cy="210902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36" y="4496163"/>
            <a:ext cx="1847463" cy="21105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06" y="1986529"/>
            <a:ext cx="1941716" cy="224416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503" y="4437214"/>
            <a:ext cx="1865419" cy="216950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354" y="4465335"/>
            <a:ext cx="1833474" cy="154576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265" y="2011060"/>
            <a:ext cx="2008590" cy="2109020"/>
          </a:xfrm>
          <a:prstGeom prst="rect">
            <a:avLst/>
          </a:prstGeom>
        </p:spPr>
      </p:pic>
      <p:sp>
        <p:nvSpPr>
          <p:cNvPr id="28" name="1 Elipse"/>
          <p:cNvSpPr/>
          <p:nvPr/>
        </p:nvSpPr>
        <p:spPr>
          <a:xfrm>
            <a:off x="7848528" y="6009369"/>
            <a:ext cx="648385" cy="562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4 Elipse"/>
          <p:cNvSpPr/>
          <p:nvPr/>
        </p:nvSpPr>
        <p:spPr>
          <a:xfrm>
            <a:off x="8733431" y="6025570"/>
            <a:ext cx="648386" cy="562669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" name="Picture 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6" y="2701688"/>
            <a:ext cx="799793" cy="7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263"/>
    </mc:Choice>
    <mc:Fallback xmlns="">
      <p:transition spd="slow" advTm="14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3000" accel="50000" decel="50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3148 C 0.01615 -0.03148 0.02969 -0.01759 0.02969 -0.00023 C 0.02969 0.01713 0.01615 0.03148 -2.5E-6 0.03148 C -0.01627 0.03148 -0.02929 0.01713 -0.02929 -0.00023 C -0.02929 -0.01759 -0.01627 -0.03148 -2.5E-6 -0.03148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3000" accel="50000" decel="50000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3195 C 0.01575 -0.03195 0.02917 -0.01574 0.02917 0.00463 C 0.02917 0.025 0.01575 0.04189 1.45833E-6 0.04189 C -0.01602 0.04189 -0.02852 0.025 -0.02852 0.00463 C -0.02852 -0.01574 -0.01602 -0.03195 1.45833E-6 -0.03195 Z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red social es accesible:</a:t>
            </a:r>
          </a:p>
          <a:p>
            <a:r>
              <a:rPr lang="es-ES" dirty="0"/>
              <a:t>Si las funciones o servicios que ofrece son </a:t>
            </a:r>
            <a:r>
              <a:rPr lang="es-ES" dirty="0" smtClean="0"/>
              <a:t>accesibles</a:t>
            </a:r>
            <a:endParaRPr lang="es-ES" dirty="0"/>
          </a:p>
          <a:p>
            <a:r>
              <a:rPr lang="es-ES" dirty="0"/>
              <a:t>Si los contenidos que publican los usuarios son accesibles</a:t>
            </a:r>
          </a:p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6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sociales accesibles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22" y="3758291"/>
            <a:ext cx="3216697" cy="2508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8" y="3599893"/>
            <a:ext cx="5212940" cy="3121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3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97"/>
    </mc:Choice>
    <mc:Fallback xmlns="">
      <p:transition spd="slow" advTm="746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s-ES" dirty="0" smtClean="0"/>
              <a:t>Se puede comprobar su accesibilidad utilizando un producto de apoyo como un lector de pantalla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VoiceOver</a:t>
            </a:r>
            <a:r>
              <a:rPr lang="es-ES" dirty="0" smtClean="0"/>
              <a:t>: Para Mac, iPhone y iPad. </a:t>
            </a:r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TalkBack</a:t>
            </a:r>
            <a:r>
              <a:rPr lang="es-ES" dirty="0" smtClean="0"/>
              <a:t>: Para dispositivos Android. </a:t>
            </a:r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ChromeVox</a:t>
            </a:r>
            <a:r>
              <a:rPr lang="es-ES" dirty="0" smtClean="0"/>
              <a:t>: Para navegador Chrome</a:t>
            </a:r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Narrator</a:t>
            </a:r>
            <a:r>
              <a:rPr lang="es-ES" dirty="0" smtClean="0"/>
              <a:t>, </a:t>
            </a:r>
            <a:r>
              <a:rPr lang="es-ES" dirty="0" err="1" smtClean="0"/>
              <a:t>Jaws</a:t>
            </a:r>
            <a:r>
              <a:rPr lang="es-ES" dirty="0" smtClean="0"/>
              <a:t>, NVDA: Para Windows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Asistentes: </a:t>
            </a:r>
            <a:r>
              <a:rPr lang="es-ES" dirty="0" err="1" smtClean="0"/>
              <a:t>Siri</a:t>
            </a:r>
            <a:r>
              <a:rPr lang="es-ES" dirty="0" smtClean="0"/>
              <a:t> (iOS), </a:t>
            </a:r>
            <a:r>
              <a:rPr lang="es-ES" dirty="0" err="1" smtClean="0"/>
              <a:t>Cortana</a:t>
            </a:r>
            <a:r>
              <a:rPr lang="es-ES" dirty="0" smtClean="0"/>
              <a:t> (Windows), Google </a:t>
            </a:r>
            <a:r>
              <a:rPr lang="es-ES" dirty="0" err="1" smtClean="0"/>
              <a:t>Now</a:t>
            </a:r>
            <a:r>
              <a:rPr lang="es-ES" dirty="0" smtClean="0"/>
              <a:t> (Android)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7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de los servicios ofrecidos por las redes sociales</a:t>
            </a:r>
            <a:endParaRPr lang="es-ES" dirty="0"/>
          </a:p>
        </p:txBody>
      </p:sp>
      <p:pic>
        <p:nvPicPr>
          <p:cNvPr id="2052" name="Picture 4" descr="https://encrypted-tbn0.gstatic.com/images?q=tbn:ANd9GcQrXjkrf462nTx7HYGJKlz4_92CHKKO9l6v7XHIzJxjzTLutfKE3Wx4yc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873" y="2935327"/>
            <a:ext cx="630519" cy="6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94" y="3700783"/>
            <a:ext cx="645472" cy="64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xtensió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75" y="4445448"/>
            <a:ext cx="674917" cy="67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35" y="5161999"/>
            <a:ext cx="776261" cy="7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83" y="5257223"/>
            <a:ext cx="6810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44" y="5161999"/>
            <a:ext cx="723658" cy="7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66" y="6149865"/>
            <a:ext cx="552347" cy="4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n relacionad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83" y="6171461"/>
            <a:ext cx="549179" cy="3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844" y="6105804"/>
            <a:ext cx="391374" cy="3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894"/>
    </mc:Choice>
    <mc:Fallback xmlns="">
      <p:transition spd="slow" advTm="13589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199" y="1825625"/>
            <a:ext cx="10732478" cy="4351338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Video de persona ciega usando WhatsApp en iPhone con </a:t>
            </a:r>
            <a:r>
              <a:rPr lang="es-ES" dirty="0" err="1" smtClean="0">
                <a:hlinkClick r:id="rId2"/>
              </a:rPr>
              <a:t>VoiceOver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8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de uso de redes sociales con productos de apoyo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38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635"/>
    </mc:Choice>
    <mc:Fallback xmlns="">
      <p:transition spd="slow" advTm="158635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8595" objId="7"/>
        <p14:triggerEvt type="onClick" time="28595" objId="7"/>
        <p14:stopEvt time="122266" objId="7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revisar su accesibilidad con ayuda de un lector de </a:t>
            </a:r>
            <a:r>
              <a:rPr lang="es-ES" dirty="0"/>
              <a:t>p</a:t>
            </a:r>
            <a:r>
              <a:rPr lang="es-ES" dirty="0" smtClean="0"/>
              <a:t>antalla y con una herramienta de evaluación automática como </a:t>
            </a:r>
            <a:r>
              <a:rPr lang="es-ES" i="1" dirty="0" err="1" smtClean="0">
                <a:hlinkClick r:id="rId2"/>
              </a:rPr>
              <a:t>AInspector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9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de los servicios ofrecidos por las redes sociales (Twitter)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6" y="2923915"/>
            <a:ext cx="9283118" cy="3934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lipse 5"/>
          <p:cNvSpPr/>
          <p:nvPr/>
        </p:nvSpPr>
        <p:spPr>
          <a:xfrm>
            <a:off x="1641987" y="3401961"/>
            <a:ext cx="766916" cy="471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8828" y="3677265"/>
            <a:ext cx="13627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i="1" dirty="0" smtClean="0"/>
              <a:t>8 fallos</a:t>
            </a:r>
            <a:br>
              <a:rPr lang="es-ES" sz="1400" b="1" i="1" dirty="0" smtClean="0"/>
            </a:br>
            <a:r>
              <a:rPr lang="es-ES" sz="1400" b="1" i="1" dirty="0" smtClean="0"/>
              <a:t>de accesibilidad</a:t>
            </a:r>
            <a:br>
              <a:rPr lang="es-ES" sz="1400" b="1" i="1" dirty="0" smtClean="0"/>
            </a:br>
            <a:r>
              <a:rPr lang="es-ES" sz="1400" b="1" i="1" dirty="0" smtClean="0"/>
              <a:t>en la sección de</a:t>
            </a:r>
            <a:br>
              <a:rPr lang="es-ES" sz="1400" b="1" i="1" dirty="0" smtClean="0"/>
            </a:br>
            <a:r>
              <a:rPr lang="es-ES" sz="1400" b="1" i="1" dirty="0" smtClean="0"/>
              <a:t>configuración</a:t>
            </a:r>
            <a:br>
              <a:rPr lang="es-ES" sz="1400" b="1" i="1" dirty="0" smtClean="0"/>
            </a:br>
            <a:r>
              <a:rPr lang="es-ES" sz="1400" b="1" i="1" dirty="0" smtClean="0"/>
              <a:t>de cuenta en</a:t>
            </a:r>
            <a:br>
              <a:rPr lang="es-ES" sz="1400" b="1" i="1" dirty="0" smtClean="0"/>
            </a:br>
            <a:r>
              <a:rPr lang="es-ES" sz="1400" b="1" i="1" dirty="0" smtClean="0"/>
              <a:t>Twitter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838200" y="3677265"/>
            <a:ext cx="803787" cy="1966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94"/>
    </mc:Choice>
    <mc:Fallback xmlns="">
      <p:transition spd="slow" advTm="11859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5403" x="10534650" y="5416550"/>
          <p14:tracePt t="85621" x="10509250" y="5416550"/>
          <p14:tracePt t="85625" x="10490200" y="5416550"/>
          <p14:tracePt t="85641" x="10388600" y="5429250"/>
          <p14:tracePt t="85657" x="10115550" y="5435600"/>
          <p14:tracePt t="85674" x="9696450" y="5435600"/>
          <p14:tracePt t="85690" x="8896350" y="5435600"/>
          <p14:tracePt t="85707" x="8356600" y="5435600"/>
          <p14:tracePt t="85723" x="7727950" y="5435600"/>
          <p14:tracePt t="85740" x="7340600" y="5435600"/>
          <p14:tracePt t="85756" x="6515100" y="5435600"/>
          <p14:tracePt t="85773" x="6083300" y="5435600"/>
          <p14:tracePt t="85790" x="5600700" y="5448300"/>
          <p14:tracePt t="85793" x="5467350" y="5454650"/>
          <p14:tracePt t="85809" x="5232400" y="5454650"/>
          <p14:tracePt t="85822" x="4978400" y="5473700"/>
          <p14:tracePt t="85839" x="4800600" y="5480050"/>
          <p14:tracePt t="85856" x="4565650" y="5480050"/>
          <p14:tracePt t="85874" x="4406900" y="5480050"/>
          <p14:tracePt t="85890" x="4298950" y="5480050"/>
          <p14:tracePt t="85907" x="4140200" y="5480050"/>
          <p14:tracePt t="85924" x="3949700" y="5492750"/>
          <p14:tracePt t="85940" x="3619500" y="5530850"/>
          <p14:tracePt t="85957" x="3302000" y="5549900"/>
          <p14:tracePt t="85960" x="3143250" y="5556250"/>
          <p14:tracePt t="85975" x="2673350" y="5581650"/>
          <p14:tracePt t="85991" x="2393950" y="5581650"/>
          <p14:tracePt t="86006" x="2101850" y="5581650"/>
          <p14:tracePt t="86023" x="2012950" y="5588000"/>
          <p14:tracePt t="86081" x="2012950" y="5581650"/>
          <p14:tracePt t="86087" x="2012950" y="5568950"/>
          <p14:tracePt t="86097" x="2012950" y="5562600"/>
          <p14:tracePt t="86111" x="2012950" y="5549900"/>
          <p14:tracePt t="86124" x="2025650" y="5524500"/>
          <p14:tracePt t="86127" x="2032000" y="5505450"/>
          <p14:tracePt t="86140" x="2032000" y="5492750"/>
          <p14:tracePt t="86157" x="2057400" y="5448300"/>
          <p14:tracePt t="86173" x="2057400" y="5441950"/>
          <p14:tracePt t="86190" x="2063750" y="5422900"/>
          <p14:tracePt t="86213" x="2082800" y="5422900"/>
          <p14:tracePt t="86224" x="2108200" y="5422900"/>
          <p14:tracePt t="86241" x="2197100" y="5422900"/>
          <p14:tracePt t="86257" x="2292350" y="5391150"/>
          <p14:tracePt t="86430" x="2311400" y="5365750"/>
          <p14:tracePt t="86440" x="2343150" y="5334000"/>
          <p14:tracePt t="86443" x="2362200" y="5276850"/>
          <p14:tracePt t="86457" x="2387600" y="5187950"/>
          <p14:tracePt t="86473" x="2387600" y="5130800"/>
          <p14:tracePt t="86490" x="2343150" y="5067300"/>
          <p14:tracePt t="86507" x="2286000" y="5016500"/>
          <p14:tracePt t="86523" x="2184400" y="4959350"/>
          <p14:tracePt t="86540" x="2076450" y="4914900"/>
          <p14:tracePt t="86557" x="2019300" y="4902200"/>
          <p14:tracePt t="86561" x="1987550" y="4895850"/>
          <p14:tracePt t="86576" x="1885950" y="4883150"/>
          <p14:tracePt t="86590" x="1841500" y="4870450"/>
          <p14:tracePt t="86607" x="1778000" y="4838700"/>
          <p14:tracePt t="86719" x="1758950" y="4838700"/>
          <p14:tracePt t="86729" x="1752600" y="4838700"/>
          <p14:tracePt t="86740" x="1701800" y="4851400"/>
          <p14:tracePt t="86757" x="1670050" y="4864100"/>
          <p14:tracePt t="86773" x="1657350" y="4876800"/>
          <p14:tracePt t="86790" x="1651000" y="4876800"/>
          <p14:tracePt t="86871" x="1657350" y="4870450"/>
          <p14:tracePt t="86878" x="1663700" y="4870450"/>
          <p14:tracePt t="86890" x="1676400" y="4864100"/>
          <p14:tracePt t="86907" x="1689100" y="4857750"/>
          <p14:tracePt t="86924" x="1695450" y="4851400"/>
          <p14:tracePt t="86967" x="1695450" y="4857750"/>
          <p14:tracePt t="86982" x="1695450" y="4876800"/>
          <p14:tracePt t="86986" x="1695450" y="4889500"/>
          <p14:tracePt t="86992" x="1695450" y="4895850"/>
          <p14:tracePt t="87007" x="1695450" y="4927600"/>
          <p14:tracePt t="87023" x="1752600" y="4978400"/>
          <p14:tracePt t="87039" x="1822450" y="4991100"/>
          <p14:tracePt t="87057" x="1911350" y="4991100"/>
          <p14:tracePt t="87060" x="1955800" y="4991100"/>
          <p14:tracePt t="87074" x="1987550" y="4991100"/>
          <p14:tracePt t="87090" x="2051050" y="4991100"/>
          <p14:tracePt t="87109" x="2057400" y="4997450"/>
          <p14:tracePt t="87124" x="2057400" y="5010150"/>
          <p14:tracePt t="87140" x="2051050" y="5035550"/>
          <p14:tracePt t="87157" x="2044700" y="5080000"/>
          <p14:tracePt t="87173" x="2044700" y="5111750"/>
          <p14:tracePt t="87176" x="2038350" y="5118100"/>
          <p14:tracePt t="87190" x="2038350" y="5130800"/>
          <p14:tracePt t="87243" x="2044700" y="5130800"/>
          <p14:tracePt t="87250" x="2051050" y="5130800"/>
          <p14:tracePt t="87257" x="2051050" y="5124450"/>
          <p14:tracePt t="87274" x="2089150" y="5099050"/>
          <p14:tracePt t="87290" x="2133600" y="5067300"/>
          <p14:tracePt t="87307" x="2152650" y="5041900"/>
          <p14:tracePt t="87324" x="2159000" y="5029200"/>
          <p14:tracePt t="87394" x="2171700" y="5016500"/>
          <p14:tracePt t="87398" x="2171700" y="5010150"/>
          <p14:tracePt t="87407" x="2197100" y="5003800"/>
          <p14:tracePt t="87424" x="2273300" y="4978400"/>
          <p14:tracePt t="87440" x="2343150" y="4959350"/>
          <p14:tracePt t="87457" x="2451100" y="4933950"/>
          <p14:tracePt t="87474" x="2482850" y="4908550"/>
          <p14:tracePt t="87562" x="2482850" y="4902200"/>
          <p14:tracePt t="87566" x="2463800" y="4902200"/>
          <p14:tracePt t="87580" x="2444750" y="4895850"/>
          <p14:tracePt t="87590" x="2393950" y="4883150"/>
          <p14:tracePt t="87607" x="2311400" y="4857750"/>
          <p14:tracePt t="87624" x="2203450" y="4819650"/>
          <p14:tracePt t="87641" x="2165350" y="4800600"/>
          <p14:tracePt t="87643" x="2146300" y="4800600"/>
          <p14:tracePt t="87657" x="2133600" y="4787900"/>
          <p14:tracePt t="87720" x="2114550" y="4787900"/>
          <p14:tracePt t="87724" x="2095500" y="4787900"/>
          <p14:tracePt t="87741" x="2038350" y="4775200"/>
          <p14:tracePt t="87744" x="2012950" y="4768850"/>
          <p14:tracePt t="87757" x="1936750" y="4756150"/>
          <p14:tracePt t="87773" x="1866900" y="4749800"/>
          <p14:tracePt t="87775" x="1835150" y="4743450"/>
          <p14:tracePt t="87790" x="1803400" y="4743450"/>
          <p14:tracePt t="87806" x="1771650" y="4743450"/>
          <p14:tracePt t="87823" x="1765300" y="4743450"/>
          <p14:tracePt t="87840" x="1733550" y="4743450"/>
          <p14:tracePt t="87857" x="1695450" y="4756150"/>
          <p14:tracePt t="87873" x="1600200" y="4787900"/>
          <p14:tracePt t="87875" x="1568450" y="4794250"/>
          <p14:tracePt t="87889" x="1530350" y="4806950"/>
          <p14:tracePt t="87906" x="1397000" y="4838700"/>
          <p14:tracePt t="87923" x="1358900" y="4851400"/>
          <p14:tracePt t="87939" x="1327150" y="4870450"/>
          <p14:tracePt t="88016" x="1339850" y="4870450"/>
          <p14:tracePt t="88020" x="1371600" y="4876800"/>
          <p14:tracePt t="88024" x="1390650" y="4876800"/>
          <p14:tracePt t="88039" x="1422400" y="4876800"/>
          <p14:tracePt t="88056" x="1536700" y="4889500"/>
          <p14:tracePt t="88072" x="1612900" y="4895850"/>
          <p14:tracePt t="88089" x="1714500" y="4914900"/>
          <p14:tracePt t="88107" x="1847850" y="4927600"/>
          <p14:tracePt t="88124" x="1860550" y="4933950"/>
          <p14:tracePt t="88157" x="1892300" y="4933950"/>
          <p14:tracePt t="88174" x="1974850" y="4933950"/>
          <p14:tracePt t="88191" x="2032000" y="4933950"/>
          <p14:tracePt t="88208" x="2165350" y="4933950"/>
          <p14:tracePt t="88224" x="2184400" y="4933950"/>
          <p14:tracePt t="88285" x="2203450" y="4933950"/>
          <p14:tracePt t="88289" x="2216150" y="4933950"/>
          <p14:tracePt t="88294" x="2235200" y="4933950"/>
          <p14:tracePt t="88307" x="2247900" y="4933950"/>
          <p14:tracePt t="88324" x="2254250" y="4933950"/>
          <p14:tracePt t="88341" x="2260600" y="4933950"/>
          <p14:tracePt t="88557" x="2266950" y="4933950"/>
          <p14:tracePt t="88562" x="2273300" y="4933950"/>
          <p14:tracePt t="88574" x="2311400" y="4933950"/>
          <p14:tracePt t="88591" x="2349500" y="4940300"/>
          <p14:tracePt t="88595" x="2368550" y="4940300"/>
          <p14:tracePt t="88607" x="2406650" y="4940300"/>
          <p14:tracePt t="88624" x="2413000" y="4940300"/>
          <p14:tracePt t="88696" x="2419350" y="4940300"/>
          <p14:tracePt t="89246" x="2425700" y="4933950"/>
          <p14:tracePt t="89267" x="2432050" y="4927600"/>
          <p14:tracePt t="89356" x="2432050" y="4921250"/>
          <p14:tracePt t="89366" x="2432050" y="4914900"/>
          <p14:tracePt t="89401" x="2432050" y="4908550"/>
          <p14:tracePt t="89876" x="2432050" y="4902200"/>
          <p14:tracePt t="90428" x="2425700" y="4902200"/>
          <p14:tracePt t="90431" x="2419350" y="4902200"/>
          <p14:tracePt t="90443" x="2406650" y="4908550"/>
          <p14:tracePt t="90458" x="2393950" y="4921250"/>
          <p14:tracePt t="90476" x="2387600" y="4927600"/>
          <p14:tracePt t="90492" x="2368550" y="4946650"/>
          <p14:tracePt t="90509" x="2362200" y="4953000"/>
          <p14:tracePt t="90525" x="2355850" y="4959350"/>
          <p14:tracePt t="90542" x="2349500" y="4978400"/>
          <p14:tracePt t="90544" x="2343150" y="4984750"/>
          <p14:tracePt t="90557" x="2343150" y="4991100"/>
          <p14:tracePt t="90575" x="2336800" y="5022850"/>
          <p14:tracePt t="90591" x="2336800" y="5048250"/>
          <p14:tracePt t="90608" x="2336800" y="5092700"/>
          <p14:tracePt t="90611" x="2336800" y="5124450"/>
          <p14:tracePt t="90625" x="2343150" y="5175250"/>
          <p14:tracePt t="90642" x="2381250" y="5270500"/>
          <p14:tracePt t="90657" x="2413000" y="5334000"/>
          <p14:tracePt t="90674" x="2438400" y="5461000"/>
          <p14:tracePt t="90691" x="2476500" y="5562600"/>
          <p14:tracePt t="90708" x="2514600" y="5638800"/>
          <p14:tracePt t="90725" x="2527300" y="5664200"/>
          <p14:tracePt t="90741" x="2533650" y="5670550"/>
          <p14:tracePt t="90803" x="2533650" y="5676900"/>
          <p14:tracePt t="90807" x="2520950" y="5689600"/>
          <p14:tracePt t="90824" x="2501900" y="5708650"/>
          <p14:tracePt t="90843" x="2476500" y="5721350"/>
          <p14:tracePt t="90858" x="2451100" y="5740400"/>
          <p14:tracePt t="90875" x="2413000" y="5753100"/>
          <p14:tracePt t="90879" x="2387600" y="5759450"/>
          <p14:tracePt t="90892" x="2349500" y="5778500"/>
          <p14:tracePt t="90910" x="2324100" y="5784850"/>
          <p14:tracePt t="90913" x="2324100" y="5791200"/>
          <p14:tracePt t="90926" x="2317750" y="5791200"/>
          <p14:tracePt t="90941" x="2311400" y="5797550"/>
          <p14:tracePt t="91030" x="2305050" y="5803900"/>
          <p14:tracePt t="91065" x="2311400" y="5810250"/>
          <p14:tracePt t="91075" x="2324100" y="5810250"/>
          <p14:tracePt t="91079" x="2355850" y="5816600"/>
          <p14:tracePt t="91091" x="2400300" y="5822950"/>
          <p14:tracePt t="91109" x="2501900" y="5842000"/>
          <p14:tracePt t="91125" x="2565400" y="5842000"/>
          <p14:tracePt t="91141" x="2584450" y="5842000"/>
          <p14:tracePt t="91195" x="2584450" y="5848350"/>
          <p14:tracePt t="91206" x="2584450" y="5854700"/>
          <p14:tracePt t="91211" x="2590800" y="5867400"/>
          <p14:tracePt t="91225" x="2590800" y="5873750"/>
          <p14:tracePt t="91241" x="2590800" y="5899150"/>
          <p14:tracePt t="91258" x="2590800" y="5918200"/>
          <p14:tracePt t="91275" x="2578100" y="5956300"/>
          <p14:tracePt t="91291" x="2565400" y="5969000"/>
          <p14:tracePt t="91308" x="2559050" y="5988050"/>
          <p14:tracePt t="91325" x="2552700" y="6000750"/>
          <p14:tracePt t="91417" x="2546350" y="5994400"/>
          <p14:tracePt t="91424" x="2540000" y="5988050"/>
          <p14:tracePt t="91428" x="2533650" y="5969000"/>
          <p14:tracePt t="91441" x="2527300" y="5956300"/>
          <p14:tracePt t="91459" x="2451100" y="5854700"/>
          <p14:tracePt t="91474" x="2413000" y="5810250"/>
          <p14:tracePt t="91491" x="2362200" y="5759450"/>
          <p14:tracePt t="91510" x="2343150" y="5740400"/>
          <p14:tracePt t="91512" x="2330450" y="5740400"/>
          <p14:tracePt t="91523" x="2324100" y="5734050"/>
          <p14:tracePt t="91597" x="2311400" y="5727700"/>
          <p14:tracePt t="91600" x="2292350" y="5721350"/>
          <p14:tracePt t="91610" x="2273300" y="5708650"/>
          <p14:tracePt t="91625" x="2228850" y="5689600"/>
          <p14:tracePt t="91641" x="2146300" y="5632450"/>
          <p14:tracePt t="91658" x="2101850" y="5607050"/>
          <p14:tracePt t="91675" x="2082800" y="5588000"/>
          <p14:tracePt t="91678" x="2076450" y="5581650"/>
          <p14:tracePt t="91692" x="2076450" y="5575300"/>
          <p14:tracePt t="91768" x="2063750" y="5562600"/>
          <p14:tracePt t="91773" x="2051050" y="5549900"/>
          <p14:tracePt t="91783" x="2038350" y="5537200"/>
          <p14:tracePt t="91791" x="2025650" y="5530850"/>
          <p14:tracePt t="91809" x="1987550" y="5518150"/>
          <p14:tracePt t="91825" x="1955800" y="5492750"/>
          <p14:tracePt t="91843" x="1930400" y="5492750"/>
          <p14:tracePt t="91859" x="1905000" y="5473700"/>
          <p14:tracePt t="91893" x="1879600" y="5461000"/>
          <p14:tracePt t="91910" x="1854200" y="5461000"/>
          <p14:tracePt t="91925" x="1828800" y="5441950"/>
          <p14:tracePt t="91941" x="1765300" y="5429250"/>
          <p14:tracePt t="91959" x="1708150" y="5416550"/>
          <p14:tracePt t="91976" x="1676400" y="5416550"/>
          <p14:tracePt t="91991" x="1663700" y="5416550"/>
          <p14:tracePt t="91995" x="1657350" y="5416550"/>
          <p14:tracePt t="92009" x="1638300" y="5416550"/>
          <p14:tracePt t="92026" x="1619250" y="5416550"/>
          <p14:tracePt t="92042" x="1587500" y="5416550"/>
          <p14:tracePt t="92060" x="1555750" y="5416550"/>
          <p14:tracePt t="92075" x="1530350" y="5416550"/>
          <p14:tracePt t="92093" x="1524000" y="5416550"/>
          <p14:tracePt t="92096" x="1511300" y="5422900"/>
          <p14:tracePt t="92109" x="1485900" y="5429250"/>
          <p14:tracePt t="92127" x="1435100" y="5435600"/>
          <p14:tracePt t="92141" x="1397000" y="5448300"/>
          <p14:tracePt t="92160" x="1346200" y="5461000"/>
          <p14:tracePt t="92162" x="1346200" y="5467350"/>
          <p14:tracePt t="92175" x="1333500" y="5473700"/>
          <p14:tracePt t="92192" x="1327150" y="5473700"/>
          <p14:tracePt t="92247" x="1327150" y="5480050"/>
          <p14:tracePt t="92251" x="1327150" y="5486400"/>
          <p14:tracePt t="92260" x="1327150" y="5492750"/>
          <p14:tracePt t="92275" x="1327150" y="5518150"/>
          <p14:tracePt t="92291" x="1327150" y="5549900"/>
          <p14:tracePt t="92308" x="1339850" y="5575300"/>
          <p14:tracePt t="92374" x="1346200" y="5588000"/>
          <p14:tracePt t="92379" x="1352550" y="5600700"/>
          <p14:tracePt t="92391" x="1371600" y="5607050"/>
          <p14:tracePt t="92410" x="1435100" y="5651500"/>
          <p14:tracePt t="92426" x="1473200" y="5670550"/>
          <p14:tracePt t="92441" x="1498600" y="5676900"/>
          <p14:tracePt t="92459" x="1517650" y="5695950"/>
          <p14:tracePt t="92475" x="1530350" y="5702300"/>
          <p14:tracePt t="92491" x="1562100" y="5708650"/>
          <p14:tracePt t="92508" x="1625600" y="5715000"/>
          <p14:tracePt t="92525" x="1670050" y="5715000"/>
          <p14:tracePt t="92527" x="1701800" y="5715000"/>
          <p14:tracePt t="92541" x="1733550" y="5715000"/>
          <p14:tracePt t="92559" x="1803400" y="5715000"/>
          <p14:tracePt t="92575" x="1854200" y="5715000"/>
          <p14:tracePt t="92592" x="1892300" y="5715000"/>
          <p14:tracePt t="92594" x="1911350" y="5715000"/>
          <p14:tracePt t="92608" x="1949450" y="5708650"/>
          <p14:tracePt t="92625" x="1981200" y="5702300"/>
          <p14:tracePt t="92642" x="2000250" y="5695950"/>
          <p14:tracePt t="92659" x="2025650" y="5683250"/>
          <p14:tracePt t="92675" x="2038350" y="5676900"/>
          <p14:tracePt t="92692" x="2076450" y="5651500"/>
          <p14:tracePt t="92710" x="2101850" y="5645150"/>
          <p14:tracePt t="92725" x="2127250" y="5632450"/>
          <p14:tracePt t="92742" x="2133600" y="5626100"/>
          <p14:tracePt t="92758" x="2152650" y="5619750"/>
          <p14:tracePt t="92775" x="2178050" y="5607050"/>
          <p14:tracePt t="92791" x="2184400" y="5594350"/>
          <p14:tracePt t="92808" x="2184400" y="5588000"/>
          <p14:tracePt t="92840" x="2184400" y="5581650"/>
          <p14:tracePt t="92845" x="2178050" y="5575300"/>
          <p14:tracePt t="92858" x="2165350" y="5568950"/>
          <p14:tracePt t="92875" x="2089150" y="5530850"/>
          <p14:tracePt t="92892" x="2044700" y="5511800"/>
          <p14:tracePt t="92895" x="2032000" y="5499100"/>
          <p14:tracePt t="92908" x="2000250" y="5486400"/>
          <p14:tracePt t="92926" x="1987550" y="5486400"/>
          <p14:tracePt t="93018" x="1981200" y="5486400"/>
          <p14:tracePt t="93022" x="1968500" y="5486400"/>
          <p14:tracePt t="93028" x="1943100" y="5480050"/>
          <p14:tracePt t="93041" x="1892300" y="5480050"/>
          <p14:tracePt t="93058" x="1809750" y="5473700"/>
          <p14:tracePt t="93062" x="1784350" y="5467350"/>
          <p14:tracePt t="93075" x="1752600" y="5467350"/>
          <p14:tracePt t="93092" x="1695450" y="5467350"/>
          <p14:tracePt t="93108" x="1670050" y="5467350"/>
          <p14:tracePt t="93143" x="1663700" y="5467350"/>
          <p14:tracePt t="93158" x="1651000" y="5467350"/>
          <p14:tracePt t="93174" x="1619250" y="5480050"/>
          <p14:tracePt t="93191" x="1606550" y="5486400"/>
          <p14:tracePt t="93208" x="1587500" y="5499100"/>
          <p14:tracePt t="93224" x="1568450" y="5505450"/>
          <p14:tracePt t="93241" x="1562100" y="5511800"/>
          <p14:tracePt t="93258" x="1555750" y="5518150"/>
          <p14:tracePt t="93283" x="1549400" y="5524500"/>
          <p14:tracePt t="93349" x="1543050" y="5530850"/>
          <p14:tracePt t="93444" x="1543050" y="5537200"/>
          <p14:tracePt t="93450" x="1543050" y="5543550"/>
          <p14:tracePt t="93457" x="1543050" y="5549900"/>
          <p14:tracePt t="93474" x="1555750" y="5568950"/>
          <p14:tracePt t="93491" x="1581150" y="5581650"/>
          <p14:tracePt t="93507" x="1619250" y="5588000"/>
          <p14:tracePt t="93525" x="1695450" y="5600700"/>
          <p14:tracePt t="93528" x="1720850" y="5600700"/>
          <p14:tracePt t="93542" x="1752600" y="5607050"/>
          <p14:tracePt t="93559" x="1860550" y="5619750"/>
          <p14:tracePt t="93575" x="1879600" y="5626100"/>
          <p14:tracePt t="93592" x="1885950" y="5626100"/>
          <p14:tracePt t="93671" x="1898650" y="5626100"/>
          <p14:tracePt t="93677" x="1911350" y="5626100"/>
          <p14:tracePt t="93692" x="1949450" y="5626100"/>
          <p14:tracePt t="93710" x="2000250" y="5626100"/>
          <p14:tracePt t="93725" x="2044700" y="5626100"/>
          <p14:tracePt t="93744" x="2063750" y="5626100"/>
          <p14:tracePt t="94542" x="2082800" y="5626100"/>
          <p14:tracePt t="94546" x="2114550" y="5626100"/>
          <p14:tracePt t="94559" x="2146300" y="5626100"/>
          <p14:tracePt t="94576" x="2260600" y="5638800"/>
          <p14:tracePt t="94592" x="2368550" y="5638800"/>
          <p14:tracePt t="94609" x="2495550" y="5638800"/>
          <p14:tracePt t="94612" x="2527300" y="5638800"/>
          <p14:tracePt t="94626" x="2597150" y="5645150"/>
          <p14:tracePt t="94642" x="2597150" y="5638800"/>
          <p14:tracePt t="94660" x="2603500" y="5632450"/>
          <p14:tracePt t="95037" x="2590800" y="5632450"/>
          <p14:tracePt t="95046" x="2571750" y="5632450"/>
          <p14:tracePt t="95060" x="2489200" y="5632450"/>
          <p14:tracePt t="95076" x="2419350" y="5619750"/>
          <p14:tracePt t="95092" x="2362200" y="5619750"/>
          <p14:tracePt t="95109" x="2349500" y="5619750"/>
          <p14:tracePt t="95263" x="2343150" y="5619750"/>
          <p14:tracePt t="95267" x="2324100" y="5619750"/>
          <p14:tracePt t="95276" x="2286000" y="5619750"/>
          <p14:tracePt t="95292" x="2241550" y="5619750"/>
          <p14:tracePt t="95309" x="2197100" y="5619750"/>
          <p14:tracePt t="95325" x="2184400" y="5619750"/>
          <p14:tracePt t="95399" x="2190750" y="5613400"/>
          <p14:tracePt t="95415" x="2209800" y="5600700"/>
          <p14:tracePt t="95418" x="2216150" y="5600700"/>
          <p14:tracePt t="95427" x="2228850" y="5594350"/>
          <p14:tracePt t="95429" x="2235200" y="5594350"/>
          <p14:tracePt t="95442" x="2241550" y="5588000"/>
          <p14:tracePt t="96142" x="2266950" y="5588000"/>
          <p14:tracePt t="96146" x="2286000" y="5588000"/>
          <p14:tracePt t="96161" x="2362200" y="5600700"/>
          <p14:tracePt t="96176" x="2400300" y="5600700"/>
          <p14:tracePt t="96192" x="2419350" y="5607050"/>
          <p14:tracePt t="98876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1.8|54.2|17.6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702</Words>
  <Application>Microsoft Office PowerPoint</Application>
  <PresentationFormat>Panorámica</PresentationFormat>
  <Paragraphs>131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de Office</vt:lpstr>
      <vt:lpstr>Contenidos accesibles para las redes sociales</vt:lpstr>
      <vt:lpstr>Índice</vt:lpstr>
      <vt:lpstr>Concepto de accesibilidad</vt:lpstr>
      <vt:lpstr>Problemas de accesibilidad</vt:lpstr>
      <vt:lpstr>Problemas de accesibilidad</vt:lpstr>
      <vt:lpstr>Redes sociales accesibles</vt:lpstr>
      <vt:lpstr>Accesibilidad de los servicios ofrecidos por las redes sociales</vt:lpstr>
      <vt:lpstr>Ejemplo de uso de redes sociales con productos de apoyo</vt:lpstr>
      <vt:lpstr>Accesibilidad de los servicios ofrecidos por las redes sociales (Twitter)</vt:lpstr>
      <vt:lpstr>Accesibilidad de los servicios ofrecidos por las redes sociales (Facebook)</vt:lpstr>
      <vt:lpstr>Accesibilidad de los servicios ofrecidos por las redes sociales (YouTube)</vt:lpstr>
      <vt:lpstr>Cómo publicar contenidos accesibles en Twitter Describiendo imágenes: (1) Activar opción</vt:lpstr>
      <vt:lpstr>Cómo publicar contenidos accesibles en Twitter: Describiendo imágenes: (2) Insertar imagen</vt:lpstr>
      <vt:lpstr>Cómo publicar contenidos accesibles en Twitter: Describiendo imágenes: (3) Escuchar descripción</vt:lpstr>
      <vt:lpstr>Cómo publicar contenidos accesibles en Facebook Describiendo imágenes: (1) Crear álbum con imagen</vt:lpstr>
      <vt:lpstr>Cómo publicar contenidos accesibles en Facebook Describiendo imágenes: (2) Escuchar descripción</vt:lpstr>
      <vt:lpstr>Cómo publicar contenidos accesibles en YouTube Añadiendo subtítulos a los vídeos automáticamente</vt:lpstr>
      <vt:lpstr>Más información sobre accesibilidad de las redes sociales</vt:lpstr>
      <vt:lpstr>Conclusiones</vt:lpstr>
      <vt:lpstr>Gracias por la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Contenidos accesibles para las redes sociales</dc:title>
  <dc:creator>Hilera González José Ramón</dc:creator>
  <cp:lastModifiedBy>Hilera González José Ramón</cp:lastModifiedBy>
  <cp:revision>60</cp:revision>
  <dcterms:created xsi:type="dcterms:W3CDTF">2016-10-20T19:10:31Z</dcterms:created>
  <dcterms:modified xsi:type="dcterms:W3CDTF">2016-11-07T18:03:35Z</dcterms:modified>
</cp:coreProperties>
</file>