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81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1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24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13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32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30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18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94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2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63DF-047E-4836-B890-321E70B199BA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9AE7-81D1-4760-B010-BD3109C627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1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8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52" y="1268760"/>
            <a:ext cx="2552824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accent3">
                    <a:lumMod val="50000"/>
                  </a:schemeClr>
                </a:solidFill>
                <a:hlinkClick r:id="rId2" action="ppaction://hlinksldjump"/>
              </a:rPr>
              <a:t>100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14841" y="1268760"/>
            <a:ext cx="2552824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3" action="ppaction://hlinksldjump"/>
              </a:rPr>
              <a:t>100</a:t>
            </a:r>
            <a:endParaRPr lang="es-MX" sz="8000" dirty="0"/>
          </a:p>
        </p:txBody>
      </p:sp>
      <p:sp>
        <p:nvSpPr>
          <p:cNvPr id="18" name="Rectangle 17"/>
          <p:cNvSpPr/>
          <p:nvPr/>
        </p:nvSpPr>
        <p:spPr>
          <a:xfrm>
            <a:off x="3347864" y="1268760"/>
            <a:ext cx="2552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4" action="ppaction://hlinksldjump"/>
              </a:rPr>
              <a:t>100</a:t>
            </a:r>
            <a:endParaRPr lang="es-MX" sz="8000" dirty="0"/>
          </a:p>
        </p:txBody>
      </p:sp>
      <p:sp>
        <p:nvSpPr>
          <p:cNvPr id="19" name="Rectangle 18"/>
          <p:cNvSpPr/>
          <p:nvPr/>
        </p:nvSpPr>
        <p:spPr>
          <a:xfrm>
            <a:off x="0" y="3212976"/>
            <a:ext cx="2552824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5" action="ppaction://hlinksldjump"/>
              </a:rPr>
              <a:t>200</a:t>
            </a:r>
            <a:endParaRPr lang="es-MX" dirty="0"/>
          </a:p>
        </p:txBody>
      </p:sp>
      <p:sp>
        <p:nvSpPr>
          <p:cNvPr id="20" name="Rectangle 19"/>
          <p:cNvSpPr/>
          <p:nvPr/>
        </p:nvSpPr>
        <p:spPr>
          <a:xfrm>
            <a:off x="2952" y="5085184"/>
            <a:ext cx="2552824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6" action="ppaction://hlinksldjump"/>
              </a:rPr>
              <a:t>300</a:t>
            </a:r>
            <a:endParaRPr lang="es-MX" sz="8000" dirty="0"/>
          </a:p>
        </p:txBody>
      </p:sp>
      <p:sp>
        <p:nvSpPr>
          <p:cNvPr id="21" name="Rectangle 20"/>
          <p:cNvSpPr/>
          <p:nvPr/>
        </p:nvSpPr>
        <p:spPr>
          <a:xfrm>
            <a:off x="3347864" y="3212976"/>
            <a:ext cx="2552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7" action="ppaction://hlinksldjump"/>
              </a:rPr>
              <a:t>200</a:t>
            </a:r>
            <a:endParaRPr lang="es-MX" sz="8000" dirty="0"/>
          </a:p>
        </p:txBody>
      </p:sp>
      <p:sp>
        <p:nvSpPr>
          <p:cNvPr id="22" name="Rectangle 21"/>
          <p:cNvSpPr/>
          <p:nvPr/>
        </p:nvSpPr>
        <p:spPr>
          <a:xfrm>
            <a:off x="3347864" y="5084933"/>
            <a:ext cx="2552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8" action="ppaction://hlinksldjump"/>
              </a:rPr>
              <a:t>300</a:t>
            </a:r>
            <a:endParaRPr lang="es-MX" sz="8000" dirty="0"/>
          </a:p>
        </p:txBody>
      </p:sp>
      <p:sp>
        <p:nvSpPr>
          <p:cNvPr id="23" name="Rectangle 22"/>
          <p:cNvSpPr/>
          <p:nvPr/>
        </p:nvSpPr>
        <p:spPr>
          <a:xfrm>
            <a:off x="6591176" y="3212976"/>
            <a:ext cx="2552824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9" action="ppaction://hlinksldjump"/>
              </a:rPr>
              <a:t>200</a:t>
            </a:r>
            <a:endParaRPr lang="es-MX" sz="8000" dirty="0"/>
          </a:p>
        </p:txBody>
      </p:sp>
      <p:sp>
        <p:nvSpPr>
          <p:cNvPr id="24" name="Rectangle 23"/>
          <p:cNvSpPr/>
          <p:nvPr/>
        </p:nvSpPr>
        <p:spPr>
          <a:xfrm>
            <a:off x="6591176" y="5085184"/>
            <a:ext cx="2552824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hlinkClick r:id="rId10" action="ppaction://hlinksldjump"/>
              </a:rPr>
              <a:t>300</a:t>
            </a:r>
            <a:endParaRPr lang="es-MX" sz="8000" dirty="0"/>
          </a:p>
        </p:txBody>
      </p:sp>
      <p:sp>
        <p:nvSpPr>
          <p:cNvPr id="25" name="Title 24"/>
          <p:cNvSpPr>
            <a:spLocks noGrp="1"/>
          </p:cNvSpPr>
          <p:nvPr>
            <p:ph type="ctrTitle"/>
          </p:nvPr>
        </p:nvSpPr>
        <p:spPr>
          <a:xfrm>
            <a:off x="738076" y="1"/>
            <a:ext cx="7772400" cy="1268760"/>
          </a:xfrm>
        </p:spPr>
        <p:txBody>
          <a:bodyPr/>
          <a:lstStyle/>
          <a:p>
            <a:r>
              <a:rPr lang="en-US" i="1" dirty="0" smtClean="0"/>
              <a:t>JEOPARDY!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6342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300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93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100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Rectangle 7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0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200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59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300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21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100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00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200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39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300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20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100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7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200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7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RESPUESTA 300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3886446" y="5661500"/>
            <a:ext cx="17281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VOLVER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31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100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54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200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Rectangle 7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angle 9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5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300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9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100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093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200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32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300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09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100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64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200</a:t>
            </a:r>
            <a:endParaRPr lang="es-MX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0" y="5661500"/>
            <a:ext cx="914400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137981" y="4961149"/>
            <a:ext cx="1296144" cy="50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Ver </a:t>
            </a:r>
            <a:r>
              <a:rPr lang="en-US" dirty="0" err="1" smtClean="0">
                <a:hlinkClick r:id="rId2" action="ppaction://hlinksldjump"/>
              </a:rPr>
              <a:t>Respuesta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84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0C0C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65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JEOPARDY!</vt:lpstr>
      <vt:lpstr>100</vt:lpstr>
      <vt:lpstr>200</vt:lpstr>
      <vt:lpstr>300</vt:lpstr>
      <vt:lpstr>100</vt:lpstr>
      <vt:lpstr>200</vt:lpstr>
      <vt:lpstr>300</vt:lpstr>
      <vt:lpstr>100</vt:lpstr>
      <vt:lpstr>200</vt:lpstr>
      <vt:lpstr>300</vt:lpstr>
      <vt:lpstr>RESPUESTA 100</vt:lpstr>
      <vt:lpstr>RESPUESTA 200</vt:lpstr>
      <vt:lpstr>RESPUESTA 300</vt:lpstr>
      <vt:lpstr>RESPUESTA 100</vt:lpstr>
      <vt:lpstr>RESPUESTA 200</vt:lpstr>
      <vt:lpstr>RESPUESTA 300</vt:lpstr>
      <vt:lpstr>RESPUESTA 100</vt:lpstr>
      <vt:lpstr>RESPUESTA 200</vt:lpstr>
      <vt:lpstr>RESPUESTA 300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JEOPARDY!</dc:title>
  <dc:creator>Practicante Ingenieria</dc:creator>
  <cp:lastModifiedBy>Practicante Ingenieria</cp:lastModifiedBy>
  <cp:revision>8</cp:revision>
  <dcterms:created xsi:type="dcterms:W3CDTF">2018-09-25T15:40:39Z</dcterms:created>
  <dcterms:modified xsi:type="dcterms:W3CDTF">2018-09-25T16:53:09Z</dcterms:modified>
</cp:coreProperties>
</file>