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75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Multicapa</a:t>
            </a:r>
            <a:endParaRPr lang="en-US" dirty="0" smtClean="0"/>
          </a:p>
          <a:p>
            <a:r>
              <a:rPr lang="en-US" dirty="0" err="1" smtClean="0"/>
              <a:t>Predicci</a:t>
            </a:r>
            <a:r>
              <a:rPr lang="en-US" dirty="0" err="1" smtClean="0"/>
              <a:t>ón</a:t>
            </a:r>
            <a:r>
              <a:rPr lang="en-US" dirty="0" smtClean="0"/>
              <a:t> de series de </a:t>
            </a:r>
            <a:r>
              <a:rPr lang="en-US" dirty="0" err="1" smtClean="0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318967"/>
          </a:xfrm>
        </p:spPr>
        <p:txBody>
          <a:bodyPr/>
          <a:lstStyle/>
          <a:p>
            <a:r>
              <a:rPr lang="en-US" dirty="0" err="1" smtClean="0"/>
              <a:t>Realizamos</a:t>
            </a:r>
            <a:r>
              <a:rPr lang="en-US" dirty="0" smtClean="0"/>
              <a:t> un </a:t>
            </a:r>
            <a:r>
              <a:rPr lang="en-US" dirty="0" err="1" smtClean="0"/>
              <a:t>entrenamiento</a:t>
            </a:r>
            <a:r>
              <a:rPr lang="en-US" dirty="0" smtClean="0"/>
              <a:t> con un </a:t>
            </a:r>
            <a:r>
              <a:rPr lang="en-US" dirty="0" err="1" smtClean="0"/>
              <a:t>conjunto</a:t>
            </a:r>
            <a:r>
              <a:rPr lang="en-US" dirty="0" smtClean="0"/>
              <a:t> de 750 </a:t>
            </a:r>
            <a:r>
              <a:rPr lang="en-US" dirty="0" err="1" smtClean="0"/>
              <a:t>puntos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(</a:t>
            </a:r>
            <a:r>
              <a:rPr lang="en-US" dirty="0" err="1" smtClean="0"/>
              <a:t>sobre</a:t>
            </a:r>
            <a:r>
              <a:rPr lang="en-US" dirty="0" smtClean="0"/>
              <a:t> los 1000 </a:t>
            </a:r>
            <a:r>
              <a:rPr lang="en-US" dirty="0" err="1" smtClean="0"/>
              <a:t>totales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Realizamos</a:t>
            </a:r>
            <a:r>
              <a:rPr lang="en-US" dirty="0" smtClean="0"/>
              <a:t> el </a:t>
            </a:r>
            <a:r>
              <a:rPr lang="en-US" dirty="0" err="1" smtClean="0"/>
              <a:t>testo</a:t>
            </a:r>
            <a:r>
              <a:rPr lang="en-US" dirty="0" smtClean="0"/>
              <a:t> con los 250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mezclando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reaccionaba</a:t>
            </a:r>
            <a:r>
              <a:rPr lang="en-US" dirty="0" smtClean="0"/>
              <a:t> la red ante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Mejoras</a:t>
            </a:r>
            <a:r>
              <a:rPr lang="en-US" dirty="0" smtClean="0"/>
              <a:t> – Eta Configurable y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 Configurable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1828800"/>
            <a:ext cx="7583487" cy="452056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entranmiento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con eta:</a:t>
            </a:r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2"/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setea</a:t>
            </a:r>
            <a:r>
              <a:rPr lang="en-US" dirty="0" smtClean="0"/>
              <a:t> un valor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a lo largo de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entrenamiento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Annealed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reduciendo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n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Dinámico</a:t>
            </a:r>
            <a:endParaRPr lang="en-US" dirty="0" smtClean="0"/>
          </a:p>
          <a:p>
            <a:pPr lvl="2"/>
            <a:r>
              <a:rPr lang="en-US" dirty="0" smtClean="0"/>
              <a:t>Al </a:t>
            </a:r>
            <a:r>
              <a:rPr lang="en-US" dirty="0" err="1" smtClean="0"/>
              <a:t>aumentar</a:t>
            </a:r>
            <a:r>
              <a:rPr lang="en-US" dirty="0" smtClean="0"/>
              <a:t> el error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oscilaciones</a:t>
            </a:r>
            <a:r>
              <a:rPr lang="en-US" dirty="0" smtClean="0"/>
              <a:t> y antes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caida</a:t>
            </a:r>
            <a:r>
              <a:rPr lang="en-US" dirty="0" smtClean="0"/>
              <a:t> en el error se </a:t>
            </a:r>
            <a:r>
              <a:rPr lang="en-US" dirty="0" err="1" smtClean="0"/>
              <a:t>aumenta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También</a:t>
            </a:r>
            <a:r>
              <a:rPr lang="en-US" dirty="0" smtClean="0"/>
              <a:t> ante la </a:t>
            </a:r>
            <a:r>
              <a:rPr lang="en-US" dirty="0" err="1" smtClean="0"/>
              <a:t>presencia</a:t>
            </a:r>
            <a:r>
              <a:rPr lang="en-US" dirty="0" smtClean="0"/>
              <a:t> de un </a:t>
            </a:r>
            <a:r>
              <a:rPr lang="en-US" dirty="0" err="1" smtClean="0"/>
              <a:t>mínimo</a:t>
            </a:r>
            <a:r>
              <a:rPr lang="en-US" dirty="0" smtClean="0"/>
              <a:t> local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radicalmente</a:t>
            </a:r>
            <a:r>
              <a:rPr lang="en-US" dirty="0" smtClean="0"/>
              <a:t> el 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7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9463" y="1828800"/>
            <a:ext cx="7583487" cy="206274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(batch). 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la formula:</a:t>
            </a:r>
          </a:p>
        </p:txBody>
      </p:sp>
      <p:pic>
        <p:nvPicPr>
          <p:cNvPr id="4" name="Picture 3" descr="Screen Shot 2013-04-24 at 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8" y="3891548"/>
            <a:ext cx="3323062" cy="7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3" name="Picture 2" descr="random vs no ran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" y="2152675"/>
            <a:ext cx="8084891" cy="1347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463" y="3976122"/>
            <a:ext cx="31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</p:txBody>
      </p:sp>
      <p:pic>
        <p:nvPicPr>
          <p:cNvPr id="8" name="Picture 7" descr="best 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" y="4606552"/>
            <a:ext cx="7974542" cy="1263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463" y="1678914"/>
            <a:ext cx="69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entre ordenamiento de los patrones en cada época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9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2" name="Picture 1" descr="comparacion con tangente entre annealed, momentum y dinam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9" y="2515375"/>
            <a:ext cx="8387774" cy="1387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497" y="1881320"/>
            <a:ext cx="770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con tangente entre </a:t>
            </a:r>
            <a:r>
              <a:rPr lang="es-ES_tradnl" dirty="0" err="1"/>
              <a:t>annealed</a:t>
            </a:r>
            <a:r>
              <a:rPr lang="es-ES_tradnl" dirty="0"/>
              <a:t>, </a:t>
            </a:r>
            <a:r>
              <a:rPr lang="es-ES_tradnl" dirty="0" err="1"/>
              <a:t>momentum</a:t>
            </a:r>
            <a:r>
              <a:rPr lang="es-ES_tradnl" dirty="0"/>
              <a:t> y dinámico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0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planteado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predecir</a:t>
            </a:r>
            <a:r>
              <a:rPr lang="en-US" dirty="0" smtClean="0"/>
              <a:t> series </a:t>
            </a:r>
            <a:r>
              <a:rPr lang="en-US" dirty="0" err="1" smtClean="0"/>
              <a:t>temporales</a:t>
            </a:r>
            <a:r>
              <a:rPr lang="en-US" dirty="0"/>
              <a:t>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i="1" dirty="0" smtClean="0"/>
              <a:t> f</a:t>
            </a:r>
            <a:r>
              <a:rPr lang="en-US" dirty="0" smtClean="0"/>
              <a:t>, la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basándose</a:t>
            </a:r>
            <a:r>
              <a:rPr lang="en-US" dirty="0" smtClean="0"/>
              <a:t> en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previos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de la red neuronal </a:t>
            </a:r>
            <a:r>
              <a:rPr lang="en-US" dirty="0" err="1" smtClean="0"/>
              <a:t>multicapa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aproximar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5" name="Picture 4" descr="Screen Shot 2013-04-24 at 12.35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/>
          <a:stretch/>
        </p:blipFill>
        <p:spPr>
          <a:xfrm>
            <a:off x="1639257" y="1512539"/>
            <a:ext cx="5880100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Neuronal,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,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Estimación</a:t>
            </a:r>
            <a:r>
              <a:rPr lang="en-US" dirty="0" smtClean="0"/>
              <a:t> del Error,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Neuronal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represento</a:t>
            </a:r>
            <a:r>
              <a:rPr lang="en-US" dirty="0" smtClean="0"/>
              <a:t> la red neuronal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capa</a:t>
            </a:r>
            <a:r>
              <a:rPr lang="en-US" dirty="0" smtClean="0"/>
              <a:t> de la </a:t>
            </a:r>
            <a:r>
              <a:rPr lang="en-US" dirty="0" err="1" smtClean="0"/>
              <a:t>neurona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representada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totalidad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vector de matrices. </a:t>
            </a:r>
          </a:p>
        </p:txBody>
      </p:sp>
    </p:spTree>
    <p:extLst>
      <p:ext uri="{BB962C8B-B14F-4D97-AF65-F5344CB8AC3E}">
        <p14:creationId xmlns:p14="http://schemas.microsoft.com/office/powerpoint/2010/main" val="368925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cuenta</a:t>
            </a:r>
            <a:r>
              <a:rPr lang="en-US" dirty="0" smtClean="0"/>
              <a:t> con dos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24 at 12.4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3" y="4512609"/>
            <a:ext cx="2400300" cy="876300"/>
          </a:xfrm>
          <a:prstGeom prst="rect">
            <a:avLst/>
          </a:prstGeom>
        </p:spPr>
      </p:pic>
      <p:pic>
        <p:nvPicPr>
          <p:cNvPr id="5" name="Picture 4" descr="Screen Shot 2013-04-24 at 12.4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8" y="2923245"/>
            <a:ext cx="22860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76" y="3577493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Tangente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Hiperbólica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76" y="5436712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Exponencial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arquitecturas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Solución</a:t>
            </a:r>
            <a:r>
              <a:rPr lang="en-US" dirty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realizo</a:t>
            </a:r>
            <a:r>
              <a:rPr lang="en-US" dirty="0" smtClean="0"/>
              <a:t> con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cuadrática</a:t>
            </a:r>
            <a:r>
              <a:rPr lang="en-US" dirty="0" smtClean="0"/>
              <a:t> media:</a:t>
            </a:r>
            <a:endParaRPr lang="en-US" dirty="0"/>
          </a:p>
        </p:txBody>
      </p:sp>
      <p:pic>
        <p:nvPicPr>
          <p:cNvPr id="4" name="Picture 3" descr="Screen Shot 2013-04-24 at 12.5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844800"/>
            <a:ext cx="2362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290</TotalTime>
  <Words>411</Words>
  <Application>Microsoft Macintosh PowerPoint</Application>
  <PresentationFormat>On-screen Show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Sistemas de Inteligencia Artificial</vt:lpstr>
      <vt:lpstr>Introducción</vt:lpstr>
      <vt:lpstr>El Problema</vt:lpstr>
      <vt:lpstr>Gráfico de la Serie</vt:lpstr>
      <vt:lpstr>Modelado del Problema</vt:lpstr>
      <vt:lpstr>Red Neuronal</vt:lpstr>
      <vt:lpstr>Funciones de Activación</vt:lpstr>
      <vt:lpstr>Arquitecturas</vt:lpstr>
      <vt:lpstr>Cálculo del Error</vt:lpstr>
      <vt:lpstr>Entrenamiento y Testeo</vt:lpstr>
      <vt:lpstr>BackPropagation</vt:lpstr>
      <vt:lpstr>Eta Configurable</vt:lpstr>
      <vt:lpstr>Momentum</vt:lpstr>
      <vt:lpstr>Resultados</vt:lpstr>
      <vt:lpstr>Resultados</vt:lpstr>
      <vt:lpstr>Resultados</vt:lpstr>
      <vt:lpstr>Resultados</vt:lpstr>
      <vt:lpstr>Conclusiones</vt:lpstr>
      <vt:lpstr>Conclusiones</vt:lpstr>
      <vt:lpstr>¿Preguntas?</vt:lpstr>
    </vt:vector>
  </TitlesOfParts>
  <Company>Myriad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Nicolas Loreti</dc:creator>
  <cp:lastModifiedBy>Jose Gal</cp:lastModifiedBy>
  <cp:revision>12</cp:revision>
  <dcterms:created xsi:type="dcterms:W3CDTF">2013-04-24T03:04:21Z</dcterms:created>
  <dcterms:modified xsi:type="dcterms:W3CDTF">2013-04-24T18:19:42Z</dcterms:modified>
</cp:coreProperties>
</file>