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CA861222-2C8B-4501-BE87-6797EC02592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Inteligencia</a:t>
            </a:r>
            <a:r>
              <a:rPr lang="en-US" dirty="0" smtClean="0"/>
              <a:t> Artificial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Multicapa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318967"/>
          </a:xfrm>
        </p:spPr>
        <p:txBody>
          <a:bodyPr/>
          <a:lstStyle/>
          <a:p>
            <a:r>
              <a:rPr lang="en-US" dirty="0" err="1" smtClean="0"/>
              <a:t>Realizamos</a:t>
            </a:r>
            <a:r>
              <a:rPr lang="en-US" dirty="0" smtClean="0"/>
              <a:t> un </a:t>
            </a:r>
            <a:r>
              <a:rPr lang="en-US" dirty="0" err="1" smtClean="0"/>
              <a:t>entrenamiento</a:t>
            </a:r>
            <a:r>
              <a:rPr lang="en-US" dirty="0" smtClean="0"/>
              <a:t> con un </a:t>
            </a:r>
            <a:r>
              <a:rPr lang="en-US" dirty="0" err="1" smtClean="0"/>
              <a:t>conjunto</a:t>
            </a:r>
            <a:r>
              <a:rPr lang="en-US" dirty="0" smtClean="0"/>
              <a:t> de 750 </a:t>
            </a:r>
            <a:r>
              <a:rPr lang="en-US" dirty="0" err="1" smtClean="0"/>
              <a:t>puntos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(</a:t>
            </a:r>
            <a:r>
              <a:rPr lang="en-US" dirty="0" err="1" smtClean="0"/>
              <a:t>sobre</a:t>
            </a:r>
            <a:r>
              <a:rPr lang="en-US" dirty="0" smtClean="0"/>
              <a:t> los 1000 </a:t>
            </a:r>
            <a:r>
              <a:rPr lang="en-US" dirty="0" err="1" smtClean="0"/>
              <a:t>totales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Realizamos</a:t>
            </a:r>
            <a:r>
              <a:rPr lang="en-US" dirty="0" smtClean="0"/>
              <a:t> el </a:t>
            </a:r>
            <a:r>
              <a:rPr lang="en-US" dirty="0" err="1" smtClean="0"/>
              <a:t>testo</a:t>
            </a:r>
            <a:r>
              <a:rPr lang="en-US" dirty="0" smtClean="0"/>
              <a:t> con los 250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Tambi</a:t>
            </a:r>
            <a:r>
              <a:rPr lang="en-US" dirty="0" err="1" smtClean="0"/>
              <a:t>én</a:t>
            </a:r>
            <a:r>
              <a:rPr lang="en-US" dirty="0" smtClean="0"/>
              <a:t> se </a:t>
            </a:r>
            <a:r>
              <a:rPr lang="en-US" dirty="0" err="1" smtClean="0"/>
              <a:t>realizaron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mezclando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reaccionaba</a:t>
            </a:r>
            <a:r>
              <a:rPr lang="en-US" dirty="0" smtClean="0"/>
              <a:t> la red ante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modificación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Mejoras</a:t>
            </a:r>
            <a:r>
              <a:rPr lang="en-US" dirty="0" smtClean="0"/>
              <a:t> – Eta Configurable</a:t>
            </a:r>
            <a:r>
              <a:rPr lang="en-US" dirty="0" smtClean="0"/>
              <a:t> </a:t>
            </a:r>
            <a:r>
              <a:rPr lang="en-US" dirty="0" smtClean="0"/>
              <a:t>y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 Configurable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463" y="1828800"/>
            <a:ext cx="7583487" cy="452056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Existen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entranmiento</a:t>
            </a:r>
            <a:r>
              <a:rPr lang="en-US" dirty="0" smtClean="0"/>
              <a:t> </a:t>
            </a:r>
            <a:r>
              <a:rPr lang="en-US" dirty="0" err="1" smtClean="0"/>
              <a:t>din</a:t>
            </a:r>
            <a:r>
              <a:rPr lang="en-US" dirty="0" err="1" smtClean="0"/>
              <a:t>ámico</a:t>
            </a:r>
            <a:r>
              <a:rPr lang="en-US" dirty="0" smtClean="0"/>
              <a:t> con eta:</a:t>
            </a:r>
          </a:p>
          <a:p>
            <a:pPr lvl="1"/>
            <a:r>
              <a:rPr lang="en-US" dirty="0" err="1" smtClean="0"/>
              <a:t>Constante</a:t>
            </a:r>
            <a:endParaRPr lang="en-US" dirty="0" smtClean="0"/>
          </a:p>
          <a:p>
            <a:pPr lvl="2"/>
            <a:r>
              <a:rPr lang="en-US" dirty="0" smtClean="0"/>
              <a:t>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setea</a:t>
            </a:r>
            <a:r>
              <a:rPr lang="en-US" dirty="0" smtClean="0"/>
              <a:t> un valor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permanece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a lo largo de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entrenamiento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Annealed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reduciendo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n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Dinámico</a:t>
            </a:r>
            <a:endParaRPr lang="en-US" dirty="0" smtClean="0"/>
          </a:p>
          <a:p>
            <a:pPr lvl="2"/>
            <a:r>
              <a:rPr lang="en-US" dirty="0" smtClean="0"/>
              <a:t>Al </a:t>
            </a:r>
            <a:r>
              <a:rPr lang="en-US" dirty="0" err="1" smtClean="0"/>
              <a:t>aumentar</a:t>
            </a:r>
            <a:r>
              <a:rPr lang="en-US" dirty="0" smtClean="0"/>
              <a:t> el error </a:t>
            </a:r>
            <a:r>
              <a:rPr lang="en-US" dirty="0" err="1" smtClean="0"/>
              <a:t>disminuye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oscilaciones</a:t>
            </a:r>
            <a:r>
              <a:rPr lang="en-US" dirty="0" smtClean="0"/>
              <a:t> y antes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caida</a:t>
            </a:r>
            <a:r>
              <a:rPr lang="en-US" dirty="0" smtClean="0"/>
              <a:t> en el error se </a:t>
            </a:r>
            <a:r>
              <a:rPr lang="en-US" dirty="0" err="1" smtClean="0"/>
              <a:t>aumenta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llegar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También</a:t>
            </a:r>
            <a:r>
              <a:rPr lang="en-US" dirty="0" smtClean="0"/>
              <a:t> ante la </a:t>
            </a:r>
            <a:r>
              <a:rPr lang="en-US" dirty="0" err="1" smtClean="0"/>
              <a:t>presencia</a:t>
            </a:r>
            <a:r>
              <a:rPr lang="en-US" dirty="0" smtClean="0"/>
              <a:t> de un </a:t>
            </a:r>
            <a:r>
              <a:rPr lang="en-US" dirty="0" err="1" smtClean="0"/>
              <a:t>mínimo</a:t>
            </a:r>
            <a:r>
              <a:rPr lang="en-US" dirty="0" smtClean="0"/>
              <a:t> local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radicalmente</a:t>
            </a:r>
            <a:r>
              <a:rPr lang="en-US" dirty="0" smtClean="0"/>
              <a:t> el 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70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9463" y="1828800"/>
            <a:ext cx="7583487" cy="206274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</a:t>
            </a:r>
            <a:r>
              <a:rPr lang="en-US" dirty="0" err="1" smtClean="0"/>
              <a:t>Estos</a:t>
            </a:r>
            <a:r>
              <a:rPr lang="en-US" dirty="0" smtClean="0"/>
              <a:t> se </a:t>
            </a:r>
            <a:r>
              <a:rPr lang="en-US" dirty="0" err="1" smtClean="0"/>
              <a:t>realizan</a:t>
            </a:r>
            <a:r>
              <a:rPr lang="en-US" dirty="0" smtClean="0"/>
              <a:t>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de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(batch). </a:t>
            </a:r>
          </a:p>
          <a:p>
            <a:r>
              <a:rPr lang="en-US" dirty="0" err="1" smtClean="0"/>
              <a:t>Viene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 la formula:</a:t>
            </a:r>
          </a:p>
        </p:txBody>
      </p:sp>
      <p:pic>
        <p:nvPicPr>
          <p:cNvPr id="4" name="Picture 3" descr="Screen Shot 2013-04-24 at 1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58" y="3891548"/>
            <a:ext cx="3323062" cy="7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áficas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Resultados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Resultados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5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planteado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predecir</a:t>
            </a:r>
            <a:r>
              <a:rPr lang="en-US" dirty="0" smtClean="0"/>
              <a:t> series </a:t>
            </a:r>
            <a:r>
              <a:rPr lang="en-US" dirty="0" err="1" smtClean="0"/>
              <a:t>temporales</a:t>
            </a:r>
            <a:r>
              <a:rPr lang="en-US" dirty="0"/>
              <a:t> </a:t>
            </a:r>
            <a:r>
              <a:rPr lang="en-US" dirty="0" err="1" smtClean="0"/>
              <a:t>dadas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i="1" dirty="0" smtClean="0"/>
              <a:t> f</a:t>
            </a:r>
            <a:r>
              <a:rPr lang="en-US" dirty="0" smtClean="0"/>
              <a:t>, la 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basándose</a:t>
            </a:r>
            <a:r>
              <a:rPr lang="en-US" dirty="0" smtClean="0"/>
              <a:t> en los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previos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de la red neuronal </a:t>
            </a:r>
            <a:r>
              <a:rPr lang="en-US" dirty="0" err="1" smtClean="0"/>
              <a:t>multicapa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implemente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aproximar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</a:t>
            </a:r>
            <a:r>
              <a:rPr lang="en-US" dirty="0" err="1" smtClean="0"/>
              <a:t>fico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5" name="Picture 4" descr="Screen Shot 2013-04-24 at 12.35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/>
          <a:stretch/>
        </p:blipFill>
        <p:spPr>
          <a:xfrm>
            <a:off x="1639257" y="1512539"/>
            <a:ext cx="5880100" cy="46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Neuronal, </a:t>
            </a:r>
            <a:r>
              <a:rPr lang="en-US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, </a:t>
            </a:r>
            <a:r>
              <a:rPr lang="en-US" dirty="0" err="1" smtClean="0"/>
              <a:t>Arquitectura</a:t>
            </a:r>
            <a:r>
              <a:rPr lang="en-US" dirty="0" smtClean="0"/>
              <a:t>, </a:t>
            </a:r>
            <a:r>
              <a:rPr lang="en-US" dirty="0" err="1" smtClean="0"/>
              <a:t>Estimación</a:t>
            </a:r>
            <a:r>
              <a:rPr lang="en-US" dirty="0" smtClean="0"/>
              <a:t> del Error,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Neuronal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represento</a:t>
            </a:r>
            <a:r>
              <a:rPr lang="en-US" dirty="0" smtClean="0"/>
              <a:t> la red neuronal a </a:t>
            </a:r>
            <a:r>
              <a:rPr lang="en-US" dirty="0" err="1" smtClean="0"/>
              <a:t>trav</a:t>
            </a:r>
            <a:r>
              <a:rPr lang="en-US" dirty="0" err="1" smtClean="0"/>
              <a:t>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pesos.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capa</a:t>
            </a:r>
            <a:r>
              <a:rPr lang="en-US" dirty="0" smtClean="0"/>
              <a:t> de la </a:t>
            </a:r>
            <a:r>
              <a:rPr lang="en-US" dirty="0" err="1" smtClean="0"/>
              <a:t>neurona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neurona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representada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pesos.</a:t>
            </a:r>
          </a:p>
          <a:p>
            <a:r>
              <a:rPr lang="en-US" dirty="0" smtClean="0"/>
              <a:t>La red </a:t>
            </a:r>
            <a:r>
              <a:rPr lang="en-US" dirty="0" err="1" smtClean="0"/>
              <a:t>representada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totalidad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un vector de matrices. </a:t>
            </a:r>
          </a:p>
        </p:txBody>
      </p:sp>
    </p:spTree>
    <p:extLst>
      <p:ext uri="{BB962C8B-B14F-4D97-AF65-F5344CB8AC3E}">
        <p14:creationId xmlns:p14="http://schemas.microsoft.com/office/powerpoint/2010/main" val="368925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</a:t>
            </a:r>
            <a:r>
              <a:rPr lang="en-US" dirty="0" err="1" smtClean="0"/>
              <a:t>ones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cuenta</a:t>
            </a:r>
            <a:r>
              <a:rPr lang="en-US" dirty="0" smtClean="0"/>
              <a:t> con dos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activaci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4-24 at 12.4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73" y="4512609"/>
            <a:ext cx="2400300" cy="876300"/>
          </a:xfrm>
          <a:prstGeom prst="rect">
            <a:avLst/>
          </a:prstGeom>
        </p:spPr>
      </p:pic>
      <p:pic>
        <p:nvPicPr>
          <p:cNvPr id="5" name="Picture 4" descr="Screen Shot 2013-04-24 at 12.4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88" y="2923245"/>
            <a:ext cx="22860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176" y="3577493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</a:t>
            </a:r>
            <a:r>
              <a:rPr lang="en-US" sz="2200" dirty="0" err="1" smtClean="0">
                <a:solidFill>
                  <a:schemeClr val="bg1"/>
                </a:solidFill>
              </a:rPr>
              <a:t>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Tangente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Hiperbólica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176" y="5436712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</a:t>
            </a:r>
            <a:r>
              <a:rPr lang="en-US" sz="2200" dirty="0" err="1" smtClean="0">
                <a:solidFill>
                  <a:schemeClr val="bg1"/>
                </a:solidFill>
              </a:rPr>
              <a:t>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Exponencial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4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arquitecturas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analizar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entre </a:t>
            </a:r>
            <a:r>
              <a:rPr lang="en-US" dirty="0" err="1" smtClean="0"/>
              <a:t>ellas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Soluci</a:t>
            </a:r>
            <a:r>
              <a:rPr lang="en-US" dirty="0" err="1" smtClean="0"/>
              <a:t>ón</a:t>
            </a:r>
            <a:r>
              <a:rPr lang="en-US" dirty="0"/>
              <a:t> </a:t>
            </a:r>
            <a:r>
              <a:rPr lang="en-US" dirty="0" err="1" smtClean="0"/>
              <a:t>Intermedia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álculo</a:t>
            </a:r>
            <a:r>
              <a:rPr lang="en-US" dirty="0" smtClean="0"/>
              <a:t> del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realizo</a:t>
            </a:r>
            <a:r>
              <a:rPr lang="en-US" dirty="0" smtClean="0"/>
              <a:t> con la </a:t>
            </a:r>
            <a:r>
              <a:rPr lang="en-US" dirty="0" err="1" smtClean="0"/>
              <a:t>diferencia</a:t>
            </a:r>
            <a:r>
              <a:rPr lang="en-US" dirty="0" smtClean="0"/>
              <a:t> </a:t>
            </a:r>
            <a:r>
              <a:rPr lang="en-US" dirty="0" err="1" smtClean="0"/>
              <a:t>cuadr</a:t>
            </a:r>
            <a:r>
              <a:rPr lang="en-US" dirty="0" err="1" smtClean="0"/>
              <a:t>ática</a:t>
            </a:r>
            <a:r>
              <a:rPr lang="en-US" dirty="0" smtClean="0"/>
              <a:t> media:</a:t>
            </a:r>
            <a:endParaRPr lang="en-US" dirty="0"/>
          </a:p>
        </p:txBody>
      </p:sp>
      <p:pic>
        <p:nvPicPr>
          <p:cNvPr id="4" name="Picture 3" descr="Screen Shot 2013-04-24 at 12.5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844800"/>
            <a:ext cx="2362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63930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65</TotalTime>
  <Words>386</Words>
  <Application>Microsoft Macintosh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Revolution</vt:lpstr>
      <vt:lpstr>Sistemas de Inteligencia Artificial</vt:lpstr>
      <vt:lpstr>Introducción</vt:lpstr>
      <vt:lpstr>El Problema</vt:lpstr>
      <vt:lpstr>Gráfico de la Serie</vt:lpstr>
      <vt:lpstr>Modelado del Problema</vt:lpstr>
      <vt:lpstr>Red Neuronal</vt:lpstr>
      <vt:lpstr>Funciones de Activación</vt:lpstr>
      <vt:lpstr>Arquitecturas</vt:lpstr>
      <vt:lpstr>Cálculo del Error</vt:lpstr>
      <vt:lpstr>Entrenamiento y Testeo</vt:lpstr>
      <vt:lpstr>BackPropagation</vt:lpstr>
      <vt:lpstr>Eta Configurable</vt:lpstr>
      <vt:lpstr>Momentum</vt:lpstr>
      <vt:lpstr>Resultados</vt:lpstr>
      <vt:lpstr>Resultados</vt:lpstr>
      <vt:lpstr>Resultados</vt:lpstr>
      <vt:lpstr>Resultados</vt:lpstr>
      <vt:lpstr>Conclusiones</vt:lpstr>
      <vt:lpstr>Conclusiones</vt:lpstr>
      <vt:lpstr>¿Preguntas?</vt:lpstr>
    </vt:vector>
  </TitlesOfParts>
  <Company>Myriad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Nicolas Loreti</dc:creator>
  <cp:lastModifiedBy>Nicolas Loreti</cp:lastModifiedBy>
  <cp:revision>6</cp:revision>
  <dcterms:created xsi:type="dcterms:W3CDTF">2013-04-24T03:04:21Z</dcterms:created>
  <dcterms:modified xsi:type="dcterms:W3CDTF">2013-04-24T04:10:03Z</dcterms:modified>
</cp:coreProperties>
</file>