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5" r:id="rId19"/>
    <p:sldId id="271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AF03-7270-45C2-A683-C5E353EF01A5}" type="datetime4">
              <a:rPr lang="en-US" smtClean="0"/>
              <a:pPr/>
              <a:t>April 24,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CA861222-2C8B-4501-BE87-6797EC025925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16C01193-8287-4834-A286-6B880643E934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16C01193-8287-4834-A286-6B880643E934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Sistemas</a:t>
            </a:r>
            <a:r>
              <a:rPr lang="en-US" dirty="0" smtClean="0"/>
              <a:t> de </a:t>
            </a:r>
            <a:r>
              <a:rPr lang="en-US" dirty="0" err="1" smtClean="0"/>
              <a:t>Inteligencia</a:t>
            </a:r>
            <a:r>
              <a:rPr lang="en-US" dirty="0" smtClean="0"/>
              <a:t> Artificial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Neuronales</a:t>
            </a:r>
            <a:r>
              <a:rPr lang="en-US" dirty="0" smtClean="0"/>
              <a:t> </a:t>
            </a:r>
            <a:r>
              <a:rPr lang="en-US" dirty="0" err="1" smtClean="0"/>
              <a:t>Multicapa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22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Entrenamiento</a:t>
            </a:r>
            <a:r>
              <a:rPr lang="en-US" dirty="0" smtClean="0"/>
              <a:t> y </a:t>
            </a:r>
            <a:r>
              <a:rPr lang="en-US" dirty="0" err="1" smtClean="0"/>
              <a:t>Testeo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7" cy="3318967"/>
          </a:xfrm>
        </p:spPr>
        <p:txBody>
          <a:bodyPr/>
          <a:lstStyle/>
          <a:p>
            <a:r>
              <a:rPr lang="en-US" dirty="0" err="1" smtClean="0"/>
              <a:t>Realizamos</a:t>
            </a:r>
            <a:r>
              <a:rPr lang="en-US" dirty="0" smtClean="0"/>
              <a:t> un </a:t>
            </a:r>
            <a:r>
              <a:rPr lang="en-US" dirty="0" err="1" smtClean="0"/>
              <a:t>entrenamiento</a:t>
            </a:r>
            <a:r>
              <a:rPr lang="en-US" dirty="0" smtClean="0"/>
              <a:t> con un </a:t>
            </a:r>
            <a:r>
              <a:rPr lang="en-US" dirty="0" err="1" smtClean="0"/>
              <a:t>conjunto</a:t>
            </a:r>
            <a:r>
              <a:rPr lang="en-US" dirty="0" smtClean="0"/>
              <a:t> de 750 </a:t>
            </a:r>
            <a:r>
              <a:rPr lang="en-US" dirty="0" err="1" smtClean="0"/>
              <a:t>puntos</a:t>
            </a:r>
            <a:r>
              <a:rPr lang="en-US" dirty="0" smtClean="0"/>
              <a:t> de la </a:t>
            </a:r>
            <a:r>
              <a:rPr lang="en-US" dirty="0" err="1" smtClean="0"/>
              <a:t>serie</a:t>
            </a:r>
            <a:r>
              <a:rPr lang="en-US" dirty="0" smtClean="0"/>
              <a:t> (</a:t>
            </a:r>
            <a:r>
              <a:rPr lang="en-US" dirty="0" err="1" smtClean="0"/>
              <a:t>sobre</a:t>
            </a:r>
            <a:r>
              <a:rPr lang="en-US" dirty="0" smtClean="0"/>
              <a:t> los 1000 </a:t>
            </a:r>
            <a:r>
              <a:rPr lang="en-US" dirty="0" err="1" smtClean="0"/>
              <a:t>totales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Realizamos</a:t>
            </a:r>
            <a:r>
              <a:rPr lang="en-US" dirty="0" smtClean="0"/>
              <a:t> el </a:t>
            </a:r>
            <a:r>
              <a:rPr lang="en-US" dirty="0" err="1" smtClean="0"/>
              <a:t>testo</a:t>
            </a:r>
            <a:r>
              <a:rPr lang="en-US" dirty="0" smtClean="0"/>
              <a:t> con los 250 </a:t>
            </a:r>
            <a:r>
              <a:rPr lang="en-US" dirty="0" err="1" smtClean="0"/>
              <a:t>puntos</a:t>
            </a:r>
            <a:r>
              <a:rPr lang="en-US" dirty="0" smtClean="0"/>
              <a:t> </a:t>
            </a:r>
            <a:r>
              <a:rPr lang="en-US" dirty="0" err="1" smtClean="0"/>
              <a:t>restantes</a:t>
            </a:r>
            <a:r>
              <a:rPr lang="en-US" dirty="0" smtClean="0"/>
              <a:t> de la </a:t>
            </a:r>
            <a:r>
              <a:rPr lang="en-US" dirty="0" err="1" smtClean="0"/>
              <a:t>serie</a:t>
            </a:r>
            <a:r>
              <a:rPr lang="en-US" dirty="0" smtClean="0"/>
              <a:t> </a:t>
            </a:r>
            <a:r>
              <a:rPr lang="en-US" dirty="0" err="1" smtClean="0"/>
              <a:t>utilizada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Tambi</a:t>
            </a:r>
            <a:r>
              <a:rPr lang="en-US" dirty="0" err="1" smtClean="0"/>
              <a:t>én</a:t>
            </a:r>
            <a:r>
              <a:rPr lang="en-US" dirty="0" smtClean="0"/>
              <a:t> se </a:t>
            </a:r>
            <a:r>
              <a:rPr lang="en-US" dirty="0" err="1" smtClean="0"/>
              <a:t>realizaron</a:t>
            </a:r>
            <a:r>
              <a:rPr lang="en-US" dirty="0" smtClean="0"/>
              <a:t> </a:t>
            </a:r>
            <a:r>
              <a:rPr lang="en-US" dirty="0" err="1" smtClean="0"/>
              <a:t>pruebas</a:t>
            </a:r>
            <a:r>
              <a:rPr lang="en-US" dirty="0" smtClean="0"/>
              <a:t> </a:t>
            </a:r>
            <a:r>
              <a:rPr lang="en-US" dirty="0" err="1" smtClean="0"/>
              <a:t>mezclando</a:t>
            </a:r>
            <a:r>
              <a:rPr lang="en-US" dirty="0" smtClean="0"/>
              <a:t> los </a:t>
            </a:r>
            <a:r>
              <a:rPr lang="en-US" dirty="0" err="1" smtClean="0"/>
              <a:t>patrones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reaccionaba</a:t>
            </a:r>
            <a:r>
              <a:rPr lang="en-US" dirty="0" smtClean="0"/>
              <a:t> la red ante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modificación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813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BackPropagation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Mejoras</a:t>
            </a:r>
            <a:r>
              <a:rPr lang="en-US" dirty="0" smtClean="0"/>
              <a:t> – Eta Configurable</a:t>
            </a:r>
            <a:r>
              <a:rPr lang="en-US" dirty="0" smtClean="0"/>
              <a:t> </a:t>
            </a:r>
            <a:r>
              <a:rPr lang="en-US" dirty="0" smtClean="0"/>
              <a:t>y Momentum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958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Eta Configurable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79463" y="1828800"/>
            <a:ext cx="7583487" cy="4520568"/>
          </a:xfrm>
          <a:prstGeom prst="rect">
            <a:avLst/>
          </a:prstGeom>
        </p:spPr>
        <p:txBody>
          <a:bodyPr/>
          <a:lstStyle>
            <a:lvl1pPr marL="282575" indent="-282575" algn="l" defTabSz="914400" rtl="0" eaLnBrk="1" latinLnBrk="0" hangingPunct="1">
              <a:spcBef>
                <a:spcPts val="2000"/>
              </a:spcBef>
              <a:buFont typeface="Wingdings 2" pitchFamily="18" charset="2"/>
              <a:buChar char="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11325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0002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90763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717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Existen</a:t>
            </a:r>
            <a:r>
              <a:rPr lang="en-US" dirty="0" smtClean="0"/>
              <a:t> 3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entranmiento</a:t>
            </a:r>
            <a:r>
              <a:rPr lang="en-US" dirty="0" smtClean="0"/>
              <a:t> </a:t>
            </a:r>
            <a:r>
              <a:rPr lang="en-US" dirty="0" err="1" smtClean="0"/>
              <a:t>din</a:t>
            </a:r>
            <a:r>
              <a:rPr lang="en-US" dirty="0" err="1" smtClean="0"/>
              <a:t>ámico</a:t>
            </a:r>
            <a:r>
              <a:rPr lang="en-US" dirty="0" smtClean="0"/>
              <a:t> con eta:</a:t>
            </a:r>
          </a:p>
          <a:p>
            <a:pPr lvl="1"/>
            <a:r>
              <a:rPr lang="en-US" dirty="0" err="1" smtClean="0"/>
              <a:t>Constante</a:t>
            </a:r>
            <a:endParaRPr lang="en-US" dirty="0" smtClean="0"/>
          </a:p>
          <a:p>
            <a:pPr lvl="2"/>
            <a:r>
              <a:rPr lang="en-US" dirty="0" smtClean="0"/>
              <a:t>El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setea</a:t>
            </a:r>
            <a:r>
              <a:rPr lang="en-US" dirty="0" smtClean="0"/>
              <a:t> un valor y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permanece</a:t>
            </a:r>
            <a:r>
              <a:rPr lang="en-US" dirty="0" smtClean="0"/>
              <a:t> </a:t>
            </a:r>
            <a:r>
              <a:rPr lang="en-US" dirty="0" err="1" smtClean="0"/>
              <a:t>constante</a:t>
            </a:r>
            <a:r>
              <a:rPr lang="en-US" dirty="0" smtClean="0"/>
              <a:t> a lo largo de </a:t>
            </a:r>
            <a:r>
              <a:rPr lang="en-US" dirty="0" err="1" smtClean="0"/>
              <a:t>todo</a:t>
            </a:r>
            <a:r>
              <a:rPr lang="en-US" dirty="0" smtClean="0"/>
              <a:t> el </a:t>
            </a:r>
            <a:r>
              <a:rPr lang="en-US" dirty="0" err="1" smtClean="0"/>
              <a:t>entrenamiento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Annealed</a:t>
            </a:r>
          </a:p>
          <a:p>
            <a:pPr lvl="2"/>
            <a:r>
              <a:rPr lang="en-US" dirty="0" smtClean="0"/>
              <a:t>Se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reduciendo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n </a:t>
            </a:r>
            <a:r>
              <a:rPr lang="en-US" dirty="0" err="1" smtClean="0"/>
              <a:t>cantidad</a:t>
            </a:r>
            <a:r>
              <a:rPr lang="en-US" dirty="0" smtClean="0"/>
              <a:t> de </a:t>
            </a:r>
            <a:r>
              <a:rPr lang="en-US" dirty="0" err="1" smtClean="0"/>
              <a:t>pasos</a:t>
            </a:r>
            <a:r>
              <a:rPr lang="en-US" dirty="0" smtClean="0"/>
              <a:t> </a:t>
            </a:r>
            <a:r>
              <a:rPr lang="en-US" dirty="0" err="1" smtClean="0"/>
              <a:t>definida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Dinámico</a:t>
            </a:r>
            <a:endParaRPr lang="en-US" dirty="0" smtClean="0"/>
          </a:p>
          <a:p>
            <a:pPr lvl="2"/>
            <a:r>
              <a:rPr lang="en-US" dirty="0" smtClean="0"/>
              <a:t>Al </a:t>
            </a:r>
            <a:r>
              <a:rPr lang="en-US" dirty="0" err="1" smtClean="0"/>
              <a:t>aumentar</a:t>
            </a:r>
            <a:r>
              <a:rPr lang="en-US" dirty="0" smtClean="0"/>
              <a:t> el error </a:t>
            </a:r>
            <a:r>
              <a:rPr lang="en-US" dirty="0" err="1" smtClean="0"/>
              <a:t>disminuye</a:t>
            </a:r>
            <a:r>
              <a:rPr lang="en-US" dirty="0" smtClean="0"/>
              <a:t> el </a:t>
            </a:r>
            <a:r>
              <a:rPr lang="en-US" dirty="0" err="1" smtClean="0"/>
              <a:t>paso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evitar</a:t>
            </a:r>
            <a:r>
              <a:rPr lang="en-US" dirty="0" smtClean="0"/>
              <a:t> </a:t>
            </a:r>
            <a:r>
              <a:rPr lang="en-US" dirty="0" err="1" smtClean="0"/>
              <a:t>oscilaciones</a:t>
            </a:r>
            <a:r>
              <a:rPr lang="en-US" dirty="0" smtClean="0"/>
              <a:t> y antes </a:t>
            </a:r>
            <a:r>
              <a:rPr lang="en-US" dirty="0" err="1" smtClean="0"/>
              <a:t>una</a:t>
            </a:r>
            <a:r>
              <a:rPr lang="en-US" dirty="0"/>
              <a:t> </a:t>
            </a:r>
            <a:r>
              <a:rPr lang="en-US" dirty="0" err="1" smtClean="0"/>
              <a:t>caida</a:t>
            </a:r>
            <a:r>
              <a:rPr lang="en-US" dirty="0" smtClean="0"/>
              <a:t> en el error se </a:t>
            </a:r>
            <a:r>
              <a:rPr lang="en-US" dirty="0" err="1" smtClean="0"/>
              <a:t>aumenta</a:t>
            </a:r>
            <a:r>
              <a:rPr lang="en-US" dirty="0" smtClean="0"/>
              <a:t> el </a:t>
            </a:r>
            <a:r>
              <a:rPr lang="en-US" dirty="0" err="1" smtClean="0"/>
              <a:t>paso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llegar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rápido</a:t>
            </a:r>
            <a:r>
              <a:rPr lang="en-US" dirty="0" smtClean="0"/>
              <a:t> a la </a:t>
            </a:r>
            <a:r>
              <a:rPr lang="en-US" dirty="0" err="1" smtClean="0"/>
              <a:t>solución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También</a:t>
            </a:r>
            <a:r>
              <a:rPr lang="en-US" dirty="0" smtClean="0"/>
              <a:t> ante la </a:t>
            </a:r>
            <a:r>
              <a:rPr lang="en-US" dirty="0" err="1" smtClean="0"/>
              <a:t>presencia</a:t>
            </a:r>
            <a:r>
              <a:rPr lang="en-US" dirty="0" smtClean="0"/>
              <a:t> de un </a:t>
            </a:r>
            <a:r>
              <a:rPr lang="en-US" dirty="0" err="1" smtClean="0"/>
              <a:t>mínimo</a:t>
            </a:r>
            <a:r>
              <a:rPr lang="en-US" dirty="0" smtClean="0"/>
              <a:t> local </a:t>
            </a:r>
            <a:r>
              <a:rPr lang="en-US" dirty="0" err="1" smtClean="0"/>
              <a:t>aumenta</a:t>
            </a:r>
            <a:r>
              <a:rPr lang="en-US" dirty="0" smtClean="0"/>
              <a:t> </a:t>
            </a:r>
            <a:r>
              <a:rPr lang="en-US" dirty="0" err="1" smtClean="0"/>
              <a:t>radicalmente</a:t>
            </a:r>
            <a:r>
              <a:rPr lang="en-US" dirty="0" smtClean="0"/>
              <a:t> el eta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salir</a:t>
            </a:r>
            <a:r>
              <a:rPr lang="en-US" dirty="0" smtClean="0"/>
              <a:t> del </a:t>
            </a:r>
            <a:r>
              <a:rPr lang="en-US" dirty="0" err="1" smtClean="0"/>
              <a:t>mismo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9704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Momentum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79463" y="1828800"/>
            <a:ext cx="7583487" cy="2062748"/>
          </a:xfrm>
          <a:prstGeom prst="rect">
            <a:avLst/>
          </a:prstGeom>
        </p:spPr>
        <p:txBody>
          <a:bodyPr/>
          <a:lstStyle>
            <a:lvl1pPr marL="282575" indent="-282575" algn="l" defTabSz="914400" rtl="0" eaLnBrk="1" latinLnBrk="0" hangingPunct="1">
              <a:spcBef>
                <a:spcPts val="2000"/>
              </a:spcBef>
              <a:buFont typeface="Wingdings 2" pitchFamily="18" charset="2"/>
              <a:buChar char="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11325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0002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90763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717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En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los </a:t>
            </a:r>
            <a:r>
              <a:rPr lang="en-US" dirty="0" err="1" smtClean="0"/>
              <a:t>cambios</a:t>
            </a:r>
            <a:r>
              <a:rPr lang="en-US" dirty="0" smtClean="0"/>
              <a:t> </a:t>
            </a:r>
            <a:r>
              <a:rPr lang="en-US" dirty="0" err="1" smtClean="0"/>
              <a:t>actuales</a:t>
            </a:r>
            <a:r>
              <a:rPr lang="en-US" dirty="0" smtClean="0"/>
              <a:t> </a:t>
            </a:r>
            <a:r>
              <a:rPr lang="en-US" dirty="0" err="1" smtClean="0"/>
              <a:t>depende</a:t>
            </a:r>
            <a:r>
              <a:rPr lang="en-US" dirty="0" smtClean="0"/>
              <a:t> de los </a:t>
            </a:r>
            <a:r>
              <a:rPr lang="en-US" dirty="0" err="1" smtClean="0"/>
              <a:t>cambios</a:t>
            </a:r>
            <a:r>
              <a:rPr lang="en-US" dirty="0" smtClean="0"/>
              <a:t> </a:t>
            </a:r>
            <a:r>
              <a:rPr lang="en-US" dirty="0" err="1" smtClean="0"/>
              <a:t>anteriores</a:t>
            </a:r>
            <a:r>
              <a:rPr lang="en-US" dirty="0" smtClean="0"/>
              <a:t>. </a:t>
            </a:r>
            <a:r>
              <a:rPr lang="en-US" dirty="0" err="1" smtClean="0"/>
              <a:t>Estos</a:t>
            </a:r>
            <a:r>
              <a:rPr lang="en-US" dirty="0" smtClean="0"/>
              <a:t> se </a:t>
            </a:r>
            <a:r>
              <a:rPr lang="en-US" dirty="0" err="1" smtClean="0"/>
              <a:t>realizan</a:t>
            </a:r>
            <a:r>
              <a:rPr lang="en-US" dirty="0" smtClean="0"/>
              <a:t> </a:t>
            </a:r>
            <a:r>
              <a:rPr lang="en-US" dirty="0" err="1" smtClean="0"/>
              <a:t>tras</a:t>
            </a:r>
            <a:r>
              <a:rPr lang="en-US" dirty="0" smtClean="0"/>
              <a:t> </a:t>
            </a:r>
            <a:r>
              <a:rPr lang="en-US" dirty="0" err="1" smtClean="0"/>
              <a:t>terminar</a:t>
            </a:r>
            <a:r>
              <a:rPr lang="en-US" dirty="0" smtClean="0"/>
              <a:t> de </a:t>
            </a:r>
            <a:r>
              <a:rPr lang="en-US" dirty="0" err="1" smtClean="0"/>
              <a:t>correr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los </a:t>
            </a:r>
            <a:r>
              <a:rPr lang="en-US" dirty="0" err="1" smtClean="0"/>
              <a:t>patrones</a:t>
            </a:r>
            <a:r>
              <a:rPr lang="en-US" dirty="0" smtClean="0"/>
              <a:t> (batch). </a:t>
            </a:r>
          </a:p>
          <a:p>
            <a:r>
              <a:rPr lang="en-US" dirty="0" err="1" smtClean="0"/>
              <a:t>Viene</a:t>
            </a:r>
            <a:r>
              <a:rPr lang="en-US" dirty="0" smtClean="0"/>
              <a:t> dado </a:t>
            </a:r>
            <a:r>
              <a:rPr lang="en-US" dirty="0" err="1" smtClean="0"/>
              <a:t>por</a:t>
            </a:r>
            <a:r>
              <a:rPr lang="en-US" dirty="0" smtClean="0"/>
              <a:t> la formula:</a:t>
            </a:r>
          </a:p>
        </p:txBody>
      </p:sp>
      <p:pic>
        <p:nvPicPr>
          <p:cNvPr id="4" name="Picture 3" descr="Screen Shot 2013-04-24 at 1.08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458" y="3891548"/>
            <a:ext cx="3323062" cy="71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58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Gr</a:t>
            </a:r>
            <a:r>
              <a:rPr lang="en-US" dirty="0" err="1" smtClean="0"/>
              <a:t>áficas</a:t>
            </a:r>
            <a:r>
              <a:rPr lang="en-US" dirty="0" smtClean="0"/>
              <a:t> </a:t>
            </a:r>
            <a:r>
              <a:rPr lang="en-US" dirty="0" err="1" smtClean="0"/>
              <a:t>obtenidas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87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67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Resultados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02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Resultados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97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557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Conclusiones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2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Introducci</a:t>
            </a:r>
            <a:r>
              <a:rPr lang="en-US" dirty="0" err="1" smtClean="0"/>
              <a:t>ón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Problema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93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Preguntas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Muchas</a:t>
            </a:r>
            <a:r>
              <a:rPr lang="en-US" dirty="0" smtClean="0"/>
              <a:t> Gracias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8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Problema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planteado</a:t>
            </a:r>
            <a:r>
              <a:rPr lang="en-US" dirty="0" smtClean="0"/>
              <a:t> </a:t>
            </a:r>
            <a:r>
              <a:rPr lang="en-US" dirty="0" err="1" smtClean="0"/>
              <a:t>consiste</a:t>
            </a:r>
            <a:r>
              <a:rPr lang="en-US" dirty="0" smtClean="0"/>
              <a:t> en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predecir</a:t>
            </a:r>
            <a:r>
              <a:rPr lang="en-US" dirty="0" smtClean="0"/>
              <a:t> series </a:t>
            </a:r>
            <a:r>
              <a:rPr lang="en-US" dirty="0" err="1" smtClean="0"/>
              <a:t>temporales</a:t>
            </a:r>
            <a:r>
              <a:rPr lang="en-US" dirty="0"/>
              <a:t> </a:t>
            </a:r>
            <a:r>
              <a:rPr lang="en-US" dirty="0" err="1" smtClean="0"/>
              <a:t>dadas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funci</a:t>
            </a:r>
            <a:r>
              <a:rPr lang="en-US" dirty="0" err="1" smtClean="0"/>
              <a:t>ón</a:t>
            </a:r>
            <a:r>
              <a:rPr lang="en-US" dirty="0" smtClean="0"/>
              <a:t> </a:t>
            </a:r>
            <a:r>
              <a:rPr lang="en-US" dirty="0" err="1" smtClean="0"/>
              <a:t>desconocida</a:t>
            </a:r>
            <a:r>
              <a:rPr lang="en-US" i="1" dirty="0" smtClean="0"/>
              <a:t> f</a:t>
            </a:r>
            <a:r>
              <a:rPr lang="en-US" dirty="0" smtClean="0"/>
              <a:t>, la </a:t>
            </a:r>
            <a:r>
              <a:rPr lang="en-US" dirty="0" err="1" smtClean="0"/>
              <a:t>cuál</a:t>
            </a:r>
            <a:r>
              <a:rPr lang="en-US" dirty="0" smtClean="0"/>
              <a:t> </a:t>
            </a:r>
            <a:r>
              <a:rPr lang="en-US" dirty="0" err="1" smtClean="0"/>
              <a:t>obtiene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salida</a:t>
            </a:r>
            <a:r>
              <a:rPr lang="en-US" dirty="0" smtClean="0"/>
              <a:t> </a:t>
            </a:r>
            <a:r>
              <a:rPr lang="en-US" dirty="0" err="1" smtClean="0"/>
              <a:t>basándose</a:t>
            </a:r>
            <a:r>
              <a:rPr lang="en-US" dirty="0" smtClean="0"/>
              <a:t> en los </a:t>
            </a:r>
            <a:r>
              <a:rPr lang="en-US" dirty="0" err="1" smtClean="0"/>
              <a:t>pasos</a:t>
            </a:r>
            <a:r>
              <a:rPr lang="en-US" dirty="0" smtClean="0"/>
              <a:t> </a:t>
            </a:r>
            <a:r>
              <a:rPr lang="en-US" dirty="0" err="1" smtClean="0"/>
              <a:t>previos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El </a:t>
            </a:r>
            <a:r>
              <a:rPr lang="en-US" dirty="0" err="1" smtClean="0"/>
              <a:t>objetivo</a:t>
            </a:r>
            <a:r>
              <a:rPr lang="en-US" dirty="0" smtClean="0"/>
              <a:t> de la red neuronal </a:t>
            </a:r>
            <a:r>
              <a:rPr lang="en-US" dirty="0" err="1" smtClean="0"/>
              <a:t>multicapa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implemente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aproximar</a:t>
            </a:r>
            <a:r>
              <a:rPr lang="en-US" dirty="0" smtClean="0"/>
              <a:t> a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función</a:t>
            </a:r>
            <a:r>
              <a:rPr lang="en-US" dirty="0" smtClean="0"/>
              <a:t> </a:t>
            </a:r>
            <a:r>
              <a:rPr lang="en-US" i="1" dirty="0" smtClean="0"/>
              <a:t>f</a:t>
            </a:r>
            <a:r>
              <a:rPr lang="en-US" dirty="0" smtClean="0"/>
              <a:t> </a:t>
            </a:r>
            <a:r>
              <a:rPr lang="en-US" dirty="0" err="1" smtClean="0"/>
              <a:t>desconocida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6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</a:t>
            </a:r>
            <a:r>
              <a:rPr lang="en-US" dirty="0" err="1" smtClean="0"/>
              <a:t>á</a:t>
            </a:r>
            <a:r>
              <a:rPr lang="en-US" dirty="0" err="1" smtClean="0"/>
              <a:t>fico</a:t>
            </a:r>
            <a:r>
              <a:rPr lang="en-US" dirty="0" smtClean="0"/>
              <a:t> de la </a:t>
            </a:r>
            <a:r>
              <a:rPr lang="en-US" dirty="0" err="1" smtClean="0"/>
              <a:t>Serie</a:t>
            </a:r>
            <a:endParaRPr lang="en-US" dirty="0"/>
          </a:p>
        </p:txBody>
      </p:sp>
      <p:pic>
        <p:nvPicPr>
          <p:cNvPr id="5" name="Picture 4" descr="Screen Shot 2013-04-24 at 12.35.03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"/>
          <a:stretch/>
        </p:blipFill>
        <p:spPr>
          <a:xfrm>
            <a:off x="1639257" y="1512539"/>
            <a:ext cx="5880100" cy="468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2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Modelado</a:t>
            </a:r>
            <a:r>
              <a:rPr lang="en-US" dirty="0" smtClean="0"/>
              <a:t> del </a:t>
            </a:r>
            <a:r>
              <a:rPr lang="en-US" dirty="0" err="1" smtClean="0"/>
              <a:t>Problema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 Neuronal, </a:t>
            </a:r>
            <a:r>
              <a:rPr lang="en-US" dirty="0" err="1" smtClean="0"/>
              <a:t>Funci</a:t>
            </a:r>
            <a:r>
              <a:rPr lang="en-US" dirty="0" err="1" smtClean="0"/>
              <a:t>ón</a:t>
            </a:r>
            <a:r>
              <a:rPr lang="en-US" dirty="0" smtClean="0"/>
              <a:t> de </a:t>
            </a:r>
            <a:r>
              <a:rPr lang="en-US" dirty="0" err="1" smtClean="0"/>
              <a:t>Activación</a:t>
            </a:r>
            <a:r>
              <a:rPr lang="en-US" dirty="0" smtClean="0"/>
              <a:t>, </a:t>
            </a:r>
            <a:r>
              <a:rPr lang="en-US" dirty="0" err="1" smtClean="0"/>
              <a:t>Arquitectura</a:t>
            </a:r>
            <a:r>
              <a:rPr lang="en-US" dirty="0" smtClean="0"/>
              <a:t>, </a:t>
            </a:r>
            <a:r>
              <a:rPr lang="en-US" dirty="0" err="1" smtClean="0"/>
              <a:t>Estimación</a:t>
            </a:r>
            <a:r>
              <a:rPr lang="en-US" dirty="0" smtClean="0"/>
              <a:t> del Error, </a:t>
            </a:r>
            <a:r>
              <a:rPr lang="en-US" dirty="0" err="1" smtClean="0"/>
              <a:t>Conjuntos</a:t>
            </a:r>
            <a:r>
              <a:rPr lang="en-US" dirty="0" smtClean="0"/>
              <a:t> de </a:t>
            </a:r>
            <a:r>
              <a:rPr lang="en-US" dirty="0" err="1" smtClean="0"/>
              <a:t>Entrenamiento</a:t>
            </a:r>
            <a:r>
              <a:rPr lang="en-US" dirty="0" smtClean="0"/>
              <a:t> y </a:t>
            </a:r>
            <a:r>
              <a:rPr lang="en-US" dirty="0" err="1" smtClean="0"/>
              <a:t>Testeo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167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 Neuronal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represento</a:t>
            </a:r>
            <a:r>
              <a:rPr lang="en-US" dirty="0" smtClean="0"/>
              <a:t> la red neuronal a </a:t>
            </a:r>
            <a:r>
              <a:rPr lang="en-US" dirty="0" err="1" smtClean="0"/>
              <a:t>trav</a:t>
            </a:r>
            <a:r>
              <a:rPr lang="en-US" dirty="0" err="1" smtClean="0"/>
              <a:t>és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matriz</a:t>
            </a:r>
            <a:r>
              <a:rPr lang="en-US" dirty="0" smtClean="0"/>
              <a:t> de pesos.</a:t>
            </a:r>
          </a:p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matriz</a:t>
            </a:r>
            <a:r>
              <a:rPr lang="en-US" dirty="0" smtClean="0"/>
              <a:t> </a:t>
            </a:r>
            <a:r>
              <a:rPr lang="en-US" dirty="0" err="1" smtClean="0"/>
              <a:t>representa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capa</a:t>
            </a:r>
            <a:r>
              <a:rPr lang="en-US" dirty="0" smtClean="0"/>
              <a:t> de la </a:t>
            </a:r>
            <a:r>
              <a:rPr lang="en-US" dirty="0" err="1" smtClean="0"/>
              <a:t>neurona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neurona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representada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columna</a:t>
            </a:r>
            <a:r>
              <a:rPr lang="en-US" dirty="0" smtClean="0"/>
              <a:t> de pesos.</a:t>
            </a:r>
          </a:p>
          <a:p>
            <a:r>
              <a:rPr lang="en-US" dirty="0" smtClean="0"/>
              <a:t>La red </a:t>
            </a:r>
            <a:r>
              <a:rPr lang="en-US" dirty="0" err="1" smtClean="0"/>
              <a:t>representada</a:t>
            </a:r>
            <a:r>
              <a:rPr lang="en-US" dirty="0" smtClean="0"/>
              <a:t> en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totalidad</a:t>
            </a:r>
            <a:r>
              <a:rPr lang="en-US" dirty="0" smtClean="0"/>
              <a:t> </a:t>
            </a:r>
            <a:r>
              <a:rPr lang="en-US" dirty="0" err="1" smtClean="0"/>
              <a:t>pasa</a:t>
            </a:r>
            <a:r>
              <a:rPr lang="en-US" dirty="0" smtClean="0"/>
              <a:t> a </a:t>
            </a:r>
            <a:r>
              <a:rPr lang="en-US" dirty="0" err="1" smtClean="0"/>
              <a:t>ser</a:t>
            </a:r>
            <a:r>
              <a:rPr lang="en-US" dirty="0" smtClean="0"/>
              <a:t> un vector de matrices. </a:t>
            </a:r>
          </a:p>
        </p:txBody>
      </p:sp>
    </p:spTree>
    <p:extLst>
      <p:ext uri="{BB962C8B-B14F-4D97-AF65-F5344CB8AC3E}">
        <p14:creationId xmlns:p14="http://schemas.microsoft.com/office/powerpoint/2010/main" val="3689256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Funci</a:t>
            </a:r>
            <a:r>
              <a:rPr lang="en-US" dirty="0" err="1" smtClean="0"/>
              <a:t>ones</a:t>
            </a:r>
            <a:r>
              <a:rPr lang="en-US" dirty="0" smtClean="0"/>
              <a:t> de </a:t>
            </a:r>
            <a:r>
              <a:rPr lang="en-US" dirty="0" err="1" smtClean="0"/>
              <a:t>Activación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7" cy="738256"/>
          </a:xfrm>
        </p:spPr>
        <p:txBody>
          <a:bodyPr>
            <a:normAutofit/>
          </a:bodyPr>
          <a:lstStyle/>
          <a:p>
            <a:r>
              <a:rPr lang="en-US" dirty="0" smtClean="0"/>
              <a:t>Se </a:t>
            </a:r>
            <a:r>
              <a:rPr lang="en-US" dirty="0" err="1" smtClean="0"/>
              <a:t>cuenta</a:t>
            </a:r>
            <a:r>
              <a:rPr lang="en-US" dirty="0" smtClean="0"/>
              <a:t> con dos </a:t>
            </a:r>
            <a:r>
              <a:rPr lang="en-US" dirty="0" err="1" smtClean="0"/>
              <a:t>funciones</a:t>
            </a:r>
            <a:r>
              <a:rPr lang="en-US" dirty="0" smtClean="0"/>
              <a:t> de </a:t>
            </a:r>
            <a:r>
              <a:rPr lang="en-US" dirty="0" err="1" smtClean="0"/>
              <a:t>activaci</a:t>
            </a:r>
            <a:r>
              <a:rPr lang="en-US" dirty="0" err="1" smtClean="0"/>
              <a:t>ón</a:t>
            </a:r>
            <a:r>
              <a:rPr lang="en-US" dirty="0" smtClean="0"/>
              <a:t> </a:t>
            </a:r>
            <a:r>
              <a:rPr lang="en-US" dirty="0" err="1" smtClean="0"/>
              <a:t>distintas</a:t>
            </a:r>
            <a:r>
              <a:rPr lang="en-US" dirty="0"/>
              <a:t>: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3-04-24 at 12.42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873" y="4512609"/>
            <a:ext cx="2400300" cy="876300"/>
          </a:xfrm>
          <a:prstGeom prst="rect">
            <a:avLst/>
          </a:prstGeom>
        </p:spPr>
      </p:pic>
      <p:pic>
        <p:nvPicPr>
          <p:cNvPr id="5" name="Picture 4" descr="Screen Shot 2013-04-24 at 12.42.5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588" y="2923245"/>
            <a:ext cx="2286000" cy="622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1176" y="3577493"/>
            <a:ext cx="87121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solidFill>
                  <a:schemeClr val="bg1"/>
                </a:solidFill>
              </a:rPr>
              <a:t>Funci</a:t>
            </a:r>
            <a:r>
              <a:rPr lang="en-US" sz="2200" dirty="0" err="1" smtClean="0">
                <a:solidFill>
                  <a:schemeClr val="bg1"/>
                </a:solidFill>
              </a:rPr>
              <a:t>ón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Tangente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Hiperbólica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176" y="5436712"/>
            <a:ext cx="87121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solidFill>
                  <a:schemeClr val="bg1"/>
                </a:solidFill>
              </a:rPr>
              <a:t>Funci</a:t>
            </a:r>
            <a:r>
              <a:rPr lang="en-US" sz="2200" dirty="0" err="1" smtClean="0">
                <a:solidFill>
                  <a:schemeClr val="bg1"/>
                </a:solidFill>
              </a:rPr>
              <a:t>ón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Exponencial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446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Arquitecturas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Utilizamos</a:t>
            </a:r>
            <a:r>
              <a:rPr lang="en-US" dirty="0" smtClean="0"/>
              <a:t> </a:t>
            </a:r>
            <a:r>
              <a:rPr lang="en-US" dirty="0" err="1" smtClean="0"/>
              <a:t>distintas</a:t>
            </a:r>
            <a:r>
              <a:rPr lang="en-US" dirty="0" smtClean="0"/>
              <a:t> </a:t>
            </a:r>
            <a:r>
              <a:rPr lang="en-US" dirty="0" err="1" smtClean="0"/>
              <a:t>arquitecturas</a:t>
            </a:r>
            <a:r>
              <a:rPr lang="en-US" dirty="0" smtClean="0"/>
              <a:t> a la </a:t>
            </a:r>
            <a:r>
              <a:rPr lang="en-US" dirty="0" err="1" smtClean="0"/>
              <a:t>hora</a:t>
            </a:r>
            <a:r>
              <a:rPr lang="en-US" dirty="0" smtClean="0"/>
              <a:t> de </a:t>
            </a:r>
            <a:r>
              <a:rPr lang="en-US" dirty="0" err="1" smtClean="0"/>
              <a:t>analizar</a:t>
            </a:r>
            <a:r>
              <a:rPr lang="en-US" dirty="0" smtClean="0"/>
              <a:t> el </a:t>
            </a:r>
            <a:r>
              <a:rPr lang="en-US" dirty="0" err="1" smtClean="0"/>
              <a:t>problema</a:t>
            </a:r>
            <a:r>
              <a:rPr lang="en-US" dirty="0" smtClean="0"/>
              <a:t> entre </a:t>
            </a:r>
            <a:r>
              <a:rPr lang="en-US" dirty="0" err="1" smtClean="0"/>
              <a:t>ellas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Pocas</a:t>
            </a:r>
            <a:r>
              <a:rPr lang="en-US" dirty="0" smtClean="0"/>
              <a:t> </a:t>
            </a:r>
            <a:r>
              <a:rPr lang="en-US" dirty="0" err="1" smtClean="0"/>
              <a:t>neuronas</a:t>
            </a:r>
            <a:r>
              <a:rPr lang="en-US" dirty="0" smtClean="0"/>
              <a:t>, </a:t>
            </a:r>
            <a:r>
              <a:rPr lang="en-US" dirty="0" err="1" smtClean="0"/>
              <a:t>pocas</a:t>
            </a:r>
            <a:r>
              <a:rPr lang="en-US" dirty="0" smtClean="0"/>
              <a:t> </a:t>
            </a:r>
            <a:r>
              <a:rPr lang="en-US" dirty="0" err="1" smtClean="0"/>
              <a:t>capas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Muchas</a:t>
            </a:r>
            <a:r>
              <a:rPr lang="en-US" dirty="0" smtClean="0"/>
              <a:t> </a:t>
            </a:r>
            <a:r>
              <a:rPr lang="en-US" dirty="0" err="1" smtClean="0"/>
              <a:t>neuronas</a:t>
            </a:r>
            <a:r>
              <a:rPr lang="en-US" dirty="0" smtClean="0"/>
              <a:t>, </a:t>
            </a:r>
            <a:r>
              <a:rPr lang="en-US" dirty="0" err="1" smtClean="0"/>
              <a:t>pocas</a:t>
            </a:r>
            <a:r>
              <a:rPr lang="en-US" dirty="0" smtClean="0"/>
              <a:t> </a:t>
            </a:r>
            <a:r>
              <a:rPr lang="en-US" dirty="0" err="1" smtClean="0"/>
              <a:t>capas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Muchas</a:t>
            </a:r>
            <a:r>
              <a:rPr lang="en-US" dirty="0" smtClean="0"/>
              <a:t> </a:t>
            </a:r>
            <a:r>
              <a:rPr lang="en-US" dirty="0" err="1" smtClean="0"/>
              <a:t>neuronas</a:t>
            </a:r>
            <a:r>
              <a:rPr lang="en-US" dirty="0" smtClean="0"/>
              <a:t>, </a:t>
            </a:r>
            <a:r>
              <a:rPr lang="en-US" dirty="0" err="1" smtClean="0"/>
              <a:t>muchas</a:t>
            </a:r>
            <a:r>
              <a:rPr lang="en-US" dirty="0" smtClean="0"/>
              <a:t> </a:t>
            </a:r>
            <a:r>
              <a:rPr lang="en-US" dirty="0" err="1" smtClean="0"/>
              <a:t>capas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Soluci</a:t>
            </a:r>
            <a:r>
              <a:rPr lang="en-US" dirty="0" err="1" smtClean="0"/>
              <a:t>ón</a:t>
            </a:r>
            <a:r>
              <a:rPr lang="en-US" dirty="0"/>
              <a:t> </a:t>
            </a:r>
            <a:r>
              <a:rPr lang="en-US" dirty="0" err="1" smtClean="0"/>
              <a:t>Intermedia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739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</a:t>
            </a:r>
            <a:r>
              <a:rPr lang="en-US" dirty="0" err="1" smtClean="0"/>
              <a:t>álculo</a:t>
            </a:r>
            <a:r>
              <a:rPr lang="en-US" dirty="0" smtClean="0"/>
              <a:t> del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7" cy="738256"/>
          </a:xfrm>
        </p:spPr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realizo</a:t>
            </a:r>
            <a:r>
              <a:rPr lang="en-US" dirty="0" smtClean="0"/>
              <a:t> con la </a:t>
            </a:r>
            <a:r>
              <a:rPr lang="en-US" dirty="0" err="1" smtClean="0"/>
              <a:t>diferencia</a:t>
            </a:r>
            <a:r>
              <a:rPr lang="en-US" dirty="0" smtClean="0"/>
              <a:t> </a:t>
            </a:r>
            <a:r>
              <a:rPr lang="en-US" dirty="0" err="1" smtClean="0"/>
              <a:t>cuadr</a:t>
            </a:r>
            <a:r>
              <a:rPr lang="en-US" dirty="0" err="1" smtClean="0"/>
              <a:t>ática</a:t>
            </a:r>
            <a:r>
              <a:rPr lang="en-US" dirty="0" smtClean="0"/>
              <a:t> media:</a:t>
            </a:r>
            <a:endParaRPr lang="en-US" dirty="0"/>
          </a:p>
        </p:txBody>
      </p:sp>
      <p:pic>
        <p:nvPicPr>
          <p:cNvPr id="4" name="Picture 3" descr="Screen Shot 2013-04-24 at 12.51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2844800"/>
            <a:ext cx="23622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63930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84</TotalTime>
  <Words>386</Words>
  <Application>Microsoft Macintosh PowerPoint</Application>
  <PresentationFormat>On-screen Show (4:3)</PresentationFormat>
  <Paragraphs>54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Revolution</vt:lpstr>
      <vt:lpstr>Sistemas de Inteligencia Artificial</vt:lpstr>
      <vt:lpstr>Introducción</vt:lpstr>
      <vt:lpstr>El Problema</vt:lpstr>
      <vt:lpstr>Gráfico de la Serie</vt:lpstr>
      <vt:lpstr>Modelado del Problema</vt:lpstr>
      <vt:lpstr>Red Neuronal</vt:lpstr>
      <vt:lpstr>Funciones de Activación</vt:lpstr>
      <vt:lpstr>Arquitecturas</vt:lpstr>
      <vt:lpstr>Cálculo del Error</vt:lpstr>
      <vt:lpstr>Entrenamiento y Testeo</vt:lpstr>
      <vt:lpstr>BackPropagation</vt:lpstr>
      <vt:lpstr>Eta Configurable</vt:lpstr>
      <vt:lpstr>Momentum</vt:lpstr>
      <vt:lpstr>Resultados</vt:lpstr>
      <vt:lpstr>Resultados</vt:lpstr>
      <vt:lpstr>Resultados</vt:lpstr>
      <vt:lpstr>Resultados</vt:lpstr>
      <vt:lpstr>Conclusiones</vt:lpstr>
      <vt:lpstr>Conclusiones</vt:lpstr>
      <vt:lpstr>¿Preguntas?</vt:lpstr>
    </vt:vector>
  </TitlesOfParts>
  <Company>Myriad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Inteligencia Artificial</dc:title>
  <dc:creator>Nicolas Loreti</dc:creator>
  <cp:lastModifiedBy>Nicolas Loreti</cp:lastModifiedBy>
  <cp:revision>6</cp:revision>
  <dcterms:created xsi:type="dcterms:W3CDTF">2013-04-24T03:04:21Z</dcterms:created>
  <dcterms:modified xsi:type="dcterms:W3CDTF">2013-04-24T04:28:43Z</dcterms:modified>
</cp:coreProperties>
</file>