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 smtClean="0"/>
          </a:p>
          <a:p>
            <a:r>
              <a:rPr lang="en-US" dirty="0" err="1" smtClean="0"/>
              <a:t>Predicci</a:t>
            </a:r>
            <a:r>
              <a:rPr lang="en-US" dirty="0" err="1" smtClean="0"/>
              <a:t>ón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 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Configurable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828800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entranmiento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con eta: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Solución</a:t>
            </a:r>
            <a:r>
              <a:rPr lang="en-US" dirty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85</TotalTime>
  <Words>391</Words>
  <Application>Microsoft Macintosh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Eta Configurable</vt:lpstr>
      <vt:lpstr>Momentum</vt:lpstr>
      <vt:lpstr>Resultados</vt:lpstr>
      <vt:lpstr>Resultados</vt:lpstr>
      <vt:lpstr>Resultados</vt:lpstr>
      <vt:lpstr>Resultados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Jose Gal</cp:lastModifiedBy>
  <cp:revision>7</cp:revision>
  <dcterms:created xsi:type="dcterms:W3CDTF">2013-04-24T03:04:21Z</dcterms:created>
  <dcterms:modified xsi:type="dcterms:W3CDTF">2013-04-24T14:54:56Z</dcterms:modified>
</cp:coreProperties>
</file>