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848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84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71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233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63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699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5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54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0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799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181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3097-CB6F-472C-8ADE-8DEFF6D6B602}" type="datetimeFigureOut">
              <a:rPr lang="es-CO" smtClean="0"/>
              <a:pPr/>
              <a:t>19/05/23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B841-63AD-4C58-9595-A86D7B6D0071}" type="slidenum">
              <a:rPr lang="es-CO" smtClean="0"/>
              <a:pPr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97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F56B6-BFAF-FF81-967E-4C5399543554}"/>
              </a:ext>
            </a:extLst>
          </p:cNvPr>
          <p:cNvSpPr txBox="1"/>
          <p:nvPr/>
        </p:nvSpPr>
        <p:spPr>
          <a:xfrm>
            <a:off x="7664753" y="2644170"/>
            <a:ext cx="4174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NRC 407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José Gutiérrez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Professor: Claudia Mosquera</a:t>
            </a:r>
          </a:p>
        </p:txBody>
      </p:sp>
    </p:spTree>
    <p:extLst>
      <p:ext uri="{BB962C8B-B14F-4D97-AF65-F5344CB8AC3E}">
        <p14:creationId xmlns:p14="http://schemas.microsoft.com/office/powerpoint/2010/main" val="30277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1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73442-8176-D4F4-4723-754BEA8FD6E8}"/>
              </a:ext>
            </a:extLst>
          </p:cNvPr>
          <p:cNvSpPr txBox="1"/>
          <p:nvPr/>
        </p:nvSpPr>
        <p:spPr>
          <a:xfrm>
            <a:off x="2365513" y="2226365"/>
            <a:ext cx="937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dheemanthbhat</a:t>
            </a:r>
            <a:r>
              <a:rPr lang="en-US" dirty="0"/>
              <a:t>/stack-overflow-annual-developer-survey-2022</a:t>
            </a:r>
          </a:p>
        </p:txBody>
      </p:sp>
    </p:spTree>
    <p:extLst>
      <p:ext uri="{BB962C8B-B14F-4D97-AF65-F5344CB8AC3E}">
        <p14:creationId xmlns:p14="http://schemas.microsoft.com/office/powerpoint/2010/main" val="3499885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Jose Ignacio Gutierrez Guzman</cp:lastModifiedBy>
  <cp:revision>41</cp:revision>
  <dcterms:created xsi:type="dcterms:W3CDTF">2018-01-16T19:54:49Z</dcterms:created>
  <dcterms:modified xsi:type="dcterms:W3CDTF">2023-05-19T19:56:22Z</dcterms:modified>
</cp:coreProperties>
</file>