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15be0941b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15be0941b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15be0941b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15be0941b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15be0941b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15be0941b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15be0941b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15be0941b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15be0941b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15be0941b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15be0941b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15be0941b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15be0941b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15be0941b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15be0941b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15be0941b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15be0941b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15be0941b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15be0941b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15be0941b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15be0941b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15be0941b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15be0941b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15be0941b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15be0941b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15be0941b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15be0941b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15be0941b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stefanoleone992/rotten-tomatoes-movies-and-critic-reviews-dataset?select=rotten_tomatoes_movies.csv"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Rotten Visualizations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Jose Diaz - Data Visualization Spring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0" name="Google Shape;20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22"/>
          <p:cNvPicPr preferRelativeResize="0"/>
          <p:nvPr/>
        </p:nvPicPr>
        <p:blipFill>
          <a:blip r:embed="rId3">
            <a:alphaModFix/>
          </a:blip>
          <a:stretch>
            <a:fillRect/>
          </a:stretch>
        </p:blipFill>
        <p:spPr>
          <a:xfrm>
            <a:off x="0" y="155838"/>
            <a:ext cx="9144000" cy="4831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7" name="Google Shape;20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23"/>
          <p:cNvPicPr preferRelativeResize="0"/>
          <p:nvPr/>
        </p:nvPicPr>
        <p:blipFill>
          <a:blip r:embed="rId3">
            <a:alphaModFix/>
          </a:blip>
          <a:stretch>
            <a:fillRect/>
          </a:stretch>
        </p:blipFill>
        <p:spPr>
          <a:xfrm>
            <a:off x="0" y="32257"/>
            <a:ext cx="9144000" cy="50789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4" name="Google Shape;21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24"/>
          <p:cNvPicPr preferRelativeResize="0"/>
          <p:nvPr/>
        </p:nvPicPr>
        <p:blipFill>
          <a:blip r:embed="rId3">
            <a:alphaModFix/>
          </a:blip>
          <a:stretch>
            <a:fillRect/>
          </a:stretch>
        </p:blipFill>
        <p:spPr>
          <a:xfrm>
            <a:off x="0" y="60562"/>
            <a:ext cx="9143998" cy="5022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1" name="Google Shape;221;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2" name="Google Shape;222;p25"/>
          <p:cNvPicPr preferRelativeResize="0"/>
          <p:nvPr/>
        </p:nvPicPr>
        <p:blipFill>
          <a:blip r:embed="rId3">
            <a:alphaModFix/>
          </a:blip>
          <a:stretch>
            <a:fillRect/>
          </a:stretch>
        </p:blipFill>
        <p:spPr>
          <a:xfrm>
            <a:off x="0" y="28205"/>
            <a:ext cx="9144000" cy="50870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8" name="Google Shape;228;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26"/>
          <p:cNvPicPr preferRelativeResize="0"/>
          <p:nvPr/>
        </p:nvPicPr>
        <p:blipFill>
          <a:blip r:embed="rId3">
            <a:alphaModFix/>
          </a:blip>
          <a:stretch>
            <a:fillRect/>
          </a:stretch>
        </p:blipFill>
        <p:spPr>
          <a:xfrm>
            <a:off x="0" y="23646"/>
            <a:ext cx="9144000" cy="50962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600"/>
              <a:t>Conclusions</a:t>
            </a:r>
            <a:endParaRPr b="1" sz="4600"/>
          </a:p>
        </p:txBody>
      </p:sp>
      <p:sp>
        <p:nvSpPr>
          <p:cNvPr id="235" name="Google Shape;23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conclusion I would say </a:t>
            </a:r>
            <a:r>
              <a:rPr lang="en"/>
              <a:t>that</a:t>
            </a:r>
            <a:r>
              <a:rPr lang="en"/>
              <a:t> I learned a lot from this project and even more from this class</a:t>
            </a:r>
            <a:endParaRPr/>
          </a:p>
          <a:p>
            <a:pPr indent="-311150" lvl="0" marL="457200" rtl="0" algn="l">
              <a:spcBef>
                <a:spcPts val="0"/>
              </a:spcBef>
              <a:spcAft>
                <a:spcPts val="0"/>
              </a:spcAft>
              <a:buSzPts val="1300"/>
              <a:buChar char="●"/>
            </a:pPr>
            <a:r>
              <a:rPr lang="en"/>
              <a:t>I believe </a:t>
            </a:r>
            <a:r>
              <a:rPr lang="en"/>
              <a:t>that the interesting tidbits and insights that I have found can and do have value</a:t>
            </a:r>
            <a:endParaRPr/>
          </a:p>
          <a:p>
            <a:pPr indent="-311150" lvl="0" marL="457200" rtl="0" algn="l">
              <a:spcBef>
                <a:spcPts val="0"/>
              </a:spcBef>
              <a:spcAft>
                <a:spcPts val="0"/>
              </a:spcAft>
              <a:buSzPts val="1300"/>
              <a:buChar char="●"/>
            </a:pPr>
            <a:r>
              <a:rPr lang="en"/>
              <a:t>Looking at an excel sheet I would have never known that the length of movies is starting to decline or that the most highly rated director is not the one that has directed the most films</a:t>
            </a:r>
            <a:endParaRPr/>
          </a:p>
          <a:p>
            <a:pPr indent="-311150" lvl="0" marL="457200" rtl="0" algn="l">
              <a:spcBef>
                <a:spcPts val="0"/>
              </a:spcBef>
              <a:spcAft>
                <a:spcPts val="0"/>
              </a:spcAft>
              <a:buSzPts val="1300"/>
              <a:buChar char="●"/>
            </a:pPr>
            <a:r>
              <a:rPr lang="en"/>
              <a:t>I also learned that with even this small dataset, there are hundreds of visualizations that could be done and really shows that the possibilities are endless</a:t>
            </a:r>
            <a:endParaRPr/>
          </a:p>
          <a:p>
            <a:pPr indent="-311150" lvl="0" marL="457200" rtl="0" algn="l">
              <a:spcBef>
                <a:spcPts val="0"/>
              </a:spcBef>
              <a:spcAft>
                <a:spcPts val="0"/>
              </a:spcAft>
              <a:buSzPts val="1300"/>
              <a:buChar char="●"/>
            </a:pPr>
            <a:r>
              <a:rPr lang="en"/>
              <a:t>Some struggles I had were working with columns that had lists as values. This was especially true with my dataset where films were often categorized as more than one genre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600"/>
              <a:t>Goal</a:t>
            </a:r>
            <a:endParaRPr b="1" sz="46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goal of this project was simple. With the Rotten Tomatoes </a:t>
            </a:r>
            <a:r>
              <a:rPr lang="en"/>
              <a:t>dataset</a:t>
            </a:r>
            <a:r>
              <a:rPr lang="en"/>
              <a:t> providing data on movie ratings going as far back as 1920, I wanted to find interesting facts and insights that would be near impossible to find by just </a:t>
            </a:r>
            <a:r>
              <a:rPr lang="en"/>
              <a:t>looking</a:t>
            </a:r>
            <a:r>
              <a:rPr lang="en"/>
              <a:t> at an excel sheet</a:t>
            </a:r>
            <a:endParaRPr/>
          </a:p>
          <a:p>
            <a:pPr indent="-311150" lvl="0" marL="457200" rtl="0" algn="l">
              <a:spcBef>
                <a:spcPts val="0"/>
              </a:spcBef>
              <a:spcAft>
                <a:spcPts val="0"/>
              </a:spcAft>
              <a:buSzPts val="1300"/>
              <a:buChar char="●"/>
            </a:pPr>
            <a:r>
              <a:rPr lang="en"/>
              <a:t>These insights could then be used from making interesting social media posts for brands that have a </a:t>
            </a:r>
            <a:r>
              <a:rPr lang="en"/>
              <a:t>strong film audience thus creating more value for the brand</a:t>
            </a:r>
            <a:endParaRPr/>
          </a:p>
          <a:p>
            <a:pPr indent="-311150" lvl="0" marL="457200" rtl="0" algn="l">
              <a:spcBef>
                <a:spcPts val="0"/>
              </a:spcBef>
              <a:spcAft>
                <a:spcPts val="0"/>
              </a:spcAft>
              <a:buSzPts val="1300"/>
              <a:buChar char="●"/>
            </a:pPr>
            <a:r>
              <a:rPr lang="en"/>
              <a:t>Or these insights could be used to help production companies looking to achieve better movies. Better movies meaning movies with higher ratings.</a:t>
            </a:r>
            <a:endParaRPr/>
          </a:p>
        </p:txBody>
      </p:sp>
      <p:pic>
        <p:nvPicPr>
          <p:cNvPr id="142" name="Google Shape;142;p14"/>
          <p:cNvPicPr preferRelativeResize="0"/>
          <p:nvPr/>
        </p:nvPicPr>
        <p:blipFill rotWithShape="1">
          <a:blip r:embed="rId3">
            <a:alphaModFix/>
          </a:blip>
          <a:srcRect b="26248" l="0" r="0" t="20051"/>
          <a:stretch/>
        </p:blipFill>
        <p:spPr>
          <a:xfrm>
            <a:off x="2132963" y="3364300"/>
            <a:ext cx="4878076" cy="1475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600"/>
              <a:t>Description of Data</a:t>
            </a:r>
            <a:endParaRPr b="1" sz="4600"/>
          </a:p>
        </p:txBody>
      </p:sp>
      <p:sp>
        <p:nvSpPr>
          <p:cNvPr id="148" name="Google Shape;148;p15"/>
          <p:cNvSpPr txBox="1"/>
          <p:nvPr>
            <p:ph idx="1" type="body"/>
          </p:nvPr>
        </p:nvSpPr>
        <p:spPr>
          <a:xfrm>
            <a:off x="1297500" y="1567550"/>
            <a:ext cx="3532800" cy="2911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The dataset that I used can be found here: </a:t>
            </a:r>
            <a:r>
              <a:rPr lang="en" u="sng">
                <a:solidFill>
                  <a:schemeClr val="hlink"/>
                </a:solidFill>
                <a:hlinkClick r:id="rId3"/>
              </a:rPr>
              <a:t>https://www.kaggle.com/stefanoleone992/rotten-tomatoes-movies-and-critic-reviews-dataset?select=rotten_tomatoes_movies.csv</a:t>
            </a:r>
            <a:endParaRPr/>
          </a:p>
          <a:p>
            <a:pPr indent="-304958" lvl="0" marL="457200" rtl="0" algn="l">
              <a:spcBef>
                <a:spcPts val="0"/>
              </a:spcBef>
              <a:spcAft>
                <a:spcPts val="0"/>
              </a:spcAft>
              <a:buSzPct val="100000"/>
              <a:buChar char="●"/>
            </a:pPr>
            <a:r>
              <a:rPr lang="en"/>
              <a:t>The original dataset came with 22 features but when cleaning I got it down to 15</a:t>
            </a:r>
            <a:endParaRPr/>
          </a:p>
          <a:p>
            <a:pPr indent="-304958" lvl="0" marL="457200" rtl="0" algn="l">
              <a:spcBef>
                <a:spcPts val="0"/>
              </a:spcBef>
              <a:spcAft>
                <a:spcPts val="0"/>
              </a:spcAft>
              <a:buSzPct val="100000"/>
              <a:buChar char="●"/>
            </a:pPr>
            <a:r>
              <a:rPr lang="en"/>
              <a:t>The features that I removed had to do with things such as URLs and rotten </a:t>
            </a:r>
            <a:r>
              <a:rPr lang="en"/>
              <a:t>tomatoes identifiers and were not relevant to movie data</a:t>
            </a:r>
            <a:endParaRPr/>
          </a:p>
          <a:p>
            <a:pPr indent="-304958" lvl="0" marL="457200" rtl="0" algn="l">
              <a:spcBef>
                <a:spcPts val="0"/>
              </a:spcBef>
              <a:spcAft>
                <a:spcPts val="0"/>
              </a:spcAft>
              <a:buSzPct val="100000"/>
              <a:buChar char="●"/>
            </a:pPr>
            <a:r>
              <a:rPr lang="en"/>
              <a:t>I also made sure to remove rows where I had missing values</a:t>
            </a:r>
            <a:endParaRPr/>
          </a:p>
          <a:p>
            <a:pPr indent="-304958" lvl="0" marL="457200" rtl="0" algn="l">
              <a:spcBef>
                <a:spcPts val="0"/>
              </a:spcBef>
              <a:spcAft>
                <a:spcPts val="0"/>
              </a:spcAft>
              <a:buSzPct val="100000"/>
              <a:buChar char="●"/>
            </a:pPr>
            <a:r>
              <a:rPr lang="en"/>
              <a:t>My final dataset looked like this:</a:t>
            </a:r>
            <a:r>
              <a:rPr lang="en"/>
              <a:t> </a:t>
            </a:r>
            <a:endParaRPr/>
          </a:p>
        </p:txBody>
      </p:sp>
      <p:pic>
        <p:nvPicPr>
          <p:cNvPr id="149" name="Google Shape;149;p15"/>
          <p:cNvPicPr preferRelativeResize="0"/>
          <p:nvPr/>
        </p:nvPicPr>
        <p:blipFill>
          <a:blip r:embed="rId4">
            <a:alphaModFix/>
          </a:blip>
          <a:stretch>
            <a:fillRect/>
          </a:stretch>
        </p:blipFill>
        <p:spPr>
          <a:xfrm>
            <a:off x="4877475" y="1374325"/>
            <a:ext cx="4008901" cy="32976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p:nvPr/>
        </p:nvSpPr>
        <p:spPr>
          <a:xfrm>
            <a:off x="334775" y="3407700"/>
            <a:ext cx="3682500" cy="146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600"/>
              <a:t>Software Tools</a:t>
            </a:r>
            <a:endParaRPr b="1" sz="4600"/>
          </a:p>
        </p:txBody>
      </p:sp>
      <p:sp>
        <p:nvSpPr>
          <p:cNvPr id="156" name="Google Shape;156;p16"/>
          <p:cNvSpPr txBox="1"/>
          <p:nvPr>
            <p:ph idx="1" type="body"/>
          </p:nvPr>
        </p:nvSpPr>
        <p:spPr>
          <a:xfrm>
            <a:off x="4572000" y="1567550"/>
            <a:ext cx="37644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Python</a:t>
            </a:r>
            <a:endParaRPr/>
          </a:p>
          <a:p>
            <a:pPr indent="-311150" lvl="0" marL="457200" rtl="0" algn="l">
              <a:spcBef>
                <a:spcPts val="0"/>
              </a:spcBef>
              <a:spcAft>
                <a:spcPts val="0"/>
              </a:spcAft>
              <a:buSzPts val="1300"/>
              <a:buChar char="●"/>
            </a:pPr>
            <a:r>
              <a:rPr lang="en"/>
              <a:t>Pandas</a:t>
            </a:r>
            <a:endParaRPr/>
          </a:p>
          <a:p>
            <a:pPr indent="-311150" lvl="0" marL="457200" rtl="0" algn="l">
              <a:spcBef>
                <a:spcPts val="0"/>
              </a:spcBef>
              <a:spcAft>
                <a:spcPts val="0"/>
              </a:spcAft>
              <a:buSzPts val="1300"/>
              <a:buChar char="●"/>
            </a:pPr>
            <a:r>
              <a:rPr lang="en"/>
              <a:t>Plotly / Plotly Express</a:t>
            </a:r>
            <a:endParaRPr/>
          </a:p>
          <a:p>
            <a:pPr indent="-311150" lvl="0" marL="457200" rtl="0" algn="l">
              <a:spcBef>
                <a:spcPts val="0"/>
              </a:spcBef>
              <a:spcAft>
                <a:spcPts val="0"/>
              </a:spcAft>
              <a:buSzPts val="1300"/>
              <a:buChar char="●"/>
            </a:pPr>
            <a:r>
              <a:rPr lang="en"/>
              <a:t>I chose to use plotly because it was my favorite tool that we used over the course of the semester. It proved to be simple enough to use that some figures were made with almost no thought added. But sophisticated enough to wear I could make the graphs look exactly how I wanted</a:t>
            </a:r>
            <a:endParaRPr/>
          </a:p>
        </p:txBody>
      </p:sp>
      <p:pic>
        <p:nvPicPr>
          <p:cNvPr id="157" name="Google Shape;157;p16"/>
          <p:cNvPicPr preferRelativeResize="0"/>
          <p:nvPr/>
        </p:nvPicPr>
        <p:blipFill>
          <a:blip r:embed="rId3">
            <a:alphaModFix/>
          </a:blip>
          <a:stretch>
            <a:fillRect/>
          </a:stretch>
        </p:blipFill>
        <p:spPr>
          <a:xfrm>
            <a:off x="110325" y="3430350"/>
            <a:ext cx="4246149" cy="1415375"/>
          </a:xfrm>
          <a:prstGeom prst="rect">
            <a:avLst/>
          </a:prstGeom>
          <a:noFill/>
          <a:ln>
            <a:noFill/>
          </a:ln>
        </p:spPr>
      </p:pic>
      <p:pic>
        <p:nvPicPr>
          <p:cNvPr id="158" name="Google Shape;158;p16"/>
          <p:cNvPicPr preferRelativeResize="0"/>
          <p:nvPr/>
        </p:nvPicPr>
        <p:blipFill>
          <a:blip r:embed="rId4">
            <a:alphaModFix/>
          </a:blip>
          <a:stretch>
            <a:fillRect/>
          </a:stretch>
        </p:blipFill>
        <p:spPr>
          <a:xfrm>
            <a:off x="269574" y="1463125"/>
            <a:ext cx="3282183" cy="1108625"/>
          </a:xfrm>
          <a:prstGeom prst="rect">
            <a:avLst/>
          </a:prstGeom>
          <a:noFill/>
          <a:ln>
            <a:noFill/>
          </a:ln>
        </p:spPr>
      </p:pic>
      <p:pic>
        <p:nvPicPr>
          <p:cNvPr id="159" name="Google Shape;159;p16"/>
          <p:cNvPicPr preferRelativeResize="0"/>
          <p:nvPr/>
        </p:nvPicPr>
        <p:blipFill>
          <a:blip r:embed="rId5">
            <a:alphaModFix/>
          </a:blip>
          <a:stretch>
            <a:fillRect/>
          </a:stretch>
        </p:blipFill>
        <p:spPr>
          <a:xfrm>
            <a:off x="2439073" y="2292798"/>
            <a:ext cx="2063575" cy="1460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5" name="Google Shape;165;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17"/>
          <p:cNvPicPr preferRelativeResize="0"/>
          <p:nvPr/>
        </p:nvPicPr>
        <p:blipFill>
          <a:blip r:embed="rId3">
            <a:alphaModFix/>
          </a:blip>
          <a:stretch>
            <a:fillRect/>
          </a:stretch>
        </p:blipFill>
        <p:spPr>
          <a:xfrm>
            <a:off x="0" y="112706"/>
            <a:ext cx="9144000" cy="49180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2" name="Google Shape;172;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18"/>
          <p:cNvPicPr preferRelativeResize="0"/>
          <p:nvPr/>
        </p:nvPicPr>
        <p:blipFill>
          <a:blip r:embed="rId3">
            <a:alphaModFix/>
          </a:blip>
          <a:stretch>
            <a:fillRect/>
          </a:stretch>
        </p:blipFill>
        <p:spPr>
          <a:xfrm>
            <a:off x="0" y="99045"/>
            <a:ext cx="9144000" cy="49454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9" name="Google Shape;179;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19"/>
          <p:cNvPicPr preferRelativeResize="0"/>
          <p:nvPr/>
        </p:nvPicPr>
        <p:blipFill>
          <a:blip r:embed="rId3">
            <a:alphaModFix/>
          </a:blip>
          <a:stretch>
            <a:fillRect/>
          </a:stretch>
        </p:blipFill>
        <p:spPr>
          <a:xfrm>
            <a:off x="0" y="11978"/>
            <a:ext cx="9144002" cy="51195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6" name="Google Shape;18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0"/>
          <p:cNvPicPr preferRelativeResize="0"/>
          <p:nvPr/>
        </p:nvPicPr>
        <p:blipFill>
          <a:blip r:embed="rId3">
            <a:alphaModFix/>
          </a:blip>
          <a:stretch>
            <a:fillRect/>
          </a:stretch>
        </p:blipFill>
        <p:spPr>
          <a:xfrm>
            <a:off x="0" y="41392"/>
            <a:ext cx="9144000" cy="50607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3" name="Google Shape;19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21"/>
          <p:cNvPicPr preferRelativeResize="0"/>
          <p:nvPr/>
        </p:nvPicPr>
        <p:blipFill>
          <a:blip r:embed="rId3">
            <a:alphaModFix/>
          </a:blip>
          <a:stretch>
            <a:fillRect/>
          </a:stretch>
        </p:blipFill>
        <p:spPr>
          <a:xfrm>
            <a:off x="0" y="21103"/>
            <a:ext cx="9144002" cy="51012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