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BC70-4190-C048-9246-B2A267E8107B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8241-BC58-AD4B-895C-C42F583F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5-20 at 2.52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" b="1001"/>
          <a:stretch>
            <a:fillRect/>
          </a:stretch>
        </p:blipFill>
        <p:spPr>
          <a:xfrm>
            <a:off x="292258" y="280424"/>
            <a:ext cx="8729226" cy="5608466"/>
          </a:xfrm>
        </p:spPr>
      </p:pic>
    </p:spTree>
    <p:extLst>
      <p:ext uri="{BB962C8B-B14F-4D97-AF65-F5344CB8AC3E}">
        <p14:creationId xmlns:p14="http://schemas.microsoft.com/office/powerpoint/2010/main" val="103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g.3342-SF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2" y="0"/>
            <a:ext cx="691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g.3342-SF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34" y="0"/>
            <a:ext cx="691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g.3342-SF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75" y="0"/>
            <a:ext cx="691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g.3342-SF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98" y="0"/>
            <a:ext cx="691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g.3342-SF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97" y="0"/>
            <a:ext cx="691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g.3342-SF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92" y="0"/>
            <a:ext cx="691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1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</dc:title>
  <dc:creator>Molly Griffin</dc:creator>
  <cp:lastModifiedBy>Molly Griffin</cp:lastModifiedBy>
  <cp:revision>2</cp:revision>
  <dcterms:created xsi:type="dcterms:W3CDTF">2016-05-20T18:50:29Z</dcterms:created>
  <dcterms:modified xsi:type="dcterms:W3CDTF">2016-05-20T18:59:00Z</dcterms:modified>
</cp:coreProperties>
</file>