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2C19-1481-1842-911D-F7743999FAD5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8355-2D5E-B442-B24C-4079C1E5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6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2C19-1481-1842-911D-F7743999FAD5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8355-2D5E-B442-B24C-4079C1E5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8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2C19-1481-1842-911D-F7743999FAD5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8355-2D5E-B442-B24C-4079C1E5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9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2C19-1481-1842-911D-F7743999FAD5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8355-2D5E-B442-B24C-4079C1E5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6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2C19-1481-1842-911D-F7743999FAD5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8355-2D5E-B442-B24C-4079C1E5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5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2C19-1481-1842-911D-F7743999FAD5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8355-2D5E-B442-B24C-4079C1E5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9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2C19-1481-1842-911D-F7743999FAD5}" type="datetimeFigureOut">
              <a:rPr lang="en-US" smtClean="0"/>
              <a:t>8/16/16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8355-2D5E-B442-B24C-4079C1E5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1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2C19-1481-1842-911D-F7743999FAD5}" type="datetimeFigureOut">
              <a:rPr lang="en-US" smtClean="0"/>
              <a:t>8/16/16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8355-2D5E-B442-B24C-4079C1E5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2C19-1481-1842-911D-F7743999FAD5}" type="datetimeFigureOut">
              <a:rPr lang="en-US" smtClean="0"/>
              <a:t>8/16/16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8355-2D5E-B442-B24C-4079C1E5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2C19-1481-1842-911D-F7743999FAD5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8355-2D5E-B442-B24C-4079C1E5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5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2C19-1481-1842-911D-F7743999FAD5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8355-2D5E-B442-B24C-4079C1E5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8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A2C19-1481-1842-911D-F7743999FAD5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8355-2D5E-B442-B24C-4079C1E5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2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BARD1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4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Breast and Ovarian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6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16 at 10.16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006842"/>
            <a:ext cx="84201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3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16 at 10.19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42673"/>
            <a:ext cx="87630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2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BARD1</vt:lpstr>
      <vt:lpstr>Breast and Ovarian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Griffin</dc:creator>
  <cp:lastModifiedBy>Molly Griffin</cp:lastModifiedBy>
  <cp:revision>2</cp:revision>
  <dcterms:created xsi:type="dcterms:W3CDTF">2016-08-16T14:31:15Z</dcterms:created>
  <dcterms:modified xsi:type="dcterms:W3CDTF">2016-08-16T14:32:11Z</dcterms:modified>
</cp:coreProperties>
</file>