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64" y="-11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5236-A877-1147-8198-67080B4B125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2DE0-D01D-6B46-8A4D-7451811A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BRIP1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25 at 3.15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6"/>
          <a:stretch/>
        </p:blipFill>
        <p:spPr>
          <a:xfrm>
            <a:off x="2165486" y="434369"/>
            <a:ext cx="7819812" cy="56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Ovarian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25 at 3.1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16" y="445699"/>
            <a:ext cx="614172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25 at 3.1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" y="568020"/>
            <a:ext cx="10237105" cy="48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BRIP1</vt:lpstr>
      <vt:lpstr>Breast</vt:lpstr>
      <vt:lpstr>PowerPoint Presentation</vt:lpstr>
      <vt:lpstr>Ovarian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BRIP1</dc:title>
  <dc:creator>Molly Griffin</dc:creator>
  <cp:lastModifiedBy>Molly Griffin</cp:lastModifiedBy>
  <cp:revision>2</cp:revision>
  <dcterms:created xsi:type="dcterms:W3CDTF">2016-07-25T19:14:33Z</dcterms:created>
  <dcterms:modified xsi:type="dcterms:W3CDTF">2016-07-26T15:00:36Z</dcterms:modified>
</cp:coreProperties>
</file>