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8D52-F33B-6748-A4CE-CFDA7A94EB39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E453-B235-BC43-B255-13F3B6CB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Lynch Syndrome Genes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Pancreatic and Gastric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6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07"/>
            <a:ext cx="9144000" cy="42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9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889000"/>
            <a:ext cx="71501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9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MLH1 and MSH2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Pancreatic and gastric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5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5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077"/>
            <a:ext cx="914400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7" y="0"/>
            <a:ext cx="5641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6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791"/>
            <a:ext cx="9144000" cy="47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6471"/>
            <a:ext cx="8229600" cy="1143000"/>
          </a:xfrm>
        </p:spPr>
        <p:txBody>
          <a:bodyPr/>
          <a:lstStyle/>
          <a:p>
            <a:r>
              <a:rPr lang="en-US" dirty="0" smtClean="0"/>
              <a:t>MSH6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361017"/>
            <a:ext cx="8585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2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29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7" y="1468967"/>
            <a:ext cx="52070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</Words>
  <Application>Microsoft Macintosh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Lynch Syndrome Genes </vt:lpstr>
      <vt:lpstr>MLH1 and MSH2</vt:lpstr>
      <vt:lpstr>PowerPoint Presentation</vt:lpstr>
      <vt:lpstr>PowerPoint Presentation</vt:lpstr>
      <vt:lpstr>PowerPoint Presentation</vt:lpstr>
      <vt:lpstr>PowerPoint Presentation</vt:lpstr>
      <vt:lpstr>MSH6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Lynch Syndrome Genes </dc:title>
  <dc:creator>Molly Griffin</dc:creator>
  <cp:lastModifiedBy>Molly Griffin</cp:lastModifiedBy>
  <cp:revision>5</cp:revision>
  <dcterms:created xsi:type="dcterms:W3CDTF">2016-08-16T14:23:52Z</dcterms:created>
  <dcterms:modified xsi:type="dcterms:W3CDTF">2016-08-16T15:49:54Z</dcterms:modified>
</cp:coreProperties>
</file>