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75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BF24-0C73-7D45-B7C8-092DA725005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FC30-57E8-5740-AB65-5BD981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MUTYH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Biallelic</a:t>
            </a:r>
            <a:r>
              <a:rPr lang="en-US" dirty="0" smtClean="0"/>
              <a:t> and </a:t>
            </a:r>
            <a:r>
              <a:rPr lang="en-US" dirty="0" err="1" smtClean="0"/>
              <a:t>Monoallelic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9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3 at 10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2" y="2161579"/>
            <a:ext cx="8578593" cy="14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9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3 at 10.0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3" y="457291"/>
            <a:ext cx="5459977" cy="58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8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638"/>
            <a:ext cx="8229600" cy="1143000"/>
          </a:xfrm>
        </p:spPr>
        <p:txBody>
          <a:bodyPr/>
          <a:lstStyle/>
          <a:p>
            <a:r>
              <a:rPr lang="en-US" dirty="0" err="1" smtClean="0"/>
              <a:t>Monoallelic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Breast, Endometrial,  Gastric, and </a:t>
            </a:r>
            <a:r>
              <a:rPr lang="en-US" dirty="0" err="1" smtClean="0"/>
              <a:t>Hepatobiliary</a:t>
            </a:r>
            <a:endParaRPr lang="en-US" dirty="0"/>
          </a:p>
        </p:txBody>
      </p:sp>
      <p:pic>
        <p:nvPicPr>
          <p:cNvPr id="6" name="Picture 5" descr="Screen Shot 2016-08-23 at 10.0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6" y="1653840"/>
            <a:ext cx="9144000" cy="31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3 at 10.0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3" y="457291"/>
            <a:ext cx="5459977" cy="58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Colorectal</a:t>
            </a:r>
            <a:endParaRPr lang="en-US" dirty="0"/>
          </a:p>
        </p:txBody>
      </p:sp>
      <p:pic>
        <p:nvPicPr>
          <p:cNvPr id="4" name="Picture 3" descr="Screen Shot 2016-08-23 at 10.13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9"/>
            <a:ext cx="9516108" cy="30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1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3 at 10.1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4" y="372083"/>
            <a:ext cx="6385214" cy="5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7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3 at 10.1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184" y="1025079"/>
            <a:ext cx="9471184" cy="31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MUTYH-Associated Polyposis</a:t>
            </a:r>
            <a:endParaRPr lang="en-US" dirty="0"/>
          </a:p>
        </p:txBody>
      </p:sp>
      <p:pic>
        <p:nvPicPr>
          <p:cNvPr id="4" name="Picture 3" descr="Screen Shot 2016-08-23 at 9.10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649"/>
            <a:ext cx="9446306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8-23 at 9.10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25"/>
            <a:ext cx="9479971" cy="20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Biallelic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Colorectal </a:t>
            </a:r>
          </a:p>
          <a:p>
            <a:r>
              <a:rPr lang="en-US" dirty="0" smtClean="0"/>
              <a:t>Urinary tract</a:t>
            </a:r>
          </a:p>
          <a:p>
            <a:r>
              <a:rPr lang="en-US" dirty="0" smtClean="0"/>
              <a:t>Ovarian</a:t>
            </a:r>
          </a:p>
          <a:p>
            <a:r>
              <a:rPr lang="en-US" dirty="0" smtClean="0"/>
              <a:t>Small Bowel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8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Monoallelic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Breast</a:t>
            </a:r>
          </a:p>
          <a:p>
            <a:r>
              <a:rPr lang="en-US" dirty="0" smtClean="0"/>
              <a:t>Gastric</a:t>
            </a:r>
          </a:p>
          <a:p>
            <a:r>
              <a:rPr lang="en-US" dirty="0" err="1" smtClean="0"/>
              <a:t>Hepatobiliary</a:t>
            </a:r>
            <a:endParaRPr lang="en-US" dirty="0" smtClean="0"/>
          </a:p>
          <a:p>
            <a:r>
              <a:rPr lang="en-US" dirty="0" smtClean="0"/>
              <a:t>Endometrial</a:t>
            </a:r>
          </a:p>
          <a:p>
            <a:r>
              <a:rPr lang="en-US" dirty="0" smtClean="0"/>
              <a:t>Colorectal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6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Biallelic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Colorectal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Stick with </a:t>
            </a:r>
            <a:r>
              <a:rPr lang="en-US" dirty="0" err="1" smtClean="0"/>
              <a:t>Theodoratou</a:t>
            </a:r>
            <a:r>
              <a:rPr lang="en-US" dirty="0" smtClean="0"/>
              <a:t>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2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Urinary Tract and Ovarian</a:t>
            </a:r>
            <a:endParaRPr lang="en-US" dirty="0"/>
          </a:p>
        </p:txBody>
      </p:sp>
      <p:pic>
        <p:nvPicPr>
          <p:cNvPr id="6" name="Picture 5" descr="Screen Shot 2016-08-23 at 10.0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575"/>
            <a:ext cx="9144000" cy="31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3 at 10.0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510"/>
            <a:ext cx="9249806" cy="363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</Words>
  <Application>Microsoft Macintosh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MUTYH</vt:lpstr>
      <vt:lpstr>What is MAP?</vt:lpstr>
      <vt:lpstr>Carriers</vt:lpstr>
      <vt:lpstr>Biallelic</vt:lpstr>
      <vt:lpstr>Monoallelic</vt:lpstr>
      <vt:lpstr>Biallelic</vt:lpstr>
      <vt:lpstr>Colorectal</vt:lpstr>
      <vt:lpstr>Urinary Tract and Ovarian</vt:lpstr>
      <vt:lpstr>PowerPoint Presentation</vt:lpstr>
      <vt:lpstr>PowerPoint Presentation</vt:lpstr>
      <vt:lpstr>PowerPoint Presentation</vt:lpstr>
      <vt:lpstr>Monoallelic</vt:lpstr>
      <vt:lpstr>Breast, Endometrial,  Gastric, and Hepatobiliary</vt:lpstr>
      <vt:lpstr>PowerPoint Presentation</vt:lpstr>
      <vt:lpstr>Colorectal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MUTYH</dc:title>
  <dc:creator>Molly Griffin</dc:creator>
  <cp:lastModifiedBy>Molly Griffin</cp:lastModifiedBy>
  <cp:revision>11</cp:revision>
  <dcterms:created xsi:type="dcterms:W3CDTF">2016-08-23T13:47:00Z</dcterms:created>
  <dcterms:modified xsi:type="dcterms:W3CDTF">2016-08-23T15:08:54Z</dcterms:modified>
</cp:coreProperties>
</file>