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5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1D12-6AB3-064D-99BB-7FCAB06F933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D8D2-E6CA-BC41-9276-885C155D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3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1D12-6AB3-064D-99BB-7FCAB06F933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D8D2-E6CA-BC41-9276-885C155D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1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1D12-6AB3-064D-99BB-7FCAB06F933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D8D2-E6CA-BC41-9276-885C155D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5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1D12-6AB3-064D-99BB-7FCAB06F933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D8D2-E6CA-BC41-9276-885C155D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4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1D12-6AB3-064D-99BB-7FCAB06F933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D8D2-E6CA-BC41-9276-885C155D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1D12-6AB3-064D-99BB-7FCAB06F933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D8D2-E6CA-BC41-9276-885C155D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1D12-6AB3-064D-99BB-7FCAB06F933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D8D2-E6CA-BC41-9276-885C155D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1D12-6AB3-064D-99BB-7FCAB06F933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D8D2-E6CA-BC41-9276-885C155D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6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1D12-6AB3-064D-99BB-7FCAB06F933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D8D2-E6CA-BC41-9276-885C155D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4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1D12-6AB3-064D-99BB-7FCAB06F933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D8D2-E6CA-BC41-9276-885C155D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6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1D12-6AB3-064D-99BB-7FCAB06F933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D8D2-E6CA-BC41-9276-885C155D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3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41D12-6AB3-064D-99BB-7FCAB06F933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D8D2-E6CA-BC41-9276-885C155D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3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NBN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7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Breast</a:t>
            </a:r>
            <a:br>
              <a:rPr lang="en-US" dirty="0" smtClean="0"/>
            </a:br>
            <a:r>
              <a:rPr lang="en-US" dirty="0" smtClean="0"/>
              <a:t>Prostate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0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09 at 9.31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392"/>
            <a:ext cx="9144000" cy="508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5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09 at 9.31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629"/>
            <a:ext cx="9144000" cy="369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1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09 at 9.38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246"/>
            <a:ext cx="9144000" cy="292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6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8-09 at 9.38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645"/>
            <a:ext cx="9144000" cy="351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4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</Words>
  <Application>Microsoft Macintosh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NBN</vt:lpstr>
      <vt:lpstr>Breast Prostate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NBN</dc:title>
  <dc:creator>Molly Griffin</dc:creator>
  <cp:lastModifiedBy>Molly Griffin</cp:lastModifiedBy>
  <cp:revision>4</cp:revision>
  <dcterms:created xsi:type="dcterms:W3CDTF">2016-08-09T13:10:24Z</dcterms:created>
  <dcterms:modified xsi:type="dcterms:W3CDTF">2016-08-16T14:32:38Z</dcterms:modified>
</cp:coreProperties>
</file>